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76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1" r:id="rId9"/>
    <p:sldId id="263" r:id="rId10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361021F-FC8C-449A-A365-3F43D821B8E5}" type="datetimeFigureOut">
              <a:rPr lang="ar-SA" smtClean="0"/>
              <a:pPr/>
              <a:t>04/01/1436</a:t>
            </a:fld>
            <a:endParaRPr lang="ar-S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ar-S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9F538D9-255C-4AF8-99A0-13AFBA24159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021F-FC8C-449A-A365-3F43D821B8E5}" type="datetimeFigureOut">
              <a:rPr lang="ar-SA" smtClean="0"/>
              <a:pPr/>
              <a:t>04/01/1436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38D9-255C-4AF8-99A0-13AFBA24159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021F-FC8C-449A-A365-3F43D821B8E5}" type="datetimeFigureOut">
              <a:rPr lang="ar-SA" smtClean="0"/>
              <a:pPr/>
              <a:t>04/01/1436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38D9-255C-4AF8-99A0-13AFBA24159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361021F-FC8C-449A-A365-3F43D821B8E5}" type="datetimeFigureOut">
              <a:rPr lang="ar-SA" smtClean="0"/>
              <a:pPr/>
              <a:t>04/01/1436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38D9-255C-4AF8-99A0-13AFBA24159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361021F-FC8C-449A-A365-3F43D821B8E5}" type="datetimeFigureOut">
              <a:rPr lang="ar-SA" smtClean="0"/>
              <a:pPr/>
              <a:t>04/01/1436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9F538D9-255C-4AF8-99A0-13AFBA241596}" type="slidenum">
              <a:rPr lang="ar-SA" smtClean="0"/>
              <a:pPr/>
              <a:t>‹#›</a:t>
            </a:fld>
            <a:endParaRPr lang="ar-SA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361021F-FC8C-449A-A365-3F43D821B8E5}" type="datetimeFigureOut">
              <a:rPr lang="ar-SA" smtClean="0"/>
              <a:pPr/>
              <a:t>04/01/1436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9F538D9-255C-4AF8-99A0-13AFBA24159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361021F-FC8C-449A-A365-3F43D821B8E5}" type="datetimeFigureOut">
              <a:rPr lang="ar-SA" smtClean="0"/>
              <a:pPr/>
              <a:t>04/01/1436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9F538D9-255C-4AF8-99A0-13AFBA24159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021F-FC8C-449A-A365-3F43D821B8E5}" type="datetimeFigureOut">
              <a:rPr lang="ar-SA" smtClean="0"/>
              <a:pPr/>
              <a:t>04/01/1436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38D9-255C-4AF8-99A0-13AFBA24159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361021F-FC8C-449A-A365-3F43D821B8E5}" type="datetimeFigureOut">
              <a:rPr lang="ar-SA" smtClean="0"/>
              <a:pPr/>
              <a:t>04/01/1436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9F538D9-255C-4AF8-99A0-13AFBA24159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361021F-FC8C-449A-A365-3F43D821B8E5}" type="datetimeFigureOut">
              <a:rPr lang="ar-SA" smtClean="0"/>
              <a:pPr/>
              <a:t>04/01/1436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9F538D9-255C-4AF8-99A0-13AFBA24159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361021F-FC8C-449A-A365-3F43D821B8E5}" type="datetimeFigureOut">
              <a:rPr lang="ar-SA" smtClean="0"/>
              <a:pPr/>
              <a:t>04/01/1436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9F538D9-255C-4AF8-99A0-13AFBA24159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361021F-FC8C-449A-A365-3F43D821B8E5}" type="datetimeFigureOut">
              <a:rPr lang="ar-SA" smtClean="0"/>
              <a:pPr/>
              <a:t>04/01/1436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ar-S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9F538D9-255C-4AF8-99A0-13AFBA241596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/>
  </p:transition>
  <p:txStyles>
    <p:titleStyle>
      <a:lvl1pPr marL="484632" algn="l" rtl="1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r" rtl="1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ttri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071678"/>
            <a:ext cx="8062912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Backup Archive Bit</a:t>
            </a:r>
            <a:endParaRPr lang="ar-S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4214810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Backup </a:t>
            </a:r>
            <a:r>
              <a:rPr lang="en-US" sz="3600" dirty="0" smtClean="0"/>
              <a:t>refers to making copies of data so that these additional copies may be used to </a:t>
            </a:r>
            <a:r>
              <a:rPr lang="en-US" sz="3600" i="1" dirty="0" smtClean="0"/>
              <a:t>restore</a:t>
            </a:r>
            <a:r>
              <a:rPr lang="en-US" sz="3600" dirty="0" smtClean="0"/>
              <a:t> the original after a data loss event.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Data</a:t>
            </a:r>
            <a:endParaRPr lang="ar-S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240254"/>
          </a:xfrm>
        </p:spPr>
        <p:txBody>
          <a:bodyPr>
            <a:normAutofit/>
          </a:bodyPr>
          <a:lstStyle/>
          <a:p>
            <a:pPr algn="ctr" rtl="0"/>
            <a:r>
              <a:rPr lang="en-US" sz="4400" dirty="0" smtClean="0"/>
              <a:t>But how does the backup utility knows which files to </a:t>
            </a:r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backup</a:t>
            </a:r>
            <a:r>
              <a:rPr lang="en-US" sz="4400" dirty="0" smtClean="0"/>
              <a:t>??!!</a:t>
            </a:r>
            <a:endParaRPr lang="ar-SA" sz="4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One of the files properties is </a:t>
            </a:r>
          </a:p>
          <a:p>
            <a:pPr algn="l" rtl="0">
              <a:buNone/>
            </a:pPr>
            <a:r>
              <a:rPr lang="en-US" dirty="0" smtClean="0"/>
              <a:t>				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Archive Bit</a:t>
            </a:r>
            <a:r>
              <a:rPr lang="en-US" dirty="0" smtClean="0"/>
              <a:t>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archive bit </a:t>
            </a:r>
            <a:r>
              <a:rPr lang="en-US" dirty="0" smtClean="0"/>
              <a:t>is a binary bit.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Either 1 or 0, it is also called </a:t>
            </a:r>
            <a:r>
              <a:rPr lang="en-US" i="1" dirty="0" smtClean="0"/>
              <a:t>set</a:t>
            </a:r>
            <a:r>
              <a:rPr lang="en-US" dirty="0" smtClean="0"/>
              <a:t> (1) and </a:t>
            </a:r>
            <a:r>
              <a:rPr lang="en-US" i="1" dirty="0" smtClean="0"/>
              <a:t>clear</a:t>
            </a:r>
            <a:r>
              <a:rPr lang="en-US" dirty="0" smtClean="0"/>
              <a:t> or </a:t>
            </a:r>
            <a:r>
              <a:rPr lang="en-US" i="1" dirty="0" smtClean="0"/>
              <a:t>reset</a:t>
            </a:r>
            <a:r>
              <a:rPr lang="en-US" dirty="0" smtClean="0"/>
              <a:t> (0).</a:t>
            </a:r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Archive Bit</a:t>
            </a:r>
            <a:endParaRPr lang="ar-S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this bit represents?!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383130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 smtClean="0"/>
              <a:t>If it has been set to (0) it represents that the file has been backed up.</a:t>
            </a:r>
          </a:p>
          <a:p>
            <a:pPr algn="l" rtl="0"/>
            <a:endParaRPr lang="ar-SA" sz="3200" dirty="0" smtClean="0"/>
          </a:p>
          <a:p>
            <a:pPr algn="l" rtl="0"/>
            <a:r>
              <a:rPr lang="en-US" sz="3200" dirty="0" smtClean="0"/>
              <a:t>And (1) represents that the file has been modified since the last backup.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work?!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</a:t>
            </a:r>
            <a:r>
              <a:rPr lang="en-US" dirty="0" smtClean="0"/>
              <a:t>hen the backup operation is done, it looks for files with the (1) archive bit.</a:t>
            </a:r>
          </a:p>
          <a:p>
            <a:pPr algn="l" rtl="0"/>
            <a:r>
              <a:rPr lang="en-US" dirty="0" smtClean="0"/>
              <a:t>Once the file is backed up, </a:t>
            </a:r>
          </a:p>
          <a:p>
            <a:pPr algn="l" rtl="0">
              <a:buNone/>
            </a:pPr>
            <a:r>
              <a:rPr lang="en-US" dirty="0" smtClean="0"/>
              <a:t>		it will be reset to (0).</a:t>
            </a:r>
          </a:p>
          <a:p>
            <a:pPr algn="l" rtl="0"/>
            <a:r>
              <a:rPr lang="en-US" dirty="0" smtClean="0"/>
              <a:t>This type of backup is called..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 smtClean="0"/>
              <a:t>	An incremental backup.</a:t>
            </a:r>
            <a:endParaRPr lang="ar-S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Methods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/>
              <a:t>These backup methods can affect the archive bit:</a:t>
            </a:r>
          </a:p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Full Backup </a:t>
            </a:r>
            <a:r>
              <a:rPr lang="en-US" dirty="0" smtClean="0"/>
              <a:t>: reset archive bit</a:t>
            </a:r>
          </a:p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Differential Backup</a:t>
            </a:r>
            <a:r>
              <a:rPr lang="en-US" dirty="0" smtClean="0"/>
              <a:t> : does not reset archive bit</a:t>
            </a:r>
          </a:p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Incremental Backup</a:t>
            </a:r>
            <a:r>
              <a:rPr lang="en-US" dirty="0" smtClean="0"/>
              <a:t> : reset archive bit</a:t>
            </a:r>
          </a:p>
          <a:p>
            <a:pPr algn="l" rtl="0"/>
            <a:endParaRPr lang="en-US" dirty="0" smtClean="0"/>
          </a:p>
          <a:p>
            <a:pPr algn="l" rtl="0"/>
            <a:endParaRPr lang="ar-S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 Command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</a:t>
            </a:r>
            <a:r>
              <a:rPr lang="en-US" dirty="0" smtClean="0"/>
              <a:t>he archive bit can be seen or changed with the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hlinkClick r:id="rId2" action="ppaction://hlinkfile" tooltip="Attrib"/>
              </a:rPr>
              <a:t>attrib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en-US" dirty="0" smtClean="0"/>
              <a:t>command-line utility.</a:t>
            </a:r>
          </a:p>
          <a:p>
            <a:pPr algn="l" rtl="0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Syntax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ATTRIB [d:][path]filename [/S]</a:t>
            </a:r>
            <a:br>
              <a:rPr lang="en-US" dirty="0" smtClean="0"/>
            </a:br>
            <a:r>
              <a:rPr lang="en-US" dirty="0" smtClean="0"/>
              <a:t>ATTRIB [+ R|-R] [+A|-A] [+ H|-H] [+ S|-S] [d:][path]filename [/S]</a:t>
            </a:r>
            <a:br>
              <a:rPr lang="en-US" dirty="0" smtClean="0"/>
            </a:br>
            <a:endParaRPr lang="ar-S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115</TotalTime>
  <Words>172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Backup Archive Bit</vt:lpstr>
      <vt:lpstr>Backup Data</vt:lpstr>
      <vt:lpstr>PowerPoint Presentation</vt:lpstr>
      <vt:lpstr>Backup Archive Bit</vt:lpstr>
      <vt:lpstr>What does this bit represents?!</vt:lpstr>
      <vt:lpstr>How does it work?!</vt:lpstr>
      <vt:lpstr>Backup Methods</vt:lpstr>
      <vt:lpstr>Attrib Command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Archive Bit</dc:title>
  <dc:creator>Windows User</dc:creator>
  <cp:lastModifiedBy>temp</cp:lastModifiedBy>
  <cp:revision>38</cp:revision>
  <dcterms:created xsi:type="dcterms:W3CDTF">2009-04-21T01:47:48Z</dcterms:created>
  <dcterms:modified xsi:type="dcterms:W3CDTF">2014-10-27T11:56:30Z</dcterms:modified>
</cp:coreProperties>
</file>