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5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767AD-BE22-43FB-9635-680FB5A92312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E08DA-8C01-4FFD-9363-18AB40832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2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3214-CE50-4B68-86C8-0A6C1DFAB4EE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 Elebiju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C606-B2EF-4998-8C63-85D9B432B8E7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 Elebiju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6BDD-68E0-4F33-B5FA-581EB149C2E9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 Elebiju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80E-B695-49D9-B611-6830AAF8DF45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 Elebiju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C5F2-C40A-415B-B183-67C53C6DA86C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 Elebiju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2C94-F3FE-4970-90FE-544280B6E6BE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 Elebiju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3BBD-436F-4C90-82DE-C305EABAC067}" type="datetime1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 Elebiju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5C29-0EBD-4ED9-85F5-463FE50CBA63}" type="datetime1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 Elebiju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90EF-4135-4DE1-82CD-3A63AF604AA4}" type="datetime1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 Elebiju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1B09-C88A-4422-9236-012EB40F3E5F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 Elebiju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ABA7-7FB2-4C78-895B-D89565AB30B8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 Elebiju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589E-180B-4E54-A436-A0AF16CC0E9E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O. Elebiju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a.org.uk/e-learning/SiteHomeCD/page_06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Com. System Fundamentals (H175 34)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Outcome 3 Prep.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 Elebiju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Outcome 3 Prep – Software 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 Go to the SQA link provided, research and make your own notes on the following</a:t>
            </a:r>
            <a:r>
              <a:rPr lang="en-GB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smtClean="0"/>
              <a:t>Install and configure an Operating Environment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 Install and configure system and application software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GB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SQA Link </a:t>
            </a:r>
            <a:endParaRPr lang="en-GB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>
                <a:hlinkClick r:id="rId2"/>
              </a:rPr>
              <a:t>http://</a:t>
            </a:r>
            <a:r>
              <a:rPr lang="en-GB" sz="2000" dirty="0" smtClean="0">
                <a:hlinkClick r:id="rId2"/>
              </a:rPr>
              <a:t>www.sqa.org.uk/e-learning/SiteHomeCD/page_06.htm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 Elebiju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8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Com. System Fundamentals (H175 34)</vt:lpstr>
      <vt:lpstr>Outcome 3 Prep – Software Installation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Com. System Fundamentals (H175 34)</dc:title>
  <dc:creator>Oludare Elebiju</dc:creator>
  <cp:lastModifiedBy>Oludare Elebiju</cp:lastModifiedBy>
  <cp:revision>4</cp:revision>
  <dcterms:created xsi:type="dcterms:W3CDTF">2006-08-16T00:00:00Z</dcterms:created>
  <dcterms:modified xsi:type="dcterms:W3CDTF">2017-02-22T09:43:17Z</dcterms:modified>
</cp:coreProperties>
</file>