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332" r:id="rId4"/>
    <p:sldId id="299" r:id="rId5"/>
    <p:sldId id="305" r:id="rId6"/>
    <p:sldId id="323" r:id="rId7"/>
    <p:sldId id="352" r:id="rId8"/>
    <p:sldId id="353" r:id="rId9"/>
    <p:sldId id="354" r:id="rId10"/>
    <p:sldId id="355" r:id="rId11"/>
    <p:sldId id="356" r:id="rId12"/>
    <p:sldId id="324" r:id="rId13"/>
    <p:sldId id="335" r:id="rId14"/>
    <p:sldId id="333" r:id="rId15"/>
    <p:sldId id="349" r:id="rId16"/>
    <p:sldId id="358" r:id="rId17"/>
    <p:sldId id="374" r:id="rId18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66" d="100"/>
          <a:sy n="66" d="100"/>
        </p:scale>
        <p:origin x="-63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DA33F-BE27-42C6-A7CE-320772D9B8C1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E9C16-F61F-4C3F-B808-D0C4EDF87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46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3BE-9580-4F3D-A599-1F1ED6BF2262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F608-302D-4491-8FFB-E2EB7CE7CC59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1BD3-B274-4E99-9BE8-06054180E951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32D1-ED82-41FD-8410-2B31114C060A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8AEB-5108-4FB3-B043-6E2A27BAFCAC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8CB9-7A69-431A-9959-80D41E22918D}" type="datetime1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F527-BE27-4921-B8CC-B75C8B888AFC}" type="datetime1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71E-474B-46C4-80D5-897443E6A753}" type="datetime1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BE0A-BE8F-4D52-BC2F-D5C893C2C0FA}" type="datetime1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98B4-2EA1-48B1-80EC-A25D2A1EFFAD}" type="datetime1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A3EC-CE34-4600-9F35-F41B6748484B}" type="datetime1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15F5-1769-4EC0-BEB4-21B47534E586}" type="datetime1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Databases: An Introduction</a:t>
            </a:r>
            <a:br>
              <a:rPr lang="en-GB" sz="3600" dirty="0" smtClean="0"/>
            </a:br>
            <a:r>
              <a:rPr lang="en-GB" sz="2800" dirty="0" smtClean="0"/>
              <a:t>(H17H 34)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Part 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616624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Alphanumeric (Text, Memo)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Numeric (Number, Currency, etc.)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Date/Time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Boolean (Yes/No)</a:t>
            </a: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Types of Data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616624"/>
          </a:xfrm>
        </p:spPr>
        <p:txBody>
          <a:bodyPr>
            <a:normAutofit/>
          </a:bodyPr>
          <a:lstStyle/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Unstructured Data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Exist in their original state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Structured Data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Results from formatting </a:t>
            </a:r>
          </a:p>
          <a:p>
            <a:pPr lvl="1"/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Structure applied based on type of processing to be performed</a:t>
            </a:r>
          </a:p>
          <a:p>
            <a:pPr marL="457200" lvl="1" indent="0">
              <a:buNone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Semi-structured 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been processed to some extent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Represents data elements in textual format</a:t>
            </a:r>
          </a:p>
          <a:p>
            <a:pPr lvl="1"/>
            <a:r>
              <a:rPr lang="en-US" altLang="en-US" sz="15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XML database </a:t>
            </a:r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supports semi-structured XML data</a:t>
            </a: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bl01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1"/>
            <a:ext cx="8928992" cy="302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(DB)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2" y="1556792"/>
            <a:ext cx="8060558" cy="410445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5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(DB) Systems Environment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229600" cy="449488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(DB) Systems</a:t>
            </a:r>
          </a:p>
        </p:txBody>
      </p:sp>
      <p:pic>
        <p:nvPicPr>
          <p:cNvPr id="5" name="Picture 6" descr="C:\Documents and Settings\Paul Nagin\My Documents\CHIMBORAZO 09-13-2009\Books\694 Rob DB Systems 9e - Nancy -Marc Cartright\Figures\C7046_01\C7046_01\Fig01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5815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en-US" altLang="en-US" sz="15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marL="0" indent="0"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Class Exercise: </a:t>
            </a:r>
            <a:r>
              <a:rPr lang="en-US" alt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to last slide!!!!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– Data Files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Text Files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(.txt)</a:t>
            </a:r>
          </a:p>
          <a:p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Word Files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(.doc)</a:t>
            </a:r>
            <a:endParaRPr lang="en-US" altLang="en-US" sz="15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Excel Files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Access Files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mdb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3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737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– Data Files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Format –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Exercise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76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Part A.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Put together a DB consisting lists of countries in S.America. The DB should consist of the following information;</a:t>
            </a:r>
          </a:p>
          <a:p>
            <a:pPr lvl="1"/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S/N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Country Name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Dialing Code</a:t>
            </a:r>
          </a:p>
          <a:p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Part B.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Setup your DB using the following file extensions</a:t>
            </a:r>
          </a:p>
          <a:p>
            <a:pPr lvl="1"/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*.doc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*.txt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*.csv</a:t>
            </a:r>
          </a:p>
          <a:p>
            <a:pPr marL="0" indent="0">
              <a:buNone/>
            </a:pPr>
            <a:endParaRPr lang="en-US" altLang="en-US" sz="11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Part C.</a:t>
            </a:r>
          </a:p>
          <a:p>
            <a:pPr marL="0" indent="0">
              <a:buNone/>
            </a:pPr>
            <a:r>
              <a:rPr lang="en-US" altLang="en-US" sz="2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After completing the task, you are expected to advice a client (A Big Engineering Firm) who plan to setup a DB to store data with file size ~ </a:t>
            </a:r>
            <a:r>
              <a:rPr lang="en-US" altLang="en-US" sz="21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100000KB</a:t>
            </a:r>
            <a:r>
              <a:rPr lang="en-US" altLang="en-US" sz="21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Your advice should address the following question</a:t>
            </a:r>
          </a:p>
          <a:p>
            <a:pPr lvl="1"/>
            <a:endParaRPr lang="en-US" altLang="en-US" sz="1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format to recommend for the company in order to minimize their spend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logical reason will you give to support your choice of file format to use?</a:t>
            </a:r>
          </a:p>
          <a:p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Part. A: Introduction To Database (DB)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Data:  </a:t>
            </a: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known facts that can be recorded </a:t>
            </a:r>
          </a:p>
          <a:p>
            <a:pPr marL="0" indent="0">
              <a:buNone/>
            </a:pPr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:  a collection of data</a:t>
            </a:r>
          </a:p>
          <a:p>
            <a:pPr lvl="2"/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represents some aspect of the real world</a:t>
            </a:r>
          </a:p>
          <a:p>
            <a:pPr lvl="2"/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logically coherent collection (not a random collection)</a:t>
            </a:r>
          </a:p>
          <a:p>
            <a:pPr lvl="2"/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designed, built &amp; populated for a specific purpose</a:t>
            </a:r>
          </a:p>
          <a:p>
            <a:pPr marL="914400" lvl="2" indent="0">
              <a:buNone/>
            </a:pPr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 Management System</a:t>
            </a: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:  the software that manages the data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70" y="109629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Are Databases (DB)?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83724"/>
            <a:ext cx="8712968" cy="524243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DB may be defined as a collection of data organised into a structured format.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structured collection of records.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Database consists of columns (attributes) and rows (records).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word ‘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’ is often linked to data held on a computer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database is a persistent, logically coherent collection of inherently meaningful data, relevant to some aspects of the real world.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40668" y="3402677"/>
            <a:ext cx="3312368" cy="2185214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Surname:		James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First name:	Samantha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Date of Birth:	20.12.89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Address:		16 Poppy Close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Town:		</a:t>
            </a:r>
            <a:r>
              <a:rPr lang="en-GB" altLang="en-US" sz="1600" dirty="0" err="1">
                <a:solidFill>
                  <a:schemeClr val="bg2"/>
                </a:solidFill>
              </a:rPr>
              <a:t>Southam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County:		Warwickshire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96802" y="3876712"/>
            <a:ext cx="3563168" cy="2172072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Surname:		Brown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First name:	David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Date of Birth:	20.12.89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Address:		16 Poppy Close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Town:		</a:t>
            </a:r>
            <a:r>
              <a:rPr lang="en-GB" altLang="en-US" sz="1600" dirty="0" err="1">
                <a:solidFill>
                  <a:schemeClr val="bg2"/>
                </a:solidFill>
              </a:rPr>
              <a:t>Southam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County:		Warwickshire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620727" y="4535174"/>
            <a:ext cx="3600400" cy="2182813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Surname:		</a:t>
            </a:r>
            <a:r>
              <a:rPr lang="en-GB" altLang="en-US" sz="1600" dirty="0" err="1">
                <a:solidFill>
                  <a:schemeClr val="bg2"/>
                </a:solidFill>
              </a:rPr>
              <a:t>Lastler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First name:	David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Date of Birth:	20.12.89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Address:		16 Poppy Close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Town:		</a:t>
            </a:r>
            <a:r>
              <a:rPr lang="en-GB" altLang="en-US" sz="1600" dirty="0" err="1">
                <a:solidFill>
                  <a:schemeClr val="bg2"/>
                </a:solidFill>
              </a:rPr>
              <a:t>Southam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County:		Warwickshire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739073" y="4675187"/>
            <a:ext cx="3377319" cy="2182813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Surname:		Whitefield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First name:	Nina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Date of Birth:	21.02.76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Address:		16 Poppy Close</a:t>
            </a: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Town:		</a:t>
            </a:r>
            <a:r>
              <a:rPr lang="en-GB" altLang="en-US" sz="1600" dirty="0" err="1">
                <a:solidFill>
                  <a:schemeClr val="bg2"/>
                </a:solidFill>
              </a:rPr>
              <a:t>Southam</a:t>
            </a:r>
            <a:endParaRPr lang="en-GB" altLang="en-US" sz="1600" dirty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1600" dirty="0">
                <a:solidFill>
                  <a:schemeClr val="bg2"/>
                </a:solidFill>
              </a:rPr>
              <a:t>County:		Warwickshire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vs.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raw facts</a:t>
            </a:r>
          </a:p>
          <a:p>
            <a:pPr marL="0" indent="0">
              <a:buNone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Information: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result of processing raw data to reveal meaning</a:t>
            </a:r>
          </a:p>
          <a:p>
            <a:pPr marL="0" indent="0">
              <a:buNone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requires context to reveal meaning</a:t>
            </a:r>
          </a:p>
          <a:p>
            <a:pPr marL="0" indent="0">
              <a:buNone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Raw data must be formatted for storage, processing, and presentation</a:t>
            </a:r>
          </a:p>
          <a:p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are the foundation of information, which is the bedrock of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marL="0" indent="0">
              <a:buNone/>
            </a:pPr>
            <a:endParaRPr lang="en-US" alt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Building blocks of information</a:t>
            </a:r>
          </a:p>
          <a:p>
            <a:pPr marL="0" indent="0">
              <a:buNone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produced by processing data</a:t>
            </a:r>
          </a:p>
          <a:p>
            <a:pPr marL="0" indent="0">
              <a:buNone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used to reveal meaning in data</a:t>
            </a:r>
          </a:p>
          <a:p>
            <a:pPr marL="0" indent="0">
              <a:buNone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Accurate, relevant, timely information is the key to good decision making</a:t>
            </a:r>
          </a:p>
          <a:p>
            <a:pPr marL="0" indent="0">
              <a:buNone/>
            </a:pPr>
            <a:endParaRPr lang="en-US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Good decision making is the key to organizational survival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Forms of Databases (DB)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544616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Database format can either be: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Paper-based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Computer-based</a:t>
            </a:r>
          </a:p>
          <a:p>
            <a:pPr marL="457200" lvl="1" indent="0">
              <a:buNone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Examples of Paper Based DB</a:t>
            </a:r>
          </a:p>
          <a:p>
            <a:pPr marL="0" indent="0">
              <a:buNone/>
            </a:pP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Telephone directory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Address book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Card index system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Details of car repairs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Customer returns book</a:t>
            </a:r>
          </a:p>
          <a:p>
            <a:pPr marL="457200" lvl="1" indent="0">
              <a:buNone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Examples of Computer Based DB</a:t>
            </a:r>
          </a:p>
          <a:p>
            <a:pPr marL="0" indent="0">
              <a:buNone/>
            </a:pP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Data tables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NHS registered DB of patient’s medical histories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Police records of crimes in a locality</a:t>
            </a:r>
          </a:p>
          <a:p>
            <a:pPr marL="0" indent="0">
              <a:buNone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Arial" panose="020B0604020202020204" pitchFamily="34" charset="0"/>
              </a:rPr>
              <a:t>Main difference between paper and computerised databases is speed the data can be accessed.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400600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Flat-file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Object-oriented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Object-relational</a:t>
            </a: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Types of Database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can also be classified according to:</a:t>
            </a:r>
          </a:p>
          <a:p>
            <a:pPr lvl="1"/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 of users</a:t>
            </a:r>
          </a:p>
          <a:p>
            <a:pPr lvl="1"/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Database location(s)</a:t>
            </a:r>
          </a:p>
          <a:p>
            <a:pPr lvl="1"/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Expected type and extent of use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Single-user Database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Supports only one user at a time</a:t>
            </a:r>
          </a:p>
          <a:p>
            <a:pPr lvl="1"/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Desktop database: single-user; runs on PC</a:t>
            </a:r>
          </a:p>
          <a:p>
            <a:pPr marL="457200" lvl="1" indent="0">
              <a:buNone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Multi-user Database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Supports multiple users at the same time</a:t>
            </a:r>
          </a:p>
          <a:p>
            <a:pPr lvl="1"/>
            <a:r>
              <a:rPr lang="en-US" altLang="en-US" sz="15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Workgroup</a:t>
            </a:r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15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enterprise</a:t>
            </a:r>
            <a:r>
              <a:rPr lang="en-US" altLang="en-US" sz="1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databases</a:t>
            </a:r>
          </a:p>
          <a:p>
            <a:pPr marL="0" indent="0">
              <a:buNone/>
            </a:pP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Centralized database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Data located at a single site</a:t>
            </a: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Distributed database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Data distributed across several different sites </a:t>
            </a: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Operational database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Supports a company’s day-to-day operations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Transactional or production database </a:t>
            </a:r>
          </a:p>
          <a:p>
            <a:pPr marL="457200" lvl="1" indent="0">
              <a:buNone/>
            </a:pPr>
            <a:endParaRPr lang="en-US" altLang="en-US" sz="1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400" b="1" dirty="0"/>
              <a:t>Data warehouse</a:t>
            </a:r>
            <a:r>
              <a:rPr lang="en-US" altLang="en-US" sz="2400" dirty="0"/>
              <a:t>: Stores data used for tactical or strategic decisions</a:t>
            </a: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4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56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32859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 marL="0" indent="0"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(Columns)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Has many types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</a:p>
          <a:p>
            <a:pPr marL="457200" lvl="1" indent="0"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(Rows, Entries)</a:t>
            </a: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760</Words>
  <Application>Microsoft Office PowerPoint</Application>
  <PresentationFormat>On-screen Show (4:3)</PresentationFormat>
  <Paragraphs>213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Databases: An Introduction (H17H 34)</vt:lpstr>
      <vt:lpstr>Part. A: Introduction To Database (DB)</vt:lpstr>
      <vt:lpstr>Introduction</vt:lpstr>
      <vt:lpstr>What Are Databases (DB)?</vt:lpstr>
      <vt:lpstr>Data vs. Information</vt:lpstr>
      <vt:lpstr>Forms of Databases (DB)</vt:lpstr>
      <vt:lpstr>Types of Database</vt:lpstr>
      <vt:lpstr>Types of Database – Contd.</vt:lpstr>
      <vt:lpstr>Database Organization</vt:lpstr>
      <vt:lpstr>Types of Data</vt:lpstr>
      <vt:lpstr>Types of Data – Contd.</vt:lpstr>
      <vt:lpstr>Database (DB) Systems</vt:lpstr>
      <vt:lpstr>Database (DB) Systems Environment </vt:lpstr>
      <vt:lpstr>Database (DB) Systems</vt:lpstr>
      <vt:lpstr>Database Concepts</vt:lpstr>
      <vt:lpstr>Database – Data Files Format</vt:lpstr>
      <vt:lpstr>Database – Data Files Format – Class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Oludare Elebiju</cp:lastModifiedBy>
  <cp:revision>284</cp:revision>
  <cp:lastPrinted>2016-09-16T10:49:37Z</cp:lastPrinted>
  <dcterms:created xsi:type="dcterms:W3CDTF">2016-08-31T19:30:49Z</dcterms:created>
  <dcterms:modified xsi:type="dcterms:W3CDTF">2017-03-23T09:22:51Z</dcterms:modified>
</cp:coreProperties>
</file>