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336" r:id="rId4"/>
    <p:sldId id="337" r:id="rId5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64" d="100"/>
          <a:sy n="64" d="100"/>
        </p:scale>
        <p:origin x="-4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0589-4147-4148-8FF6-DB2CB6FED61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12A72-6D4A-47D2-94D2-D6345D29C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1FD8-4847-4615-A91D-EC135497B40C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EF84-079F-4681-BC1D-A1791C22065B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B8E7-4925-4ECE-9FDE-A281420A92AC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094-08AA-407D-977C-315215452D14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54D4-9E88-439C-AD0B-F04D780544F9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29-6102-4135-8573-1D1FFA7D541B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1AEC-A343-42B4-8A6E-2D751FAED8AA}" type="datetime1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A96D-45AF-4362-867A-EEF25E867811}" type="datetime1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1E52-0488-4ACC-8212-670DE921DBB0}" type="datetime1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95DF-9077-4132-BAE8-9C131006AE9F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2E4D-610D-40FB-AEC4-AFBA68DD3912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D01A-F80A-4133-98E4-42AD283DE600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Databases: An Introduction</a:t>
            </a:r>
            <a:br>
              <a:rPr lang="en-GB" sz="3600" dirty="0" smtClean="0"/>
            </a:br>
            <a:r>
              <a:rPr lang="en-GB" sz="2800" dirty="0" smtClean="0"/>
              <a:t>(H17H 34)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Unit: Assessment Overview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Assessment 1</a:t>
            </a:r>
          </a:p>
          <a:p>
            <a:pPr marL="0" indent="0">
              <a:buNone/>
            </a:pP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Closed-book, supervised Assessment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20 multiple choice-answer questions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Student required to score 12/20 (i.e. 60%) to pass assessment.</a:t>
            </a:r>
            <a:endParaRPr lang="en-GB" sz="1800" dirty="0"/>
          </a:p>
          <a:p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Assessment </a:t>
            </a:r>
            <a:r>
              <a:rPr lang="en-GB" sz="2400" dirty="0" smtClean="0"/>
              <a:t>2</a:t>
            </a:r>
            <a:endParaRPr lang="en-GB" sz="2400" dirty="0"/>
          </a:p>
          <a:p>
            <a:pPr marL="0" indent="0">
              <a:buNone/>
            </a:pP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Open-book, </a:t>
            </a:r>
            <a:r>
              <a:rPr lang="en-GB" sz="1800" dirty="0"/>
              <a:t>supervised Assessment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Practical based question – student required to build, populate and test the use of simple database. 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Student required to </a:t>
            </a:r>
            <a:r>
              <a:rPr lang="en-GB" sz="1800" dirty="0" smtClean="0"/>
              <a:t>complete all the tasks in the practical assessment.</a:t>
            </a:r>
            <a:endParaRPr lang="en-GB" sz="1800" dirty="0"/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Outcome Description, Knowledge/Skills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61912"/>
              </p:ext>
            </p:extLst>
          </p:nvPr>
        </p:nvGraphicFramePr>
        <p:xfrm>
          <a:off x="395536" y="1052736"/>
          <a:ext cx="8208912" cy="425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296">
                  <a:extLst>
                    <a:ext uri="{9D8B030D-6E8A-4147-A177-3AD203B41FA5}">
                      <a16:colId xmlns:a16="http://schemas.microsoft.com/office/drawing/2014/main" xmlns="" val="517395576"/>
                    </a:ext>
                  </a:extLst>
                </a:gridCol>
                <a:gridCol w="3095163">
                  <a:extLst>
                    <a:ext uri="{9D8B030D-6E8A-4147-A177-3AD203B41FA5}">
                      <a16:colId xmlns:a16="http://schemas.microsoft.com/office/drawing/2014/main" xmlns="" val="342207727"/>
                    </a:ext>
                  </a:extLst>
                </a:gridCol>
                <a:gridCol w="3633453">
                  <a:extLst>
                    <a:ext uri="{9D8B030D-6E8A-4147-A177-3AD203B41FA5}">
                      <a16:colId xmlns:a16="http://schemas.microsoft.com/office/drawing/2014/main" xmlns="" val="3661307123"/>
                    </a:ext>
                  </a:extLst>
                </a:gridCol>
              </a:tblGrid>
              <a:tr h="42621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  <a:r>
                        <a:rPr lang="en-GB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/Skills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17325"/>
                  </a:ext>
                </a:extLst>
              </a:tr>
              <a:tr h="136620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purpose and types of Databases.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information</a:t>
                      </a:r>
                      <a:endParaRPr lang="en-GB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models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storage terms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business models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922663"/>
                  </a:ext>
                </a:extLst>
              </a:tr>
              <a:tr h="115602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use of Databases on the Internet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Hypertext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GB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4744441"/>
                  </a:ext>
                </a:extLst>
              </a:tr>
              <a:tr h="115602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test a simple Database using pre-defined Data Model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forms  for entering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reports for displaying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forms for editing data.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forms for deleting data.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89668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Unit</a:t>
            </a:r>
            <a:r>
              <a:rPr lang="en-GB" sz="3600" dirty="0"/>
              <a:t> </a:t>
            </a:r>
            <a:r>
              <a:rPr lang="en-GB" sz="3600" dirty="0" smtClean="0"/>
              <a:t>Delivery – What To Expect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1125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Teaching – 60%</a:t>
            </a:r>
          </a:p>
          <a:p>
            <a:pPr marL="0" indent="0">
              <a:buNone/>
            </a:pP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Lecturer deliver and discuss slides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Weekly tutorial and research questions</a:t>
            </a:r>
            <a:endParaRPr lang="en-GB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Lecturer point to resources for references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Class discussion – Q&amp;A</a:t>
            </a:r>
          </a:p>
          <a:p>
            <a:pPr marL="457200" lvl="1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Individual Research &amp; Study – 30%</a:t>
            </a:r>
            <a:endParaRPr lang="en-GB" sz="2400" dirty="0"/>
          </a:p>
          <a:p>
            <a:pPr marL="0" indent="0">
              <a:buNone/>
            </a:pP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Recommended resources – SQA e-learning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Other referenced resources – textbooks, training guide e.g. MS Access.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Library study/research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Group/Team Project– 10</a:t>
            </a:r>
            <a:r>
              <a:rPr lang="en-GB" sz="2400" dirty="0"/>
              <a:t>%</a:t>
            </a:r>
          </a:p>
          <a:p>
            <a:pPr marL="0" indent="0">
              <a:buNone/>
            </a:pP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Group research/tasks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Group project work</a:t>
            </a:r>
            <a:endParaRPr lang="en-GB" sz="1800" dirty="0"/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225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Databases: An Introduction (H17H 34)</vt:lpstr>
      <vt:lpstr>Unit: Assessment Overview</vt:lpstr>
      <vt:lpstr>Unit – Outcome Description, Knowledge/Skills</vt:lpstr>
      <vt:lpstr>Unit Delivery – What To Expect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Oludare Elebiju</cp:lastModifiedBy>
  <cp:revision>284</cp:revision>
  <cp:lastPrinted>2016-09-16T10:49:37Z</cp:lastPrinted>
  <dcterms:created xsi:type="dcterms:W3CDTF">2016-08-31T19:30:49Z</dcterms:created>
  <dcterms:modified xsi:type="dcterms:W3CDTF">2017-03-23T00:37:06Z</dcterms:modified>
</cp:coreProperties>
</file>