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7" r:id="rId3"/>
    <p:sldId id="348" r:id="rId4"/>
    <p:sldId id="301" r:id="rId5"/>
    <p:sldId id="361" r:id="rId6"/>
    <p:sldId id="360" r:id="rId7"/>
    <p:sldId id="302" r:id="rId8"/>
    <p:sldId id="303" r:id="rId9"/>
    <p:sldId id="304" r:id="rId10"/>
    <p:sldId id="351" r:id="rId11"/>
    <p:sldId id="318" r:id="rId12"/>
    <p:sldId id="319" r:id="rId13"/>
    <p:sldId id="317" r:id="rId14"/>
    <p:sldId id="362" r:id="rId15"/>
    <p:sldId id="363" r:id="rId16"/>
    <p:sldId id="364" r:id="rId17"/>
    <p:sldId id="320" r:id="rId18"/>
    <p:sldId id="359" r:id="rId19"/>
    <p:sldId id="366" r:id="rId20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660"/>
  </p:normalViewPr>
  <p:slideViewPr>
    <p:cSldViewPr>
      <p:cViewPr varScale="1">
        <p:scale>
          <a:sx n="84" d="100"/>
          <a:sy n="84" d="100"/>
        </p:scale>
        <p:origin x="-153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D7954-8509-4DCA-BE3D-784797BE1B7C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1538"/>
            <a:ext cx="5438775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61488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5FBD-5D8D-4D92-A7E9-02D62E856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5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1684-5078-4783-9258-D985816E917D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489D-EF54-4284-B540-F05E29CB4FF7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CEA-74D5-46E2-90D3-CF550AF89A3E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A374-CBC9-4476-8A50-03B17A4EADD2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643F-05C0-4AE8-98FC-7E40027BC100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127-B95C-440F-AF8A-E21982FAF295}" type="datetime1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5DB2-2E59-4182-BE90-501298A74854}" type="datetime1">
              <a:rPr lang="en-GB" smtClean="0"/>
              <a:t>30/03/2017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337C-2922-4F9C-A16D-405DB622B725}" type="datetime1">
              <a:rPr lang="en-GB" smtClean="0"/>
              <a:t>30/03/2017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93E3-E222-4796-BABF-F3ECF072D12A}" type="datetime1">
              <a:rPr lang="en-GB" smtClean="0"/>
              <a:t>30/03/2017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3409-774E-40A0-A2CF-27C478360C04}" type="datetime1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8EA9-26A3-44B1-B70D-72307CCB6078}" type="datetime1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97E0-BF87-4B7B-BA98-953F61DB739D}" type="datetime1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databases-4133458" TargetMode="External"/><Relationship Id="rId2" Type="http://schemas.openxmlformats.org/officeDocument/2006/relationships/hyperlink" Target="https://www.sqa.org.uk/e-learning/SoftDevRDS01CD/page_15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Z9KEBexzcM&amp;list=PLXvbNfcYjXS0OUErHhkZdEENmz12Duxy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Databases: </a:t>
            </a:r>
            <a:r>
              <a:rPr lang="en-GB" sz="3600" dirty="0" smtClean="0"/>
              <a:t>DBMS &amp; RDBMS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2800" dirty="0"/>
              <a:t>(H17H 34)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Schematic of DBMS</a:t>
            </a:r>
          </a:p>
        </p:txBody>
      </p:sp>
      <p:pic>
        <p:nvPicPr>
          <p:cNvPr id="6" name="Picture 6" descr="C:\Documents and Settings\Paul Nagin\My Documents\CHIMBORAZO 09-13-2009\Books\694 Rob DB Systems 9e - Nancy -Marc Cartright\Figures\C7046_01\C7046_01\Fig01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4" y="1124744"/>
            <a:ext cx="8500078" cy="458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4038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mtClean="0">
                <a:solidFill>
                  <a:srgbClr val="222222"/>
                </a:solidFill>
              </a:rPr>
              <a:t>O. Elebiju</a:t>
            </a:r>
            <a:endParaRPr lang="en-US" altLang="en-US" dirty="0">
              <a:solidFill>
                <a:srgbClr val="22222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Components of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five major parts that constitute a Database Management System (DBMS) components.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These include;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People/users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4" name="Picture 6" descr="C:\Documents and Settings\Paul Nagin\My Documents\CHIMBORAZO 09-13-2009\Books\694 Rob DB Systems 9e - Nancy -Marc Cartright\Figures\C7046_01\C7046_01\Fig01-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20" y="2581891"/>
            <a:ext cx="6696744" cy="40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Components of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40960" cy="5040560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All the system’s physical devices</a:t>
            </a: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Three types of software required: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Operating system software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DBMS software (e.g. Microsoft Access)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Application programs and utility software</a:t>
            </a:r>
          </a:p>
          <a:p>
            <a:pPr marL="457200" lvl="1" indent="0">
              <a:buNone/>
            </a:pPr>
            <a:endParaRPr lang="en-US" altLang="en-US" sz="1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All users of the database system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System and database administrators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Database designers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Systems analysts and programmers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End users</a:t>
            </a:r>
          </a:p>
          <a:p>
            <a:pPr marL="457200" lvl="1" indent="0">
              <a:buNone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Instructions and rules that govern the design and use of the database system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collection of facts stored in the database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Component of a Database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57" y="980728"/>
            <a:ext cx="5011877" cy="57606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3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 Management System (RDBMS)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idea to investigate data representation by means of the theory of </a:t>
            </a:r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was first developed and proposed in 1960 by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Edgar F. Codd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Edgar published his first paper (</a:t>
            </a:r>
            <a:r>
              <a:rPr lang="en-GB" sz="1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Relational Model of Data for Large Shared Data Banks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in 1970, in which he fixed all foundations of relational databases with amazing precision and clarity.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Edgar Codd died in early 2003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46973"/>
            <a:ext cx="3344082" cy="325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4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Are Relational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 fontScale="92500" lnSpcReduction="20000"/>
          </a:bodyPr>
          <a:lstStyle/>
          <a:p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The notion "relational" is motivated by the mathematical concept of a relation. Relations in mathematics are sets of tuples. </a:t>
            </a:r>
          </a:p>
          <a:p>
            <a:pPr marL="0" indent="0">
              <a:buNone/>
            </a:pPr>
            <a:endParaRPr lang="en-GB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Relational databases are collections of one or more relations.</a:t>
            </a:r>
          </a:p>
          <a:p>
            <a:pPr marL="0" indent="0">
              <a:buNone/>
            </a:pPr>
            <a:endParaRPr lang="en-GB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A relational DB may also be defined as a database that treats all of its data as a collection of relations.</a:t>
            </a:r>
          </a:p>
          <a:p>
            <a:pPr marL="0" indent="0">
              <a:buNone/>
            </a:pPr>
            <a:endParaRPr lang="en-GB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In practice, relations can be visualised as Tables (Tables – the rows of which are individual records of data with the same field structures)</a:t>
            </a:r>
          </a:p>
          <a:p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a Relation?</a:t>
            </a:r>
          </a:p>
          <a:p>
            <a:pPr marL="0" indent="0">
              <a:buNone/>
            </a:pPr>
            <a:endParaRPr lang="en-US" altLang="ar-SA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Relation can be regarded as tables</a:t>
            </a:r>
          </a:p>
          <a:p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Relation can also be considered sets which can in turn consist of subsets</a:t>
            </a:r>
          </a:p>
          <a:p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A Set – refer to the collection of data belonging to similar class.</a:t>
            </a:r>
          </a:p>
          <a:p>
            <a:pPr marL="0" indent="0">
              <a:buNone/>
            </a:pPr>
            <a:endParaRPr lang="en-US" altLang="ar-SA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of Sets</a:t>
            </a:r>
          </a:p>
          <a:p>
            <a:pPr marL="0" indent="0">
              <a:buNone/>
            </a:pPr>
            <a:endParaRPr lang="en-US" altLang="ar-SA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/>
              <a:t>A = { 1,2,3,4,5,6 }</a:t>
            </a:r>
          </a:p>
          <a:p>
            <a:pPr marL="0" indent="0">
              <a:buNone/>
            </a:pPr>
            <a:r>
              <a:rPr lang="en-GB" sz="2000" dirty="0"/>
              <a:t>B = { H,T }</a:t>
            </a:r>
          </a:p>
          <a:p>
            <a:pPr marL="0" indent="0">
              <a:buNone/>
            </a:pPr>
            <a:r>
              <a:rPr lang="en-GB" sz="2000" dirty="0"/>
              <a:t>C = { R,B }</a:t>
            </a:r>
          </a:p>
          <a:p>
            <a:pPr marL="0" indent="0">
              <a:buNone/>
            </a:pPr>
            <a:r>
              <a:rPr lang="en-GB" sz="2000" dirty="0"/>
              <a:t>D = { Grant, Sherman, Lee }</a:t>
            </a:r>
            <a:endParaRPr lang="en-US" alt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5577602"/>
            <a:ext cx="4912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</a:p>
          <a:p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difference between </a:t>
            </a:r>
            <a:r>
              <a:rPr lang="en-GB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GB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GB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en-GB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Commercial Database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Management (RDBMS)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(Access, SQL Server)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Oracle RDBMS</a:t>
            </a:r>
            <a:endParaRPr lang="en-US" altLang="en-US" sz="15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IBM (DB2, Informix)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MySQL (Freeware)</a:t>
            </a: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Postgres (Freeware)</a:t>
            </a: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Sybase</a:t>
            </a:r>
            <a:endParaRPr lang="en-US" altLang="en-US" sz="15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Not To Use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Costs of using a DBMS: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 initial investment and possible need for additional hardware.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Overhead for providing generality, security, concurrency control, recovery, and  integrity functions.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DBMS may be unnecessary: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database and applications are simple, well defined, and not expected to change.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there are stringent real-time requirements that may not be met because of DBMS overhead.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access to data by multiple users is not required.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no DBMS may suffice: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database system is not able to handle the complexity of data because of modeling limitations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database users need special operations not supported by the DBMS.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737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for Further Reading/Research</a:t>
            </a:r>
            <a:endParaRPr lang="en-GB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76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hlinkClick r:id="rId2"/>
              </a:rPr>
              <a:t>https://www.sqa.org.uk/e-learning/SoftDevRDS01CD/page_15.htm</a:t>
            </a:r>
            <a:r>
              <a:rPr lang="en-GB" sz="2000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hlinkClick r:id="rId3"/>
              </a:rPr>
              <a:t>https://www.thoughtco.com/databases-4133458</a:t>
            </a:r>
            <a:r>
              <a:rPr lang="en-GB" sz="2000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hlinkClick r:id="rId4"/>
              </a:rPr>
              <a:t>https://www.youtube.com/watch?v=4Z9KEBexzcM&amp;list=PLXvbNfcYjXS0OUErHhkZdEENmz12DuxyH</a:t>
            </a:r>
            <a:r>
              <a:rPr lang="en-GB" sz="2000" dirty="0"/>
              <a:t>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64896" cy="72008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Outline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147248" cy="500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Intro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&amp; Flat Files</a:t>
            </a:r>
            <a:endParaRPr lang="en-GB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Management System (DBMS)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Relational Database Management System (RDBMS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E-R Model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Normalisation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RDBMS Practical Session – Learning MS Access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Mini-Project – Setup MS Assess  RDBMS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Part.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C: DBMS &amp; RDBMS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0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– DBMS &amp; RDBMS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Database Management System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RDBMS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Database Management System</a:t>
            </a:r>
            <a:endParaRPr lang="en-GB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Management System (DBMS)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What Are Database Management System (DBMS)?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0060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Software tools that enable the management (definition, creation, maintenance and use) of large amounts of interrelated data stored in a computer accessible media.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may also refer to sets of operations performed within a typical database.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add, remove, update records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retrieve data that match certain criteria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cross-reference data in different tables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perform complex aggregate calculation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management system (DBMS) is a collection of programs that enables users to create and maintain a database.</a:t>
            </a:r>
          </a:p>
          <a:p>
            <a:pPr marL="0" lvl="0" indent="0">
              <a:buNone/>
            </a:pPr>
            <a:endParaRPr lang="en-GB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DBMS is the intermediary between the user and the database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Database structure stored as file collection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only access files through the DBMS</a:t>
            </a: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</a:t>
            </a:r>
            <a:r>
              <a:rPr lang="en-GB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ANSI/SPARC</a:t>
            </a: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DBMS Report (1977), a DBMS should be envisioned as a multi-layered system: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4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Functions &amp; Applications of Database Management Systems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88632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Manage persistent data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Access large amounts of data efficiently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 for at least one data model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 for certain high-level language that allow the user to define the structure of the data, access data, and manipulate data</a:t>
            </a:r>
          </a:p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Transaction management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the capability to provide correct, concurrent access to the database by many users at once</a:t>
            </a:r>
          </a:p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the ability to limit access to data by unauthorized users, and the ability to check the validity of data</a:t>
            </a:r>
          </a:p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Resiliency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the ability to recover from system failures without losing data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Allow concurrency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Control security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Maintain data integrity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for backup and recovery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Control redundancy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Allow data independence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non-procedural query language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Perform automatic query optimization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transformation and presentation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Security management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Multi-user access control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backup and recovery management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integrity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Who Interacts with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2941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Many different individuals are involved with a database management system over its life. 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These include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Systems analysts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Database designers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Database administrators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developers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Schematic of DBMS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06974"/>
            <a:ext cx="8325172" cy="474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O. Elebiju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990</Words>
  <Application>Microsoft Office PowerPoint</Application>
  <PresentationFormat>On-screen Show (4:3)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Databases: DBMS &amp; RDBMS (H17H 34)</vt:lpstr>
      <vt:lpstr>Outline</vt:lpstr>
      <vt:lpstr>Part. C: DBMS &amp; RDBMS</vt:lpstr>
      <vt:lpstr>Databases – DBMS &amp; RDBMS</vt:lpstr>
      <vt:lpstr>Database Management System (DBMS)</vt:lpstr>
      <vt:lpstr>What Are Database Management System (DBMS)?</vt:lpstr>
      <vt:lpstr>Functions &amp; Applications of Database Management Systems (DBMS)</vt:lpstr>
      <vt:lpstr>Who Interacts with a DBMS?</vt:lpstr>
      <vt:lpstr>Schematic of DBMS</vt:lpstr>
      <vt:lpstr>Schematic of DBMS</vt:lpstr>
      <vt:lpstr>Components of a DBMS</vt:lpstr>
      <vt:lpstr>Components of a DBMS</vt:lpstr>
      <vt:lpstr>Component of a Database System</vt:lpstr>
      <vt:lpstr>Relational Database Management System (RDBMS)</vt:lpstr>
      <vt:lpstr>Introduction</vt:lpstr>
      <vt:lpstr>What Are Relational Databases?</vt:lpstr>
      <vt:lpstr>Commercial Database Management (RDBMS) Products</vt:lpstr>
      <vt:lpstr>When Not To Use Databases</vt:lpstr>
      <vt:lpstr>Resources for Further Reading/Research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Ralph Middlemass</cp:lastModifiedBy>
  <cp:revision>291</cp:revision>
  <cp:lastPrinted>2016-09-16T10:49:37Z</cp:lastPrinted>
  <dcterms:created xsi:type="dcterms:W3CDTF">2016-08-31T19:30:49Z</dcterms:created>
  <dcterms:modified xsi:type="dcterms:W3CDTF">2017-03-30T12:33:12Z</dcterms:modified>
</cp:coreProperties>
</file>