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910A6F7-7905-4BB4-A184-14CE46804C41}"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3963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10A6F7-7905-4BB4-A184-14CE46804C41}"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19265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10A6F7-7905-4BB4-A184-14CE46804C41}"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35048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10A6F7-7905-4BB4-A184-14CE46804C41}"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147600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10A6F7-7905-4BB4-A184-14CE46804C41}"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23563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910A6F7-7905-4BB4-A184-14CE46804C41}"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400165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10A6F7-7905-4BB4-A184-14CE46804C41}" type="datetimeFigureOut">
              <a:rPr lang="en-GB" smtClean="0"/>
              <a:t>13/03/2014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366872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910A6F7-7905-4BB4-A184-14CE46804C41}" type="datetimeFigureOut">
              <a:rPr lang="en-GB" smtClean="0"/>
              <a:t>13/03/2014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119523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0A6F7-7905-4BB4-A184-14CE46804C41}" type="datetimeFigureOut">
              <a:rPr lang="en-GB" smtClean="0"/>
              <a:t>13/03/2014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421123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0A6F7-7905-4BB4-A184-14CE46804C41}"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386621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0A6F7-7905-4BB4-A184-14CE46804C41}"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825CE7-CDE3-4956-A8F2-B236807786A7}" type="slidenum">
              <a:rPr lang="en-GB" smtClean="0"/>
              <a:t>‹#›</a:t>
            </a:fld>
            <a:endParaRPr lang="en-GB"/>
          </a:p>
        </p:txBody>
      </p:sp>
    </p:spTree>
    <p:extLst>
      <p:ext uri="{BB962C8B-B14F-4D97-AF65-F5344CB8AC3E}">
        <p14:creationId xmlns:p14="http://schemas.microsoft.com/office/powerpoint/2010/main" val="86311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0A6F7-7905-4BB4-A184-14CE46804C41}" type="datetimeFigureOut">
              <a:rPr lang="en-GB" smtClean="0"/>
              <a:t>13/03/2014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25CE7-CDE3-4956-A8F2-B236807786A7}" type="slidenum">
              <a:rPr lang="en-GB" smtClean="0"/>
              <a:t>‹#›</a:t>
            </a:fld>
            <a:endParaRPr lang="en-GB"/>
          </a:p>
        </p:txBody>
      </p:sp>
    </p:spTree>
    <p:extLst>
      <p:ext uri="{BB962C8B-B14F-4D97-AF65-F5344CB8AC3E}">
        <p14:creationId xmlns:p14="http://schemas.microsoft.com/office/powerpoint/2010/main" val="263811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3"/>
            <a:ext cx="7772400" cy="1728191"/>
          </a:xfrm>
        </p:spPr>
        <p:txBody>
          <a:bodyPr/>
          <a:lstStyle/>
          <a:p>
            <a:r>
              <a:rPr lang="en-GB" dirty="0" smtClean="0"/>
              <a:t>Team Members</a:t>
            </a:r>
            <a:endParaRPr lang="en-GB" dirty="0"/>
          </a:p>
        </p:txBody>
      </p:sp>
      <p:sp>
        <p:nvSpPr>
          <p:cNvPr id="3" name="Subtitle 2"/>
          <p:cNvSpPr>
            <a:spLocks noGrp="1"/>
          </p:cNvSpPr>
          <p:nvPr>
            <p:ph type="subTitle" idx="1"/>
          </p:nvPr>
        </p:nvSpPr>
        <p:spPr>
          <a:xfrm>
            <a:off x="899592" y="3068960"/>
            <a:ext cx="7344816" cy="3168352"/>
          </a:xfrm>
        </p:spPr>
        <p:txBody>
          <a:bodyPr>
            <a:normAutofit/>
          </a:bodyPr>
          <a:lstStyle/>
          <a:p>
            <a:pPr algn="just"/>
            <a:r>
              <a:rPr lang="en-GB" dirty="0" smtClean="0">
                <a:solidFill>
                  <a:schemeClr val="tx1"/>
                </a:solidFill>
              </a:rPr>
              <a:t>Below is an example of different types of roles that could be in Team Projects, some of these roles may need to be integrated and likewise there may be different roles in your project that need to be assigned.</a:t>
            </a:r>
          </a:p>
        </p:txBody>
      </p:sp>
    </p:spTree>
    <p:extLst>
      <p:ext uri="{BB962C8B-B14F-4D97-AF65-F5344CB8AC3E}">
        <p14:creationId xmlns:p14="http://schemas.microsoft.com/office/powerpoint/2010/main" val="2017847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Team Members</a:t>
            </a:r>
            <a:endParaRPr lang="en-GB" dirty="0"/>
          </a:p>
        </p:txBody>
      </p:sp>
      <p:sp>
        <p:nvSpPr>
          <p:cNvPr id="3" name="Content Placeholder 2"/>
          <p:cNvSpPr>
            <a:spLocks noGrp="1"/>
          </p:cNvSpPr>
          <p:nvPr>
            <p:ph idx="1"/>
          </p:nvPr>
        </p:nvSpPr>
        <p:spPr>
          <a:xfrm>
            <a:off x="457200" y="1340768"/>
            <a:ext cx="8229600" cy="5184576"/>
          </a:xfrm>
        </p:spPr>
        <p:txBody>
          <a:bodyPr>
            <a:normAutofit fontScale="62500" lnSpcReduction="20000"/>
          </a:bodyPr>
          <a:lstStyle/>
          <a:p>
            <a:pPr marL="0" indent="0" algn="just">
              <a:buNone/>
            </a:pPr>
            <a:r>
              <a:rPr lang="en-GB" sz="3800" dirty="0" smtClean="0">
                <a:latin typeface="Arial" pitchFamily="34" charset="0"/>
                <a:cs typeface="Arial" pitchFamily="34" charset="0"/>
              </a:rPr>
              <a:t>Project Manager</a:t>
            </a:r>
          </a:p>
          <a:p>
            <a:pPr algn="just"/>
            <a:endParaRPr lang="en-GB" dirty="0" smtClean="0">
              <a:latin typeface="Arial" pitchFamily="34" charset="0"/>
              <a:cs typeface="Arial" pitchFamily="34" charset="0"/>
            </a:endParaRPr>
          </a:p>
          <a:p>
            <a:pPr marL="0" indent="0" algn="just">
              <a:buNone/>
            </a:pPr>
            <a:r>
              <a:rPr lang="en-GB" dirty="0" smtClean="0">
                <a:latin typeface="Arial" pitchFamily="34" charset="0"/>
                <a:cs typeface="Arial" pitchFamily="34" charset="0"/>
              </a:rPr>
              <a:t>This role will have overall responsibility for the running of the project and the schedule.  They will be responsible for communication within the team and chairing meetings.  They will also be responsible for ensuring that the project plan is kept up to date and that the plan is tracked.</a:t>
            </a:r>
          </a:p>
          <a:p>
            <a:pPr algn="just"/>
            <a:endParaRPr lang="en-GB" dirty="0" smtClean="0">
              <a:latin typeface="Arial" pitchFamily="34" charset="0"/>
              <a:cs typeface="Arial" pitchFamily="34" charset="0"/>
            </a:endParaRPr>
          </a:p>
          <a:p>
            <a:pPr marL="0" indent="0" algn="just">
              <a:buNone/>
            </a:pPr>
            <a:r>
              <a:rPr lang="en-GB" sz="3800" dirty="0" smtClean="0">
                <a:latin typeface="Arial" pitchFamily="34" charset="0"/>
                <a:cs typeface="Arial" pitchFamily="34" charset="0"/>
              </a:rPr>
              <a:t>Systems Analyst</a:t>
            </a:r>
          </a:p>
          <a:p>
            <a:pPr algn="just"/>
            <a:endParaRPr lang="en-GB" dirty="0" smtClean="0">
              <a:latin typeface="Arial" pitchFamily="34" charset="0"/>
              <a:cs typeface="Arial" pitchFamily="34" charset="0"/>
            </a:endParaRPr>
          </a:p>
          <a:p>
            <a:pPr marL="0" indent="0" algn="just">
              <a:buNone/>
            </a:pPr>
            <a:r>
              <a:rPr lang="en-GB" dirty="0" smtClean="0">
                <a:latin typeface="Arial" pitchFamily="34" charset="0"/>
                <a:cs typeface="Arial" pitchFamily="34" charset="0"/>
              </a:rPr>
              <a:t>This role will be responsible for ensuring that the requirements of the system are fully documented and that all members of the project team are aware of the project requirements both functional and non-functional.  It is likely that they will liaise with the client if appropriate and will communicate any requests from the client to the team.  They will also be responsible for organising members of the team who will be carrying out tasks such as preparation of questionnaires etc.</a:t>
            </a:r>
          </a:p>
          <a:p>
            <a:endParaRPr lang="en-GB" dirty="0"/>
          </a:p>
        </p:txBody>
      </p:sp>
    </p:spTree>
    <p:extLst>
      <p:ext uri="{BB962C8B-B14F-4D97-AF65-F5344CB8AC3E}">
        <p14:creationId xmlns:p14="http://schemas.microsoft.com/office/powerpoint/2010/main" val="3132911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50106"/>
          </a:xfrm>
        </p:spPr>
        <p:txBody>
          <a:bodyPr/>
          <a:lstStyle/>
          <a:p>
            <a:r>
              <a:rPr lang="en-GB" dirty="0" smtClean="0"/>
              <a:t>Team Members </a:t>
            </a:r>
            <a:r>
              <a:rPr lang="en-GB" dirty="0" err="1" smtClean="0"/>
              <a:t>Cont.d</a:t>
            </a:r>
            <a:endParaRPr lang="en-GB" dirty="0"/>
          </a:p>
        </p:txBody>
      </p:sp>
      <p:sp>
        <p:nvSpPr>
          <p:cNvPr id="3" name="Content Placeholder 2"/>
          <p:cNvSpPr>
            <a:spLocks noGrp="1"/>
          </p:cNvSpPr>
          <p:nvPr>
            <p:ph idx="1"/>
          </p:nvPr>
        </p:nvSpPr>
        <p:spPr>
          <a:xfrm>
            <a:off x="457200" y="1196752"/>
            <a:ext cx="8229600" cy="5400600"/>
          </a:xfrm>
        </p:spPr>
        <p:txBody>
          <a:bodyPr>
            <a:normAutofit fontScale="25000" lnSpcReduction="20000"/>
          </a:bodyPr>
          <a:lstStyle/>
          <a:p>
            <a:pPr marL="0" indent="0" algn="just">
              <a:buNone/>
            </a:pPr>
            <a:r>
              <a:rPr lang="en-GB" sz="9600" dirty="0" smtClean="0">
                <a:latin typeface="Arial" pitchFamily="34" charset="0"/>
                <a:cs typeface="Arial" pitchFamily="34" charset="0"/>
              </a:rPr>
              <a:t>Systems designer</a:t>
            </a:r>
          </a:p>
          <a:p>
            <a:pPr marL="0" indent="0" algn="just">
              <a:buNone/>
            </a:pPr>
            <a:r>
              <a:rPr lang="en-GB" sz="8000" dirty="0" smtClean="0">
                <a:latin typeface="Arial" pitchFamily="34" charset="0"/>
                <a:cs typeface="Arial" pitchFamily="34" charset="0"/>
              </a:rPr>
              <a:t>This role will be responsible for ensuring that an overall design is carried out based on the requirement specification.  They will allocate tasks to team members and ensure that they meet the requirements of the system.  The team, having agreed on the procedures for working which will include design, will produce the necessary charts, documents and diagrams as well as detailed steps for carrying out the project.  It is the System designer who will be responsible for ensuring that these items are produced on time and are given to the correct team members.</a:t>
            </a:r>
          </a:p>
          <a:p>
            <a:pPr marL="0" indent="0" algn="just">
              <a:buNone/>
            </a:pPr>
            <a:endParaRPr lang="en-GB" sz="8000" dirty="0" smtClean="0">
              <a:latin typeface="Arial" pitchFamily="34" charset="0"/>
              <a:cs typeface="Arial" pitchFamily="34" charset="0"/>
            </a:endParaRPr>
          </a:p>
          <a:p>
            <a:pPr marL="0" indent="0" algn="just">
              <a:buNone/>
            </a:pPr>
            <a:r>
              <a:rPr lang="en-GB" sz="9600" dirty="0" smtClean="0">
                <a:latin typeface="Arial" pitchFamily="34" charset="0"/>
                <a:cs typeface="Arial" pitchFamily="34" charset="0"/>
              </a:rPr>
              <a:t>Project developer</a:t>
            </a:r>
          </a:p>
          <a:p>
            <a:pPr marL="0" indent="0" algn="just">
              <a:buNone/>
            </a:pPr>
            <a:r>
              <a:rPr lang="en-GB" sz="8000" dirty="0" smtClean="0">
                <a:latin typeface="Arial" pitchFamily="34" charset="0"/>
                <a:cs typeface="Arial" pitchFamily="34" charset="0"/>
              </a:rPr>
              <a:t>This role will lead the team in terms of the development aspects of the project.  Individual members will carry out tasks allocated by the group and it is likely that all members of the small group will be involved with some aspect of the development.  The project development will be overseen by this role and they will have responsibility for ensuring that the individual tasks carried out by the team form a coherent overall solution.</a:t>
            </a:r>
          </a:p>
          <a:p>
            <a:pPr marL="0" indent="0">
              <a:buNone/>
            </a:pPr>
            <a:endParaRPr lang="en-GB" dirty="0"/>
          </a:p>
        </p:txBody>
      </p:sp>
    </p:spTree>
    <p:extLst>
      <p:ext uri="{BB962C8B-B14F-4D97-AF65-F5344CB8AC3E}">
        <p14:creationId xmlns:p14="http://schemas.microsoft.com/office/powerpoint/2010/main" val="41067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Team Members </a:t>
            </a:r>
            <a:r>
              <a:rPr lang="en-GB" dirty="0" err="1" smtClean="0"/>
              <a:t>Cont.d</a:t>
            </a:r>
            <a:endParaRPr lang="en-GB" dirty="0"/>
          </a:p>
        </p:txBody>
      </p:sp>
      <p:sp>
        <p:nvSpPr>
          <p:cNvPr id="3" name="Content Placeholder 2"/>
          <p:cNvSpPr>
            <a:spLocks noGrp="1"/>
          </p:cNvSpPr>
          <p:nvPr>
            <p:ph idx="1"/>
          </p:nvPr>
        </p:nvSpPr>
        <p:spPr>
          <a:xfrm>
            <a:off x="467544" y="1412776"/>
            <a:ext cx="8229600" cy="4929411"/>
          </a:xfrm>
        </p:spPr>
        <p:txBody>
          <a:bodyPr>
            <a:normAutofit fontScale="47500" lnSpcReduction="20000"/>
          </a:bodyPr>
          <a:lstStyle/>
          <a:p>
            <a:pPr marL="0" indent="0" algn="just">
              <a:buNone/>
            </a:pPr>
            <a:r>
              <a:rPr lang="en-GB" sz="4400" dirty="0" smtClean="0">
                <a:latin typeface="Arial" pitchFamily="34" charset="0"/>
                <a:cs typeface="Arial" pitchFamily="34" charset="0"/>
              </a:rPr>
              <a:t>Tester</a:t>
            </a:r>
          </a:p>
          <a:p>
            <a:pPr marL="0" indent="0" algn="just">
              <a:buNone/>
            </a:pPr>
            <a:endParaRPr lang="en-GB" sz="3600" dirty="0" smtClean="0">
              <a:latin typeface="Arial" pitchFamily="34" charset="0"/>
              <a:cs typeface="Arial" pitchFamily="34" charset="0"/>
            </a:endParaRPr>
          </a:p>
          <a:p>
            <a:pPr marL="0" indent="0" algn="just">
              <a:buNone/>
            </a:pPr>
            <a:r>
              <a:rPr lang="en-GB" sz="4200" dirty="0" smtClean="0">
                <a:latin typeface="Arial" pitchFamily="34" charset="0"/>
                <a:cs typeface="Arial" pitchFamily="34" charset="0"/>
              </a:rPr>
              <a:t>This role will have overall responsibility for testing the system both during development and as a whole.  The tester will document the test strategy and techniques to be used and organise who will carry out what testing.  They will also be responsible for ensuring that test plans are available and that they are completed at the appropriate time and that the results of tests are communicated to appropriate team members.</a:t>
            </a:r>
          </a:p>
          <a:p>
            <a:pPr marL="0" indent="0" algn="just">
              <a:buNone/>
            </a:pPr>
            <a:endParaRPr lang="en-GB" sz="3600" dirty="0" smtClean="0">
              <a:latin typeface="Arial" pitchFamily="34" charset="0"/>
              <a:cs typeface="Arial" pitchFamily="34" charset="0"/>
            </a:endParaRPr>
          </a:p>
          <a:p>
            <a:pPr marL="0" indent="0" algn="just">
              <a:buNone/>
            </a:pPr>
            <a:r>
              <a:rPr lang="en-GB" sz="4400" dirty="0" smtClean="0">
                <a:latin typeface="Arial" pitchFamily="34" charset="0"/>
                <a:cs typeface="Arial" pitchFamily="34" charset="0"/>
              </a:rPr>
              <a:t>Librarian</a:t>
            </a:r>
          </a:p>
          <a:p>
            <a:pPr marL="0" indent="0" algn="just">
              <a:buNone/>
            </a:pPr>
            <a:endParaRPr lang="en-GB" sz="3600" dirty="0" smtClean="0">
              <a:latin typeface="Arial" pitchFamily="34" charset="0"/>
              <a:cs typeface="Arial" pitchFamily="34" charset="0"/>
            </a:endParaRPr>
          </a:p>
          <a:p>
            <a:pPr marL="0" indent="0" algn="just">
              <a:buNone/>
            </a:pPr>
            <a:r>
              <a:rPr lang="en-GB" sz="4200" dirty="0" smtClean="0">
                <a:latin typeface="Arial" pitchFamily="34" charset="0"/>
                <a:cs typeface="Arial" pitchFamily="34" charset="0"/>
              </a:rPr>
              <a:t>This role will ensure that all documentation is available to all members of the group.  They will have responsibility for maintaining the data storage of documents which will include access permissions, naming convention and version control.  They will be responsible for ensuring that all documents produced are in an appropriate format and that they can be read by all group members on different platforms.</a:t>
            </a:r>
          </a:p>
          <a:p>
            <a:pPr marL="0" indent="0">
              <a:buNone/>
            </a:pPr>
            <a:endParaRPr lang="en-GB" dirty="0"/>
          </a:p>
        </p:txBody>
      </p:sp>
    </p:spTree>
    <p:extLst>
      <p:ext uri="{BB962C8B-B14F-4D97-AF65-F5344CB8AC3E}">
        <p14:creationId xmlns:p14="http://schemas.microsoft.com/office/powerpoint/2010/main" val="1482180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515</Words>
  <Application>Microsoft Office PowerPoint</Application>
  <PresentationFormat>On-screen Show (4:3)</PresentationFormat>
  <Paragraphs>24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Team Members</vt:lpstr>
      <vt:lpstr>Team Members</vt:lpstr>
      <vt:lpstr>Team Members Cont.d</vt:lpstr>
      <vt:lpstr>Team Members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temp</dc:creator>
  <cp:lastModifiedBy>temp</cp:lastModifiedBy>
  <cp:revision>3</cp:revision>
  <dcterms:created xsi:type="dcterms:W3CDTF">2014-03-12T14:23:10Z</dcterms:created>
  <dcterms:modified xsi:type="dcterms:W3CDTF">2014-03-13T10:43:28Z</dcterms:modified>
</cp:coreProperties>
</file>