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9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9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8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77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4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5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8F9D-8B0E-4939-86DC-23E2DB3D84D1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CD12-D084-4F64-8B8B-140504299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61988"/>
            <a:ext cx="81915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07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stevenanddawn</dc:creator>
  <cp:lastModifiedBy>stevenanddawn</cp:lastModifiedBy>
  <cp:revision>1</cp:revision>
  <dcterms:created xsi:type="dcterms:W3CDTF">2017-01-09T10:37:48Z</dcterms:created>
  <dcterms:modified xsi:type="dcterms:W3CDTF">2017-01-09T10:39:20Z</dcterms:modified>
</cp:coreProperties>
</file>