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0" r:id="rId3"/>
    <p:sldId id="299" r:id="rId4"/>
    <p:sldId id="327" r:id="rId5"/>
    <p:sldId id="300" r:id="rId6"/>
    <p:sldId id="302" r:id="rId7"/>
    <p:sldId id="320" r:id="rId8"/>
    <p:sldId id="328" r:id="rId9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2" autoAdjust="0"/>
    <p:restoredTop sz="91797" autoAdjust="0"/>
  </p:normalViewPr>
  <p:slideViewPr>
    <p:cSldViewPr>
      <p:cViewPr varScale="1">
        <p:scale>
          <a:sx n="65" d="100"/>
          <a:sy n="65" d="100"/>
        </p:scale>
        <p:origin x="-6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51A80-8E55-4D97-A2C4-49C0702CCD58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F57A5-A549-43EE-8E32-30D159EAA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96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68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6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8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97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93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0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80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32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BB9E3-0C76-4299-928B-C63670D4E6A5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1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sharp/csharp_data_types.htm" TargetMode="External"/><Relationship Id="rId2" Type="http://schemas.openxmlformats.org/officeDocument/2006/relationships/hyperlink" Target="http://datastruct.hnd-computing.inf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H16Y 35</a:t>
            </a:r>
          </a:p>
        </p:txBody>
      </p:sp>
    </p:spTree>
    <p:extLst>
      <p:ext uri="{BB962C8B-B14F-4D97-AF65-F5344CB8AC3E}">
        <p14:creationId xmlns:p14="http://schemas.microsoft.com/office/powerpoint/2010/main" val="195383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Topics/Outline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256584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Data –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Introduction, Definition, Examples…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Data Structures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(Simple &amp; Structured Data Types)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Static &amp; Dynamic Memory Allocation (SMA &amp; DMA)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Abstract Data Types (ADT)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Data Structures Operations Algorithms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Data Types in Programming – (C#)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Object Designs Implementation Using Standard Collection Classes.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Practical Session – Testing Implemented Codes.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2598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Unit Outcomes, Knowledge &amp; Requirements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162674"/>
              </p:ext>
            </p:extLst>
          </p:nvPr>
        </p:nvGraphicFramePr>
        <p:xfrm>
          <a:off x="179512" y="764704"/>
          <a:ext cx="8784976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xmlns="" val="517395576"/>
                    </a:ext>
                  </a:extLst>
                </a:gridCol>
                <a:gridCol w="3011504">
                  <a:extLst>
                    <a:ext uri="{9D8B030D-6E8A-4147-A177-3AD203B41FA5}">
                      <a16:colId xmlns:a16="http://schemas.microsoft.com/office/drawing/2014/main" xmlns="" val="342207727"/>
                    </a:ext>
                  </a:extLst>
                </a:gridCol>
                <a:gridCol w="3469216">
                  <a:extLst>
                    <a:ext uri="{9D8B030D-6E8A-4147-A177-3AD203B41FA5}">
                      <a16:colId xmlns:a16="http://schemas.microsoft.com/office/drawing/2014/main" xmlns="" val="3661307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Outcomes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Knowledge</a:t>
                      </a:r>
                      <a:r>
                        <a:rPr lang="en-GB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/Skills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1417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(Data</a:t>
                      </a:r>
                      <a:r>
                        <a:rPr lang="en-GB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Representation and Storage in Computer Systems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Representation of simple and structured</a:t>
                      </a:r>
                      <a:r>
                        <a:rPr lang="en-GB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types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 and dynamic memory allocation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</a:t>
                      </a:r>
                      <a:r>
                        <a:rPr lang="en-GB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file types – compression, images, sound, videos…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XML data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Representation of simple data types (character, integer, floating, point, Boolean, etc.)</a:t>
                      </a:r>
                      <a:r>
                        <a:rPr lang="en-GB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relative to programming language used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Representation of structured data types (string, record, table, 1D &amp; 2D arrays)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 and dynamic memory allocation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XML data file structures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6922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(Describe and Use Abstract Data Structures)</a:t>
                      </a:r>
                    </a:p>
                    <a:p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 data structures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 list data structures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Binary Tree Data Structure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Searching</a:t>
                      </a:r>
                      <a:r>
                        <a:rPr lang="en-GB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sorting algorithms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Harsh Table data structure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Searching and sorting algorithms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Insertion &amp; deletion algorithms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 through three</a:t>
                      </a:r>
                      <a:r>
                        <a:rPr lang="en-GB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structure algorithms (sort algorithm, search algorithm,…)</a:t>
                      </a:r>
                    </a:p>
                    <a:p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474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(Describe,</a:t>
                      </a:r>
                      <a:r>
                        <a:rPr lang="en-GB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develop and use  Abstract Data Types - ADT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 of</a:t>
                      </a:r>
                      <a:r>
                        <a:rPr lang="en-GB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 Abstract Data Type (ADT)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 of range of ADTs – Stack, Queue, Set, List and Map.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</a:t>
                      </a:r>
                      <a:r>
                        <a:rPr lang="en-GB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Stack, Queue and List using a given array data structure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 a Stack, Queue and List using a given linked list data structure.</a:t>
                      </a:r>
                    </a:p>
                    <a:p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289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(Use standard</a:t>
                      </a:r>
                      <a:r>
                        <a:rPr lang="en-GB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collection classes to implement object oriented designs)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</a:t>
                      </a:r>
                      <a:r>
                        <a:rPr lang="en-GB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generics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Inserting and deleting from collections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Iterating through collections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Implementing associations</a:t>
                      </a:r>
                      <a:r>
                        <a:rPr lang="en-GB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using standard collection classes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Implementing a Map</a:t>
                      </a:r>
                      <a:r>
                        <a:rPr lang="en-GB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using standard collection classes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Implementing a Set</a:t>
                      </a:r>
                      <a:r>
                        <a:rPr lang="en-GB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using standard collection classes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implemented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7878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54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3691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Part A: Data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7802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2131"/>
            <a:ext cx="8229600" cy="732573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What is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640960" cy="48965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3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 may be defined as the information that you need in order to do your job, organise yourself, or even carry out your daily activities.</a:t>
            </a:r>
          </a:p>
          <a:p>
            <a:pPr marL="0" indent="0">
              <a:buNone/>
            </a:pPr>
            <a:endParaRPr lang="en-GB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There are numerous examples of data we all use in our everyday life. </a:t>
            </a:r>
          </a:p>
          <a:p>
            <a:pPr marL="0" indent="0">
              <a:buNone/>
            </a:pPr>
            <a:endParaRPr lang="en-GB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Some examples of data that we use are:</a:t>
            </a:r>
          </a:p>
          <a:p>
            <a:pPr marL="0" indent="0">
              <a:buNone/>
            </a:pP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Details of the products bought on ‘</a:t>
            </a:r>
            <a:r>
              <a:rPr lang="en-GB" sz="2300" dirty="0" err="1">
                <a:latin typeface="Arial" panose="020B0604020202020204" pitchFamily="34" charset="0"/>
                <a:cs typeface="Arial" panose="020B0604020202020204" pitchFamily="34" charset="0"/>
              </a:rPr>
              <a:t>ebay</a:t>
            </a:r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Enquiries using the telephone directory</a:t>
            </a:r>
          </a:p>
          <a:p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Bills for utilities such as electricity or the telephone</a:t>
            </a:r>
          </a:p>
          <a:p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Our DVD/CD/MP3 collection.</a:t>
            </a:r>
          </a:p>
          <a:p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Checking flight times (arrival/departure) at the airport</a:t>
            </a:r>
          </a:p>
          <a:p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Checking weather reports on your phone or internet</a:t>
            </a:r>
          </a:p>
          <a:p>
            <a:endParaRPr lang="en-GB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9246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56" y="27856"/>
            <a:ext cx="8210228" cy="634082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Data Types – Pascal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363272" cy="5688632"/>
          </a:xfrm>
        </p:spPr>
        <p:txBody>
          <a:bodyPr>
            <a:normAutofit fontScale="85000" lnSpcReduction="20000"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Data can be generally grouped into five main categories in their </a:t>
            </a:r>
            <a:r>
              <a:rPr lang="en-GB" sz="2200" u="sng" dirty="0">
                <a:latin typeface="Arial" panose="020B0604020202020204" pitchFamily="34" charset="0"/>
                <a:cs typeface="Arial" panose="020B0604020202020204" pitchFamily="34" charset="0"/>
              </a:rPr>
              <a:t>pre-defined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state (i.e. Pascal)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They include the following:</a:t>
            </a:r>
          </a:p>
          <a:p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200" b="1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A single character takes up 1 byte of memory.</a:t>
            </a:r>
          </a:p>
          <a:p>
            <a:pPr marL="0" indent="0">
              <a:buNone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2. A string is not strictly an unstructured data type. It is really an array of characters, i.e. structured data.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525535"/>
              </p:ext>
            </p:extLst>
          </p:nvPr>
        </p:nvGraphicFramePr>
        <p:xfrm>
          <a:off x="981944" y="2348880"/>
          <a:ext cx="6912768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38772">
                  <a:extLst>
                    <a:ext uri="{9D8B030D-6E8A-4147-A177-3AD203B41FA5}">
                      <a16:colId xmlns:a16="http://schemas.microsoft.com/office/drawing/2014/main" xmlns="" val="2681218337"/>
                    </a:ext>
                  </a:extLst>
                </a:gridCol>
                <a:gridCol w="4373996">
                  <a:extLst>
                    <a:ext uri="{9D8B030D-6E8A-4147-A177-3AD203B41FA5}">
                      <a16:colId xmlns:a16="http://schemas.microsoft.com/office/drawing/2014/main" xmlns="" val="3677567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 Types (Pre-defined)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9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700" dirty="0"/>
                        <a:t>(Holds integer numbers, eg: -9, 50, 0)</a:t>
                      </a:r>
                      <a:endParaRPr lang="en-GB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3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(Holds real numbers, </a:t>
                      </a:r>
                      <a:r>
                        <a:rPr lang="en-GB" sz="1700" dirty="0" err="1"/>
                        <a:t>eg</a:t>
                      </a:r>
                      <a:r>
                        <a:rPr lang="en-GB" sz="1700" dirty="0"/>
                        <a:t>: 87.54, 1.566, -0.98)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957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(Holds a single ASCII character, </a:t>
                      </a:r>
                      <a:r>
                        <a:rPr lang="en-GB" sz="1700" dirty="0" err="1"/>
                        <a:t>eg</a:t>
                      </a:r>
                      <a:r>
                        <a:rPr lang="en-GB" sz="1700" dirty="0"/>
                        <a:t>: 'E', '&amp;', 'z')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391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(Holds many characters, </a:t>
                      </a:r>
                      <a:r>
                        <a:rPr lang="en-GB" sz="1700" dirty="0" err="1"/>
                        <a:t>eg</a:t>
                      </a:r>
                      <a:r>
                        <a:rPr lang="en-GB" sz="1700" dirty="0"/>
                        <a:t>: 'Old Road St')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87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(Holds the value TRUE or 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0611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27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Data – (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General Application &amp; Categories)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640960" cy="5001419"/>
          </a:xfrm>
        </p:spPr>
        <p:txBody>
          <a:bodyPr>
            <a:normAutofit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‘Data type’ is generally used to classify data into different types such as integer, string etc. 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It determines the values that can be used with the corresponding type of data and the type of operations that can be performed on such data type(s). 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Data can be divided into two main categories based on general application.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These are as follows;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Unstructured (Simple) Data</a:t>
            </a:r>
          </a:p>
          <a:p>
            <a:pPr marL="457200" lvl="1" indent="0">
              <a:buNone/>
            </a:pPr>
            <a:endParaRPr lang="en-GB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257988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6648"/>
            <a:ext cx="8210228" cy="634082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Resources - Links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363272" cy="56886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http://datastruct.hnd-computing.info</a:t>
            </a:r>
            <a:r>
              <a:rPr lang="en-GB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GB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www.tutorialspoint.com/csharp/csharp_data_types.htm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83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657</Words>
  <Application>Microsoft Office PowerPoint</Application>
  <PresentationFormat>On-screen Show (4:3)</PresentationFormat>
  <Paragraphs>130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Data Structures</vt:lpstr>
      <vt:lpstr>Topics/Outline</vt:lpstr>
      <vt:lpstr>Unit Outcomes, Knowledge &amp; Requirements</vt:lpstr>
      <vt:lpstr>Part A: Data - Introduction</vt:lpstr>
      <vt:lpstr>What is Data?</vt:lpstr>
      <vt:lpstr>Data Types – Pascal</vt:lpstr>
      <vt:lpstr>Data – (General Application &amp; Categories)</vt:lpstr>
      <vt:lpstr>Resources -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</dc:creator>
  <cp:lastModifiedBy>temp</cp:lastModifiedBy>
  <cp:revision>213</cp:revision>
  <cp:lastPrinted>2016-09-22T07:57:42Z</cp:lastPrinted>
  <dcterms:created xsi:type="dcterms:W3CDTF">2016-08-31T19:30:49Z</dcterms:created>
  <dcterms:modified xsi:type="dcterms:W3CDTF">2017-08-31T07:59:05Z</dcterms:modified>
</cp:coreProperties>
</file>