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4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797" autoAdjust="0"/>
  </p:normalViewPr>
  <p:slideViewPr>
    <p:cSldViewPr>
      <p:cViewPr varScale="1">
        <p:scale>
          <a:sx n="100" d="100"/>
          <a:sy n="100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648"/>
            <a:ext cx="8210228" cy="634082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1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4680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200" dirty="0" smtClean="0">
                <a:cs typeface="Arial" panose="020B0604020202020204" pitchFamily="34" charset="0"/>
              </a:rPr>
              <a:t>Read </a:t>
            </a:r>
            <a:r>
              <a:rPr lang="en-GB" sz="2200" dirty="0">
                <a:cs typeface="Arial" panose="020B0604020202020204" pitchFamily="34" charset="0"/>
              </a:rPr>
              <a:t>about the following, stating their </a:t>
            </a:r>
            <a:r>
              <a:rPr lang="en-GB" sz="2200" dirty="0" smtClean="0">
                <a:cs typeface="Arial" panose="020B0604020202020204" pitchFamily="34" charset="0"/>
              </a:rPr>
              <a:t>definition/description and a simple declaration in programing.</a:t>
            </a:r>
            <a:endParaRPr lang="en-GB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200" dirty="0" smtClean="0">
                <a:solidFill>
                  <a:srgbClr val="FF0000"/>
                </a:solidFill>
                <a:cs typeface="Arial" panose="020B0604020202020204" pitchFamily="34" charset="0"/>
              </a:rPr>
              <a:t>Identifiers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An </a:t>
            </a:r>
            <a:r>
              <a:rPr lang="en-GB" sz="1400" b="1" dirty="0"/>
              <a:t>identifier</a:t>
            </a:r>
            <a:r>
              <a:rPr lang="en-GB" sz="1400" dirty="0"/>
              <a:t> is a name used to identify a class, variable, function, or any other user-defined item</a:t>
            </a:r>
            <a:r>
              <a:rPr lang="en-GB" sz="14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GB" sz="1400" dirty="0" smtClean="0">
                <a:cs typeface="Arial" panose="020B0604020202020204" pitchFamily="34" charset="0"/>
              </a:rPr>
              <a:t>bool </a:t>
            </a:r>
            <a:r>
              <a:rPr lang="en-GB" sz="14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vName</a:t>
            </a:r>
            <a:r>
              <a:rPr lang="en-GB" sz="14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n-GB" sz="1400" dirty="0" smtClean="0">
                <a:cs typeface="Arial" panose="020B0604020202020204" pitchFamily="34" charset="0"/>
              </a:rPr>
              <a:t>= “Chris”;</a:t>
            </a:r>
          </a:p>
          <a:p>
            <a:pPr lvl="2">
              <a:lnSpc>
                <a:spcPct val="150000"/>
              </a:lnSpc>
            </a:pPr>
            <a:r>
              <a:rPr lang="en-GB" sz="1400" dirty="0" smtClean="0">
                <a:cs typeface="Arial" panose="020B0604020202020204" pitchFamily="34" charset="0"/>
              </a:rPr>
              <a:t>function </a:t>
            </a:r>
            <a:r>
              <a:rPr lang="en-GB" sz="14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calcTotal</a:t>
            </a:r>
            <a:r>
              <a:rPr lang="en-GB" sz="14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en-GB" sz="1400" dirty="0" smtClean="0">
                <a:cs typeface="Arial" panose="020B0604020202020204" pitchFamily="34" charset="0"/>
              </a:rPr>
              <a:t>() {};</a:t>
            </a:r>
            <a:endParaRPr lang="en-GB" sz="1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200" dirty="0" smtClean="0">
                <a:solidFill>
                  <a:srgbClr val="FF0000"/>
                </a:solidFill>
                <a:cs typeface="Arial" panose="020B0604020202020204" pitchFamily="34" charset="0"/>
              </a:rPr>
              <a:t>Variables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A variable represents a numeric or string value or an object of a </a:t>
            </a:r>
            <a:r>
              <a:rPr lang="en-GB" sz="1400" dirty="0" smtClean="0"/>
              <a:t>class. </a:t>
            </a:r>
          </a:p>
          <a:p>
            <a:pPr lvl="2">
              <a:lnSpc>
                <a:spcPct val="150000"/>
              </a:lnSpc>
            </a:pPr>
            <a:r>
              <a:rPr lang="en-GB" sz="1400" dirty="0" err="1"/>
              <a:t>int</a:t>
            </a:r>
            <a:r>
              <a:rPr lang="en-GB" sz="1400" dirty="0"/>
              <a:t> x = 1; </a:t>
            </a:r>
            <a:r>
              <a:rPr lang="en-GB" sz="1400" dirty="0">
                <a:solidFill>
                  <a:srgbClr val="00B050"/>
                </a:solidFill>
              </a:rPr>
              <a:t>// x holds the value 1</a:t>
            </a:r>
            <a:r>
              <a:rPr lang="en-GB" sz="1400" dirty="0">
                <a:solidFill>
                  <a:srgbClr val="00B050"/>
                </a:solidFill>
              </a:rPr>
              <a:t> </a:t>
            </a:r>
            <a:endParaRPr lang="en-GB" sz="1400" dirty="0" smtClean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GB" sz="1400" dirty="0" smtClean="0"/>
              <a:t>x </a:t>
            </a:r>
            <a:r>
              <a:rPr lang="en-GB" sz="1400" dirty="0"/>
              <a:t>= 2; </a:t>
            </a:r>
            <a:r>
              <a:rPr lang="en-GB" sz="1400" dirty="0">
                <a:solidFill>
                  <a:srgbClr val="00B050"/>
                </a:solidFill>
              </a:rPr>
              <a:t>// now x holds the value 2</a:t>
            </a:r>
            <a:endParaRPr lang="en-GB" sz="200" dirty="0" smtClean="0">
              <a:solidFill>
                <a:srgbClr val="00B050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200" dirty="0" smtClean="0">
                <a:solidFill>
                  <a:srgbClr val="FF0000"/>
                </a:solidFill>
                <a:cs typeface="Arial" panose="020B0604020202020204" pitchFamily="34" charset="0"/>
              </a:rPr>
              <a:t>Constants</a:t>
            </a:r>
          </a:p>
          <a:p>
            <a:pPr lvl="1">
              <a:lnSpc>
                <a:spcPct val="150000"/>
              </a:lnSpc>
            </a:pPr>
            <a:r>
              <a:rPr lang="en-GB" sz="1500" dirty="0"/>
              <a:t>The </a:t>
            </a:r>
            <a:r>
              <a:rPr lang="en-GB" sz="1500" b="1" dirty="0"/>
              <a:t>constants</a:t>
            </a:r>
            <a:r>
              <a:rPr lang="en-GB" sz="1500" dirty="0"/>
              <a:t> refer to fixed values that the program may not alter during its </a:t>
            </a:r>
            <a:r>
              <a:rPr lang="en-GB" sz="1500" dirty="0" smtClean="0"/>
              <a:t>execution.</a:t>
            </a:r>
          </a:p>
          <a:p>
            <a:pPr lvl="1">
              <a:lnSpc>
                <a:spcPct val="150000"/>
              </a:lnSpc>
            </a:pPr>
            <a:r>
              <a:rPr lang="en-GB" sz="1400" dirty="0" smtClean="0"/>
              <a:t>Constants </a:t>
            </a:r>
            <a:r>
              <a:rPr lang="en-GB" sz="1400" dirty="0"/>
              <a:t>are defined using the </a:t>
            </a:r>
            <a:r>
              <a:rPr lang="en-GB" sz="1400" b="1" dirty="0" err="1"/>
              <a:t>const</a:t>
            </a:r>
            <a:r>
              <a:rPr lang="en-GB" sz="1400" dirty="0"/>
              <a:t> keyword. Syntax for defining a constant </a:t>
            </a:r>
            <a:r>
              <a:rPr lang="en-GB" sz="1400" dirty="0" smtClean="0"/>
              <a:t>is:</a:t>
            </a:r>
          </a:p>
          <a:p>
            <a:pPr lvl="2">
              <a:lnSpc>
                <a:spcPct val="150000"/>
              </a:lnSpc>
            </a:pPr>
            <a:r>
              <a:rPr lang="en-GB" sz="1400" dirty="0" err="1" smtClean="0">
                <a:solidFill>
                  <a:srgbClr val="00B050"/>
                </a:solidFill>
              </a:rPr>
              <a:t>const</a:t>
            </a:r>
            <a:r>
              <a:rPr lang="en-GB" sz="1400" dirty="0" smtClean="0"/>
              <a:t> </a:t>
            </a:r>
            <a:r>
              <a:rPr lang="en-GB" sz="1400" dirty="0"/>
              <a:t>&lt;</a:t>
            </a:r>
            <a:r>
              <a:rPr lang="en-GB" sz="1400" dirty="0" err="1"/>
              <a:t>data_type</a:t>
            </a:r>
            <a:r>
              <a:rPr lang="en-GB" sz="1400" dirty="0"/>
              <a:t>&gt;</a:t>
            </a:r>
            <a:r>
              <a:rPr lang="en-GB" sz="1400" dirty="0"/>
              <a:t> </a:t>
            </a:r>
            <a:r>
              <a:rPr lang="en-GB" sz="1400" dirty="0"/>
              <a:t>&lt;</a:t>
            </a:r>
            <a:r>
              <a:rPr lang="en-GB" sz="1400" dirty="0" err="1"/>
              <a:t>constant_name</a:t>
            </a:r>
            <a:r>
              <a:rPr lang="en-GB" sz="1400" dirty="0"/>
              <a:t>&gt;</a:t>
            </a:r>
            <a:r>
              <a:rPr lang="en-GB" sz="1400" dirty="0"/>
              <a:t> </a:t>
            </a:r>
            <a:r>
              <a:rPr lang="en-GB" sz="1400" dirty="0"/>
              <a:t>=</a:t>
            </a:r>
            <a:r>
              <a:rPr lang="en-GB" sz="1400" dirty="0"/>
              <a:t> value</a:t>
            </a:r>
            <a:r>
              <a:rPr lang="en-GB" sz="1400" dirty="0"/>
              <a:t>;</a:t>
            </a:r>
            <a:endParaRPr lang="en-GB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en-GB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Types – Tutorial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Administrator</cp:lastModifiedBy>
  <cp:revision>212</cp:revision>
  <cp:lastPrinted>2016-09-22T07:57:42Z</cp:lastPrinted>
  <dcterms:created xsi:type="dcterms:W3CDTF">2016-08-31T19:30:49Z</dcterms:created>
  <dcterms:modified xsi:type="dcterms:W3CDTF">2017-08-31T10:04:41Z</dcterms:modified>
</cp:coreProperties>
</file>