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3" r:id="rId2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2" autoAdjust="0"/>
    <p:restoredTop sz="91797" autoAdjust="0"/>
  </p:normalViewPr>
  <p:slideViewPr>
    <p:cSldViewPr>
      <p:cViewPr varScale="1">
        <p:scale>
          <a:sx n="96" d="100"/>
          <a:sy n="96" d="100"/>
        </p:scale>
        <p:origin x="-5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51A80-8E55-4D97-A2C4-49C0702CCD58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57A5-A549-43EE-8E32-30D159EAA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96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57A5-A549-43EE-8E32-30D159EAA77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8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3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BB9E3-0C76-4299-928B-C63670D4E6A5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91264" cy="432048"/>
          </a:xfrm>
        </p:spPr>
        <p:txBody>
          <a:bodyPr>
            <a:normAutofit fontScale="90000"/>
          </a:bodyPr>
          <a:lstStyle/>
          <a:p>
            <a:r>
              <a:rPr lang="en-GB" sz="2800" u="sng" dirty="0">
                <a:latin typeface="Arial" panose="020B0604020202020204" pitchFamily="34" charset="0"/>
                <a:cs typeface="Arial" panose="020B0604020202020204" pitchFamily="34" charset="0"/>
              </a:rPr>
              <a:t>Structured Data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Tutorial 2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496944" cy="5616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 b="1" dirty="0" smtClean="0"/>
              <a:t>Q.1</a:t>
            </a:r>
            <a:r>
              <a:rPr lang="en-GB" sz="1800" dirty="0" smtClean="0"/>
              <a:t> What </a:t>
            </a:r>
            <a:r>
              <a:rPr lang="en-GB" sz="1800" dirty="0"/>
              <a:t>data structure would be best used to store a shopping list with 10 items on it?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1800" dirty="0" smtClean="0"/>
              <a:t>	a</a:t>
            </a:r>
            <a:r>
              <a:rPr lang="en-GB" sz="1800" dirty="0"/>
              <a:t>)	Table</a:t>
            </a:r>
          </a:p>
          <a:p>
            <a:pPr marL="0" indent="0">
              <a:buNone/>
            </a:pPr>
            <a:r>
              <a:rPr lang="en-GB" sz="1800" dirty="0"/>
              <a:t>	b)	Array</a:t>
            </a:r>
          </a:p>
          <a:p>
            <a:pPr marL="0" indent="0">
              <a:buNone/>
            </a:pPr>
            <a:r>
              <a:rPr lang="en-GB" sz="1800" dirty="0"/>
              <a:t>	c)	Record</a:t>
            </a:r>
          </a:p>
          <a:p>
            <a:pPr marL="0" indent="0">
              <a:buNone/>
            </a:pPr>
            <a:r>
              <a:rPr lang="en-GB" sz="1800" dirty="0"/>
              <a:t>	d)	</a:t>
            </a:r>
            <a:r>
              <a:rPr lang="en-GB" sz="1800" dirty="0" smtClean="0"/>
              <a:t>String</a:t>
            </a: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 smtClean="0"/>
              <a:t>Q.2</a:t>
            </a:r>
            <a:r>
              <a:rPr lang="en-GB" sz="1800" dirty="0" smtClean="0"/>
              <a:t> What </a:t>
            </a:r>
            <a:r>
              <a:rPr lang="en-GB" sz="1800" dirty="0"/>
              <a:t>data structure would be best used to store data in a more permanent form?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1800" dirty="0"/>
              <a:t>	a)	Table</a:t>
            </a:r>
          </a:p>
          <a:p>
            <a:pPr marL="0" indent="0">
              <a:buNone/>
            </a:pPr>
            <a:r>
              <a:rPr lang="en-GB" sz="1800" dirty="0"/>
              <a:t>	b)	Array</a:t>
            </a:r>
          </a:p>
          <a:p>
            <a:pPr marL="0" indent="0">
              <a:buNone/>
            </a:pPr>
            <a:r>
              <a:rPr lang="en-GB" sz="1800" dirty="0"/>
              <a:t>	c)	Record</a:t>
            </a:r>
          </a:p>
          <a:p>
            <a:pPr marL="0" indent="0">
              <a:buNone/>
            </a:pPr>
            <a:r>
              <a:rPr lang="en-GB" sz="1800" dirty="0"/>
              <a:t>	d)	</a:t>
            </a:r>
            <a:r>
              <a:rPr lang="en-GB" sz="1800" dirty="0" smtClean="0"/>
              <a:t>File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 smtClean="0"/>
              <a:t>Q.3</a:t>
            </a:r>
            <a:r>
              <a:rPr lang="en-GB" sz="1800" dirty="0" smtClean="0"/>
              <a:t> What </a:t>
            </a:r>
            <a:r>
              <a:rPr lang="en-GB" sz="1800" dirty="0"/>
              <a:t>data structure is likely to require a key field in relation to its data?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	a)	Table</a:t>
            </a:r>
          </a:p>
          <a:p>
            <a:pPr marL="0" indent="0">
              <a:buNone/>
            </a:pPr>
            <a:r>
              <a:rPr lang="en-GB" sz="1800" dirty="0"/>
              <a:t>	b)	Array</a:t>
            </a:r>
          </a:p>
          <a:p>
            <a:pPr marL="0" indent="0">
              <a:buNone/>
            </a:pPr>
            <a:r>
              <a:rPr lang="en-GB" sz="1800" dirty="0"/>
              <a:t>	c)	Record</a:t>
            </a:r>
          </a:p>
          <a:p>
            <a:pPr marL="0" indent="0">
              <a:buNone/>
            </a:pPr>
            <a:r>
              <a:rPr lang="en-GB" sz="1800" dirty="0"/>
              <a:t>	d)	String</a:t>
            </a:r>
          </a:p>
        </p:txBody>
      </p:sp>
    </p:spTree>
    <p:extLst>
      <p:ext uri="{BB962C8B-B14F-4D97-AF65-F5344CB8AC3E}">
        <p14:creationId xmlns:p14="http://schemas.microsoft.com/office/powerpoint/2010/main" val="20195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25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Structured Data: Tutorial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temp</cp:lastModifiedBy>
  <cp:revision>210</cp:revision>
  <cp:lastPrinted>2016-09-22T07:57:42Z</cp:lastPrinted>
  <dcterms:created xsi:type="dcterms:W3CDTF">2016-08-31T19:30:49Z</dcterms:created>
  <dcterms:modified xsi:type="dcterms:W3CDTF">2016-09-28T15:52:59Z</dcterms:modified>
</cp:coreProperties>
</file>