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7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73" d="100"/>
          <a:sy n="73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Structured &amp; Unstructured Data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Tutorial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short note to describe the following data types and give examples of specific functions of each in data structure implementation. </a:t>
            </a:r>
          </a:p>
          <a:p>
            <a:pPr marL="0" indent="0">
              <a:buNone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Structured &amp; Unstructured Data – Tutorial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210</cp:revision>
  <cp:lastPrinted>2016-09-22T07:57:42Z</cp:lastPrinted>
  <dcterms:created xsi:type="dcterms:W3CDTF">2016-08-31T19:30:49Z</dcterms:created>
  <dcterms:modified xsi:type="dcterms:W3CDTF">2016-09-28T15:52:46Z</dcterms:modified>
</cp:coreProperties>
</file>