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47" r:id="rId2"/>
  </p:sldIdLst>
  <p:sldSz cx="9144000" cy="6858000" type="screen4x3"/>
  <p:notesSz cx="67976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2" autoAdjust="0"/>
    <p:restoredTop sz="91797" autoAdjust="0"/>
  </p:normalViewPr>
  <p:slideViewPr>
    <p:cSldViewPr>
      <p:cViewPr varScale="1">
        <p:scale>
          <a:sx n="58" d="100"/>
          <a:sy n="58" d="100"/>
        </p:scale>
        <p:origin x="78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51A80-8E55-4D97-A2C4-49C0702CCD58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F57A5-A549-43EE-8E32-30D159EAA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96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68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5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6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8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97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93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00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80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3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32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BB9E3-0C76-4299-928B-C63670D4E6A5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51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634082"/>
          </a:xfrm>
        </p:spPr>
        <p:txBody>
          <a:bodyPr>
            <a:normAutofit/>
          </a:bodyPr>
          <a:lstStyle/>
          <a:p>
            <a:r>
              <a:rPr lang="en-GB" sz="2800" u="sng" dirty="0">
                <a:latin typeface="Arial" panose="020B0604020202020204" pitchFamily="34" charset="0"/>
                <a:cs typeface="Arial" panose="020B0604020202020204" pitchFamily="34" charset="0"/>
              </a:rPr>
              <a:t>Memory Allocation: SMA &amp; DMA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GB" sz="2800" b="1">
                <a:latin typeface="Arial" panose="020B0604020202020204" pitchFamily="34" charset="0"/>
                <a:cs typeface="Arial" panose="020B0604020202020204" pitchFamily="34" charset="0"/>
              </a:rPr>
              <a:t>Tutorial 4a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640960" cy="4929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b="1" dirty="0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</a:p>
          <a:p>
            <a:pPr marL="0" indent="0">
              <a:buNone/>
            </a:pPr>
            <a:endParaRPr lang="en-GB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Make use of referenced and online resources to produce two examples each of executable programming codes in C# environment for implementing Static and Dynamic memory allocation.</a:t>
            </a:r>
          </a:p>
        </p:txBody>
      </p:sp>
    </p:spTree>
    <p:extLst>
      <p:ext uri="{BB962C8B-B14F-4D97-AF65-F5344CB8AC3E}">
        <p14:creationId xmlns:p14="http://schemas.microsoft.com/office/powerpoint/2010/main" val="65131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38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Memory Allocation: SMA &amp; DMA – Tutorial 4a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temp</dc:creator>
  <cp:lastModifiedBy>Rich</cp:lastModifiedBy>
  <cp:revision>214</cp:revision>
  <cp:lastPrinted>2016-09-22T07:57:42Z</cp:lastPrinted>
  <dcterms:created xsi:type="dcterms:W3CDTF">2016-08-31T19:30:49Z</dcterms:created>
  <dcterms:modified xsi:type="dcterms:W3CDTF">2017-09-07T01:18:16Z</dcterms:modified>
</cp:coreProperties>
</file>