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9" r:id="rId2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797" autoAdjust="0"/>
  </p:normalViewPr>
  <p:slideViewPr>
    <p:cSldViewPr>
      <p:cViewPr varScale="1">
        <p:scale>
          <a:sx n="58" d="100"/>
          <a:sy n="58" d="100"/>
        </p:scale>
        <p:origin x="7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1A80-8E55-4D97-A2C4-49C0702CCD58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57A5-A549-43EE-8E32-30D159EAA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96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07/09/2017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91264" cy="576064"/>
          </a:xfrm>
        </p:spPr>
        <p:txBody>
          <a:bodyPr>
            <a:normAutofit fontScale="90000"/>
          </a:bodyPr>
          <a:lstStyle/>
          <a:p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Dynamic Memory Allocation Problems – </a:t>
            </a:r>
            <a:r>
              <a:rPr lang="en-GB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Tutorial 4b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Synopsis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You work as a software development engineer for an IT company and you have been tasked to develop a graphical user interphase (GUI) for an aircraft design company to analyse flight simulation testing.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following are the likely problems you might encounter while creating free memory space on your programming deck.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Write a short note on each to discuss the likely causes and how to detect/fix the problems.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Leak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Dangling pointer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fragmentation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de-allocation</a:t>
            </a:r>
          </a:p>
        </p:txBody>
      </p:sp>
    </p:spTree>
    <p:extLst>
      <p:ext uri="{BB962C8B-B14F-4D97-AF65-F5344CB8AC3E}">
        <p14:creationId xmlns:p14="http://schemas.microsoft.com/office/powerpoint/2010/main" val="33320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92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Dynamic Memory Allocation Problems – Tutorial 4b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Rich</cp:lastModifiedBy>
  <cp:revision>219</cp:revision>
  <cp:lastPrinted>2016-09-22T07:57:42Z</cp:lastPrinted>
  <dcterms:created xsi:type="dcterms:W3CDTF">2016-08-31T19:30:49Z</dcterms:created>
  <dcterms:modified xsi:type="dcterms:W3CDTF">2017-09-07T01:21:04Z</dcterms:modified>
</cp:coreProperties>
</file>