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354" r:id="rId3"/>
    <p:sldId id="285" r:id="rId4"/>
    <p:sldId id="355" r:id="rId5"/>
    <p:sldId id="257" r:id="rId6"/>
    <p:sldId id="258" r:id="rId7"/>
    <p:sldId id="356" r:id="rId8"/>
    <p:sldId id="357" r:id="rId9"/>
    <p:sldId id="358" r:id="rId10"/>
    <p:sldId id="3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803" autoAdjust="0"/>
  </p:normalViewPr>
  <p:slideViewPr>
    <p:cSldViewPr>
      <p:cViewPr>
        <p:scale>
          <a:sx n="60" d="100"/>
          <a:sy n="60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3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5A63C-E0C4-4903-B851-8964F4127E06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A45D8-66A8-49CB-88AD-34D66B653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45D8-66A8-49CB-88AD-34D66B653A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1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4845-FA77-4CB9-A7E3-C367312F4FB9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OE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583-220A-495A-9285-F52CC0BB7D52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4012-6BBE-45AA-A3E7-8F165E6626A0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48D8-318C-49D9-BD52-2ED6920EABAF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8332-C68B-41F4-973A-F3D835FAA6D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723E-401F-41B2-9B1A-856786398E93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C774-E24D-49D0-AC45-47E1580D6C1E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C401-4607-45AB-8410-BA81861043AB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EA10-22AB-41E3-87C4-E528DF7F1DBC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75E4-56A1-4767-A082-E6F27F864D24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921D-C337-436B-8ACD-2285DF7ED83E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207C98-A6B6-4F0F-B249-6A37613AEEDD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 Structures.</a:t>
            </a:r>
            <a:br>
              <a:rPr lang="en-GB" sz="3600" dirty="0" smtClean="0"/>
            </a:br>
            <a:r>
              <a:rPr lang="en-GB" sz="3200" dirty="0"/>
              <a:t>(H16Y </a:t>
            </a:r>
            <a:r>
              <a:rPr lang="en-GB" sz="3200" dirty="0" smtClean="0"/>
              <a:t>35)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1 (Block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DS – Data Types Implementation in C#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534400" cy="4648200"/>
          </a:xfrm>
        </p:spPr>
        <p:txBody>
          <a:bodyPr>
            <a:noAutofit/>
          </a:bodyPr>
          <a:lstStyle/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GB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629400"/>
            <a:ext cx="2895600" cy="228600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Unit - Topics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305800" cy="4648200"/>
          </a:xfrm>
        </p:spPr>
        <p:txBody>
          <a:bodyPr>
            <a:noAutofit/>
          </a:bodyPr>
          <a:lstStyle/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Description/ Overview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Types/Structures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 in Computer Systems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Memory Allocation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Implementation in C#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Search and Sort Algorithms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Types (ADTs)</a:t>
            </a:r>
          </a:p>
          <a:p>
            <a:pPr marL="46177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1822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Unit Description - Assessments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credit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1</a:t>
            </a:r>
          </a:p>
          <a:p>
            <a:pPr marL="0" indent="0">
              <a:buNone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Closed-book, supervised Assessment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representation in comp. systems</a:t>
            </a:r>
            <a:endParaRPr lang="en-GB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2_Part 1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Closed-book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supervised Assessment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sort &amp; search algorithms questions using documentation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proforma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sort and search algorithms</a:t>
            </a:r>
          </a:p>
          <a:p>
            <a:pPr marL="457200" lvl="1" indent="0">
              <a:buNone/>
            </a:pPr>
            <a:endParaRPr lang="en-GB" sz="1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2_Part 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Open-book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ractical Assessment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ADT interfaces in Visual Studio (C#)</a:t>
            </a:r>
            <a:endParaRPr lang="en-GB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IStackADT</a:t>
            </a:r>
            <a:r>
              <a:rPr lang="en-GB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ISetADT</a:t>
            </a:r>
            <a:r>
              <a:rPr lang="en-GB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interfaces</a:t>
            </a:r>
            <a:endParaRPr lang="en-GB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1822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2738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959" y="646911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Unit Description - Assessments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610600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3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Open-book, Practical Assessment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ADT interfaces  created in Outcome 2 to perform specific operations in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(C#)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&amp; Linked Lists</a:t>
            </a:r>
            <a:endParaRPr lang="en-GB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4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Open-book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ssessment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complete partially built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user interface in Visual Studio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Class and Event handler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2738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959" y="646911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4572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Data Structures (DS).</a:t>
            </a: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6681" y="3159368"/>
            <a:ext cx="311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Types/Structures</a:t>
            </a:r>
            <a:endParaRPr lang="en-GB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DS – Data Types.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534400" cy="4648200"/>
          </a:xfrm>
        </p:spPr>
        <p:txBody>
          <a:bodyPr>
            <a:noAutofit/>
          </a:bodyPr>
          <a:lstStyle/>
          <a:p>
            <a:pPr marL="118872" indent="0">
              <a:spcBef>
                <a:spcPts val="600"/>
              </a:spcBef>
              <a:buNone/>
              <a:defRPr/>
            </a:pPr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Unstructed/Simple Data. </a:t>
            </a:r>
          </a:p>
          <a:p>
            <a:pPr marL="118872" indent="0">
              <a:spcBef>
                <a:spcPts val="600"/>
              </a:spcBef>
              <a:buNone/>
              <a:defRPr/>
            </a:pPr>
            <a:endParaRPr lang="en-GB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</a:p>
          <a:p>
            <a:pPr marL="861822" lvl="1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Positive and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72" lvl="1" indent="0">
              <a:spcBef>
                <a:spcPts val="600"/>
              </a:spcBef>
              <a:buNone/>
              <a:defRPr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772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1822" lvl="1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Characters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1822" lvl="1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marL="861822" lvl="1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772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1822" lvl="1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True or False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spcBef>
                <a:spcPts val="600"/>
              </a:spcBef>
              <a:buNone/>
              <a:defRPr/>
            </a:pPr>
            <a:endParaRPr lang="en-GB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629400"/>
            <a:ext cx="2895600" cy="228600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DS – Data Types.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534400" cy="4648200"/>
          </a:xfrm>
        </p:spPr>
        <p:txBody>
          <a:bodyPr>
            <a:noAutofit/>
          </a:bodyPr>
          <a:lstStyle/>
          <a:p>
            <a:pPr marL="118872" indent="0">
              <a:spcBef>
                <a:spcPts val="600"/>
              </a:spcBef>
              <a:buNone/>
              <a:defRPr/>
            </a:pPr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Data. </a:t>
            </a:r>
          </a:p>
          <a:p>
            <a:pPr marL="118872" indent="0">
              <a:spcBef>
                <a:spcPts val="600"/>
              </a:spcBef>
              <a:buNone/>
              <a:defRPr/>
            </a:pPr>
            <a:endParaRPr lang="en-GB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861822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 Dimensional (1D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pPr marL="861822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Dimensional (2D) Arrays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629400"/>
            <a:ext cx="2895600" cy="228600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DS – Data Representation in Comp. System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534400" cy="4648200"/>
          </a:xfrm>
        </p:spPr>
        <p:txBody>
          <a:bodyPr>
            <a:noAutofit/>
          </a:bodyPr>
          <a:lstStyle/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Denary/Decimal Numbers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(Boolean) Gates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– Complex Elements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629400"/>
            <a:ext cx="2895600" cy="228600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DS – Computer Memory Allocation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534400" cy="464820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(DMA)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–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), free( )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GB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(SMA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177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Disadvantages</a:t>
            </a:r>
          </a:p>
          <a:p>
            <a:pPr marL="118872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629400"/>
            <a:ext cx="2895600" cy="228600"/>
          </a:xfrm>
        </p:spPr>
        <p:txBody>
          <a:bodyPr/>
          <a:lstStyle/>
          <a:p>
            <a:r>
              <a:rPr lang="en-US" dirty="0" smtClean="0"/>
              <a:t>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3720</TotalTime>
  <Words>308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Decatur</vt:lpstr>
      <vt:lpstr>Data Structures. (H16Y 35)</vt:lpstr>
      <vt:lpstr>Unit - Topics</vt:lpstr>
      <vt:lpstr>Unit Description - Assessments</vt:lpstr>
      <vt:lpstr>Unit Description - Assessments</vt:lpstr>
      <vt:lpstr>Data Structures (DS).</vt:lpstr>
      <vt:lpstr>DS – Data Types.</vt:lpstr>
      <vt:lpstr>DS – Data Types.</vt:lpstr>
      <vt:lpstr>DS – Data Representation in Comp. System</vt:lpstr>
      <vt:lpstr>DS – Computer Memory Allocation</vt:lpstr>
      <vt:lpstr>DS – Data Types Implementation in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(H9HY 45)</dc:title>
  <dc:creator>Oludare Elebiju</dc:creator>
  <cp:lastModifiedBy>temp</cp:lastModifiedBy>
  <cp:revision>195</cp:revision>
  <dcterms:created xsi:type="dcterms:W3CDTF">2006-08-16T00:00:00Z</dcterms:created>
  <dcterms:modified xsi:type="dcterms:W3CDTF">2017-11-30T09:32:22Z</dcterms:modified>
</cp:coreProperties>
</file>