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77" r:id="rId3"/>
    <p:sldId id="279" r:id="rId4"/>
    <p:sldId id="394" r:id="rId5"/>
    <p:sldId id="396" r:id="rId6"/>
    <p:sldId id="398" r:id="rId7"/>
    <p:sldId id="409" r:id="rId8"/>
    <p:sldId id="399" r:id="rId9"/>
    <p:sldId id="400" r:id="rId10"/>
    <p:sldId id="401" r:id="rId11"/>
    <p:sldId id="404" r:id="rId12"/>
    <p:sldId id="405" r:id="rId13"/>
    <p:sldId id="4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803" autoAdjust="0"/>
  </p:normalViewPr>
  <p:slideViewPr>
    <p:cSldViewPr>
      <p:cViewPr varScale="1">
        <p:scale>
          <a:sx n="62" d="100"/>
          <a:sy n="62" d="100"/>
        </p:scale>
        <p:origin x="-7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3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5A63C-E0C4-4903-B851-8964F4127E06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A45D8-66A8-49CB-88AD-34D66B653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45D8-66A8-49CB-88AD-34D66B653A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5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2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4845-FA77-4CB9-A7E3-C367312F4FB9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OE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583-220A-495A-9285-F52CC0BB7D52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4012-6BBE-45AA-A3E7-8F165E6626A0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48D8-318C-49D9-BD52-2ED6920EABAF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8332-C68B-41F4-973A-F3D835FAA6D3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723E-401F-41B2-9B1A-856786398E93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C774-E24D-49D0-AC45-47E1580D6C1E}" type="datetime1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C401-4607-45AB-8410-BA81861043AB}" type="datetime1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EA10-22AB-41E3-87C4-E528DF7F1DBC}" type="datetime1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75E4-56A1-4767-A082-E6F27F864D24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921D-C337-436B-8ACD-2285DF7ED83E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207C98-A6B6-4F0F-B249-6A37613AEEDD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techsmartclass.com/DS/U2_T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techsmartclass.com/DS/U2_T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Structures.</a:t>
            </a:r>
            <a:br>
              <a:rPr lang="en-GB" sz="3600" dirty="0"/>
            </a:br>
            <a:r>
              <a:rPr lang="en-GB" sz="3200" dirty="0"/>
              <a:t>(H16Y 35)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8 </a:t>
            </a:r>
            <a:r>
              <a:rPr lang="en-GB" dirty="0"/>
              <a:t>(Block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91264" cy="576064"/>
          </a:xfrm>
        </p:spPr>
        <p:txBody>
          <a:bodyPr>
            <a:normAutofit/>
          </a:bodyPr>
          <a:lstStyle/>
          <a:p>
            <a:pPr algn="l"/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10600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In-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Last In First Out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(LIFO) concept. 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Stack ADT Operations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inserts an element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Item pop():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removes and returns the last inserted element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Item top():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returns the last inserted element without removing 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Integer size():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returns the number of elements stored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indicates whether no elements are stored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Stack Error operations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 Stack ADT, operations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cannot be performed if the stack is empty, this can generate errors when prompted.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91264" cy="576064"/>
          </a:xfrm>
        </p:spPr>
        <p:txBody>
          <a:bodyPr>
            <a:noAutofit/>
          </a:bodyPr>
          <a:lstStyle/>
          <a:p>
            <a:pPr algn="l"/>
            <a:r>
              <a:rPr lang="en-GB" sz="3600" u="sng" dirty="0">
                <a:cs typeface="Arial" panose="020B0604020202020204" pitchFamily="34" charset="0"/>
              </a:rPr>
              <a:t>Stack </a:t>
            </a:r>
            <a:r>
              <a:rPr lang="en-GB" sz="3600" u="sng" dirty="0" smtClean="0">
                <a:cs typeface="Arial" panose="020B0604020202020204" pitchFamily="34" charset="0"/>
              </a:rPr>
              <a:t>ADT Interface </a:t>
            </a:r>
            <a:r>
              <a:rPr lang="en-GB" sz="3600" u="sng" dirty="0">
                <a:cs typeface="Arial" panose="020B0604020202020204" pitchFamily="34" charset="0"/>
              </a:rPr>
              <a:t>– Implementation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712968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System.Collections.Generic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System.Linq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System.Text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System.Threading.Tasks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&lt;Your Initials&gt;_ADTs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IStackADT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67CE56-F1FB-4C90-A0C8-CEC1E33F89A2}"/>
              </a:ext>
            </a:extLst>
          </p:cNvPr>
          <p:cNvSpPr txBox="1"/>
          <p:nvPr/>
        </p:nvSpPr>
        <p:spPr>
          <a:xfrm>
            <a:off x="3505200" y="3352800"/>
            <a:ext cx="50738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Creating an ADT Interface to store </a:t>
            </a:r>
            <a:r>
              <a:rPr lang="en-GB" b="1" dirty="0"/>
              <a:t>Integers </a:t>
            </a:r>
            <a:r>
              <a:rPr lang="en-GB" dirty="0"/>
              <a:t>data sets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15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79986" cy="499449"/>
          </a:xfrm>
        </p:spPr>
        <p:txBody>
          <a:bodyPr>
            <a:noAutofit/>
          </a:bodyPr>
          <a:lstStyle/>
          <a:p>
            <a:pPr algn="l"/>
            <a:r>
              <a:rPr lang="en-GB" sz="3600" u="sng" dirty="0">
                <a:cs typeface="Arial" panose="020B0604020202020204" pitchFamily="34" charset="0"/>
              </a:rPr>
              <a:t>Stack ADT – Implementation in </a:t>
            </a:r>
            <a:r>
              <a:rPr lang="en-GB" sz="3600" u="sng" dirty="0" smtClean="0">
                <a:cs typeface="Arial" panose="020B0604020202020204" pitchFamily="34" charset="0"/>
              </a:rPr>
              <a:t>C# </a:t>
            </a:r>
            <a:endParaRPr lang="en-GB" sz="3600" u="sng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0" indent="0">
              <a:buNone/>
            </a:pPr>
            <a:endParaRPr lang="en-GB" sz="10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implement the ADT interface created, a data structure type must be specified (built as algorithm) for storing the integer data sets declared when creating the interface. </a:t>
            </a:r>
          </a:p>
          <a:p>
            <a:pPr marL="0" indent="0">
              <a:buNone/>
            </a:pPr>
            <a:endParaRPr lang="en-GB" sz="18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Example of data structure type – </a:t>
            </a:r>
          </a:p>
          <a:p>
            <a:pPr marL="0" indent="0">
              <a:buNone/>
            </a:pPr>
            <a:endParaRPr lang="en-GB" sz="1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romanLcPeriod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Arrays DS – </a:t>
            </a:r>
            <a:r>
              <a:rPr lang="en-GB" sz="18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IntArrayList</a:t>
            </a: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LinkedList DS – </a:t>
            </a:r>
            <a:r>
              <a:rPr lang="en-GB" sz="18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IntLinkedList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91264" cy="576064"/>
          </a:xfrm>
        </p:spPr>
        <p:txBody>
          <a:bodyPr>
            <a:normAutofit/>
          </a:bodyPr>
          <a:lstStyle/>
          <a:p>
            <a:pPr algn="l"/>
            <a:r>
              <a:rPr lang="en-GB" sz="25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Online - Resources</a:t>
            </a:r>
            <a:endParaRPr lang="en-GB" sz="2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12968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hlinkClick r:id="rId3"/>
              </a:rPr>
              <a:t>http://</a:t>
            </a:r>
            <a:r>
              <a:rPr lang="en-GB" sz="1800" dirty="0" smtClean="0">
                <a:hlinkClick r:id="rId3"/>
              </a:rPr>
              <a:t>btechsmartclass.com/DS/U2_T2.html</a:t>
            </a:r>
            <a:r>
              <a:rPr lang="en-GB" sz="1800" dirty="0" smtClean="0"/>
              <a:t>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btechsmartclass.com/DS/U2_T3.html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>To Cover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305800" cy="4648200"/>
          </a:xfrm>
        </p:spPr>
        <p:txBody>
          <a:bodyPr>
            <a:noAutofit/>
          </a:bodyPr>
          <a:lstStyle/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ADT Implementation in C#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ADT – Array Data Structure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ADT – Linked lis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Data Structure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1822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 dirty="0"/>
              <a:t>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>Data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7693" y="3159368"/>
            <a:ext cx="390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Types (ADTs)</a:t>
            </a:r>
            <a:endParaRPr lang="en-GB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91264" cy="576064"/>
          </a:xfrm>
        </p:spPr>
        <p:txBody>
          <a:bodyPr>
            <a:noAutofit/>
          </a:bodyPr>
          <a:lstStyle/>
          <a:p>
            <a:pPr algn="l"/>
            <a:r>
              <a:rPr lang="en-GB" sz="3600" dirty="0">
                <a:cs typeface="Arial" panose="020B0604020202020204" pitchFamily="34" charset="0"/>
              </a:rPr>
              <a:t>What </a:t>
            </a:r>
            <a:r>
              <a:rPr lang="en-GB" sz="3600" dirty="0" smtClean="0">
                <a:cs typeface="Arial" panose="020B0604020202020204" pitchFamily="34" charset="0"/>
              </a:rPr>
              <a:t>is </a:t>
            </a:r>
            <a:r>
              <a:rPr lang="en-GB" sz="3600" dirty="0">
                <a:cs typeface="Arial" panose="020B0604020202020204" pitchFamily="34" charset="0"/>
              </a:rPr>
              <a:t>Abstract Data </a:t>
            </a:r>
            <a:r>
              <a:rPr lang="en-GB" sz="3600" dirty="0" smtClean="0">
                <a:cs typeface="Arial" panose="020B0604020202020204" pitchFamily="34" charset="0"/>
              </a:rPr>
              <a:t>Type </a:t>
            </a:r>
            <a:r>
              <a:rPr lang="en-GB" sz="3600" dirty="0">
                <a:cs typeface="Arial" panose="020B0604020202020204" pitchFamily="34" charset="0"/>
              </a:rPr>
              <a:t>(</a:t>
            </a:r>
            <a:r>
              <a:rPr lang="en-GB" sz="3600" dirty="0" smtClean="0">
                <a:cs typeface="Arial" panose="020B0604020202020204" pitchFamily="34" charset="0"/>
              </a:rPr>
              <a:t>ADT) </a:t>
            </a:r>
            <a:r>
              <a:rPr lang="en-GB" sz="3600" dirty="0"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" y="1600200"/>
            <a:ext cx="8712968" cy="5612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ADT is considered abstract because the operations performed on it are separated from the underlying implementation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Most data-structure ADTs can be implemented using either a contiguous (array-based) or linked-data representation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 ADT hides the implementation of a data structure behind a well-defined interface.</a:t>
            </a: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642346"/>
            <a:ext cx="4112375" cy="3106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581575"/>
            <a:ext cx="37168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Diagrammatic representation of ADT</a:t>
            </a:r>
          </a:p>
        </p:txBody>
      </p:sp>
    </p:spTree>
    <p:extLst>
      <p:ext uri="{BB962C8B-B14F-4D97-AF65-F5344CB8AC3E}">
        <p14:creationId xmlns:p14="http://schemas.microsoft.com/office/powerpoint/2010/main" val="3465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5" y="381000"/>
            <a:ext cx="8291264" cy="576064"/>
          </a:xfrm>
        </p:spPr>
        <p:txBody>
          <a:bodyPr>
            <a:noAutofit/>
          </a:bodyPr>
          <a:lstStyle/>
          <a:p>
            <a:pPr algn="l"/>
            <a:r>
              <a:rPr lang="en-GB" sz="3600" u="sng" dirty="0">
                <a:cs typeface="Arial" panose="020B0604020202020204" pitchFamily="34" charset="0"/>
              </a:rPr>
              <a:t>ADT </a:t>
            </a:r>
            <a:r>
              <a:rPr lang="en-GB" sz="3600" u="sng" dirty="0" smtClean="0">
                <a:cs typeface="Arial" panose="020B0604020202020204" pitchFamily="34" charset="0"/>
              </a:rPr>
              <a:t>Structure.</a:t>
            </a:r>
            <a:endParaRPr lang="en-GB" sz="3600" u="sng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structure comprises of the following: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(the name of the ADT)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data type(s)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represented by a collection of data, which is structured in some manner [each type has been previously defined in a ADT (or it is a primitive type)]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that operate on the data [the functions will specify the domain (parameters) and range (return type)]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for each of the functions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Post-conditions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for each of the functions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Error conditions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that we need to consider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78" y="381000"/>
            <a:ext cx="8291264" cy="576064"/>
          </a:xfrm>
        </p:spPr>
        <p:txBody>
          <a:bodyPr>
            <a:noAutofit/>
          </a:bodyPr>
          <a:lstStyle/>
          <a:p>
            <a:pPr algn="l"/>
            <a:r>
              <a:rPr lang="en-GB" sz="3600" u="sng" dirty="0">
                <a:cs typeface="Arial" panose="020B0604020202020204" pitchFamily="34" charset="0"/>
              </a:rPr>
              <a:t>Types of ADT</a:t>
            </a:r>
            <a:r>
              <a:rPr lang="en-GB" sz="36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568952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List (Linked List)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Set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Map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Tree ADT</a:t>
            </a:r>
          </a:p>
        </p:txBody>
      </p:sp>
    </p:spTree>
    <p:extLst>
      <p:ext uri="{BB962C8B-B14F-4D97-AF65-F5344CB8AC3E}">
        <p14:creationId xmlns:p14="http://schemas.microsoft.com/office/powerpoint/2010/main" val="28723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78" y="381000"/>
            <a:ext cx="8291264" cy="576064"/>
          </a:xfrm>
        </p:spPr>
        <p:txBody>
          <a:bodyPr>
            <a:noAutofit/>
          </a:bodyPr>
          <a:lstStyle/>
          <a:p>
            <a:pPr algn="l"/>
            <a:r>
              <a:rPr lang="en-GB" sz="3600" u="sng" dirty="0" smtClean="0">
                <a:cs typeface="Arial" panose="020B0604020202020204" pitchFamily="34" charset="0"/>
              </a:rPr>
              <a:t>ADT</a:t>
            </a:r>
            <a:r>
              <a:rPr lang="en-GB" sz="3600" dirty="0">
                <a:cs typeface="Arial" panose="020B0604020202020204" pitchFamily="34" charset="0"/>
              </a:rPr>
              <a:t> </a:t>
            </a:r>
            <a:r>
              <a:rPr lang="en-GB" sz="3600" dirty="0" smtClean="0">
                <a:cs typeface="Arial" panose="020B0604020202020204" pitchFamily="34" charset="0"/>
              </a:rPr>
              <a:t>– Data Structures</a:t>
            </a:r>
            <a:endParaRPr lang="en-GB" sz="3600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568952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(Linked List)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91264" cy="576064"/>
          </a:xfrm>
        </p:spPr>
        <p:txBody>
          <a:bodyPr>
            <a:normAutofit/>
          </a:bodyPr>
          <a:lstStyle/>
          <a:p>
            <a:pPr algn="l"/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Stack ADT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" y="1524000"/>
            <a:ext cx="4032448" cy="56166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linear sequence of arbitrary number of items, whose access procedures have a last-in, first-out (LIFO) behaviour.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A stack is either empty or it consists of two parts – </a:t>
            </a:r>
          </a:p>
          <a:p>
            <a:pPr marL="0" indent="0">
              <a:buNone/>
            </a:pPr>
            <a:endParaRPr lang="en-GB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a </a:t>
            </a:r>
            <a:r>
              <a:rPr lang="en-GB" sz="1700" b="1" dirty="0">
                <a:solidFill>
                  <a:srgbClr val="000000"/>
                </a:solidFill>
                <a:latin typeface="Verdana" panose="020B0604030504040204" pitchFamily="34" charset="0"/>
              </a:rPr>
              <a:t>top element</a:t>
            </a: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700" b="1" dirty="0">
                <a:solidFill>
                  <a:srgbClr val="000000"/>
                </a:solidFill>
                <a:latin typeface="Verdana" panose="020B0604030504040204" pitchFamily="34" charset="0"/>
              </a:rPr>
              <a:t>stack</a:t>
            </a: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 (the remaining elements).</a:t>
            </a:r>
          </a:p>
          <a:p>
            <a:pPr marL="457200" lvl="1" indent="0">
              <a:buNone/>
            </a:pPr>
            <a:endParaRPr lang="en-GB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elements in a stack may be of any type, but all the elements in a given stack must be the same type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ADT Representation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LIFO – Last in First Out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If different boxes are stacked on top of one another, the last box to be added to the stack will have to be the first to be removed from the stack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51BB9AB-4882-4DA1-B617-2060A443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441986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91264" cy="576064"/>
          </a:xfrm>
        </p:spPr>
        <p:txBody>
          <a:bodyPr>
            <a:noAutofit/>
          </a:bodyPr>
          <a:lstStyle/>
          <a:p>
            <a:pPr algn="l"/>
            <a:r>
              <a:rPr lang="en-GB" sz="3600" u="sng" dirty="0">
                <a:cs typeface="Arial" panose="020B0604020202020204" pitchFamily="34" charset="0"/>
              </a:rPr>
              <a:t>Stack ADT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48" y="1702768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ADT Stack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is a linear sequence of an arbitrary number of items, together with access procedures.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access procedures permit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insertions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deletion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of items only at one end of the sequence (the “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stack is a list structure, sometimes called a last-in-first-out (or LIFO) list. 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stack is either empty, or it consists of a sequence of items. Access is limited to the “top” item on the stack at all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FA63CB-B071-4838-87C0-08E93137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95800"/>
            <a:ext cx="7007465" cy="17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5564</TotalTime>
  <Words>585</Words>
  <Application>Microsoft Office PowerPoint</Application>
  <PresentationFormat>On-screen Show (4:3)</PresentationFormat>
  <Paragraphs>118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Decatur</vt:lpstr>
      <vt:lpstr>Data Structures. (H16Y 35)</vt:lpstr>
      <vt:lpstr>To Cover …</vt:lpstr>
      <vt:lpstr>Data Structures.</vt:lpstr>
      <vt:lpstr>What is Abstract Data Type (ADT) ?</vt:lpstr>
      <vt:lpstr>ADT Structure.</vt:lpstr>
      <vt:lpstr>Types of ADT.</vt:lpstr>
      <vt:lpstr>ADT – Data Structures</vt:lpstr>
      <vt:lpstr>Stack ADT.</vt:lpstr>
      <vt:lpstr>Stack ADT – Cont’d</vt:lpstr>
      <vt:lpstr>Stack ADT – Common Operations</vt:lpstr>
      <vt:lpstr>Stack ADT Interface – Implementation in C#</vt:lpstr>
      <vt:lpstr>Stack ADT – Implementation in C# </vt:lpstr>
      <vt:lpstr>Online -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(H9HY 45)</dc:title>
  <dc:creator>Oludare Elebiju</dc:creator>
  <cp:lastModifiedBy>Oludare Elebiju</cp:lastModifiedBy>
  <cp:revision>307</cp:revision>
  <dcterms:created xsi:type="dcterms:W3CDTF">2006-08-16T00:00:00Z</dcterms:created>
  <dcterms:modified xsi:type="dcterms:W3CDTF">2018-02-08T09:02:00Z</dcterms:modified>
</cp:coreProperties>
</file>