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3126" autoAdjust="0"/>
  </p:normalViewPr>
  <p:slideViewPr>
    <p:cSldViewPr>
      <p:cViewPr varScale="1">
        <p:scale>
          <a:sx n="73" d="100"/>
          <a:sy n="73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FB2D-319C-464F-A0A5-C669ACC85E47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495B-880B-4555-9160-5C63B7E51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2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1200" dirty="0" smtClean="0"/>
              <a:t>The lighter </a:t>
            </a:r>
            <a:r>
              <a:rPr lang="en-GB" altLang="en-US" sz="1200" b="1" dirty="0" smtClean="0"/>
              <a:t>aggregation</a:t>
            </a:r>
            <a:r>
              <a:rPr lang="en-GB" altLang="en-US" sz="1200" dirty="0" smtClean="0"/>
              <a:t> indicates that the class "Account" uses </a:t>
            </a:r>
            <a:r>
              <a:rPr lang="en-GB" altLang="en-US" sz="1200" dirty="0" err="1" smtClean="0"/>
              <a:t>AddressBook</a:t>
            </a:r>
            <a:r>
              <a:rPr lang="en-GB" altLang="en-US" sz="1200" dirty="0" smtClean="0"/>
              <a:t>, but does not necessarily contain an instance of it. </a:t>
            </a:r>
          </a:p>
          <a:p>
            <a:r>
              <a:rPr lang="en-GB" altLang="en-US" sz="1200" dirty="0" smtClean="0"/>
              <a:t>The strong, </a:t>
            </a:r>
            <a:r>
              <a:rPr lang="en-GB" altLang="en-US" sz="1200" b="1" dirty="0" smtClean="0"/>
              <a:t>composite aggregations </a:t>
            </a:r>
            <a:r>
              <a:rPr lang="en-GB" altLang="en-US" sz="1200" dirty="0" smtClean="0"/>
              <a:t>by the other connectors indicate ownership or containment of the source classes by the target classes, for example Contact and </a:t>
            </a:r>
            <a:r>
              <a:rPr lang="en-GB" altLang="en-US" sz="1200" dirty="0" err="1" smtClean="0"/>
              <a:t>ContactGroup</a:t>
            </a:r>
            <a:r>
              <a:rPr lang="en-GB" altLang="en-US" sz="1200" dirty="0" smtClean="0"/>
              <a:t> values will be contained in </a:t>
            </a:r>
            <a:r>
              <a:rPr lang="en-GB" altLang="en-US" sz="1200" dirty="0" err="1" smtClean="0"/>
              <a:t>AddressBook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5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25/10/2017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Software Development: Object Oriented Programming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(H171 35)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Class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Classes can have an association with another class i.e. a relationship between two classes.  There are different types of associations that can exist between classes:</a:t>
            </a:r>
          </a:p>
          <a:p>
            <a:pPr lvl="1"/>
            <a:r>
              <a:rPr lang="en-GB" b="1" dirty="0" smtClean="0"/>
              <a:t>Aggregation</a:t>
            </a:r>
          </a:p>
          <a:p>
            <a:pPr lvl="2"/>
            <a:r>
              <a:rPr lang="en-GB" dirty="0" smtClean="0"/>
              <a:t>is a directional association between 2 objects</a:t>
            </a:r>
          </a:p>
          <a:p>
            <a:pPr lvl="2"/>
            <a:r>
              <a:rPr lang="en-GB" dirty="0"/>
              <a:t>w</a:t>
            </a:r>
            <a:r>
              <a:rPr lang="en-GB" dirty="0" smtClean="0"/>
              <a:t>hen an </a:t>
            </a:r>
            <a:r>
              <a:rPr lang="en-GB" dirty="0" err="1" smtClean="0"/>
              <a:t>object“has</a:t>
            </a:r>
            <a:r>
              <a:rPr lang="en-GB" dirty="0" smtClean="0"/>
              <a:t> a” another </a:t>
            </a:r>
            <a:r>
              <a:rPr lang="en-GB" dirty="0" smtClean="0"/>
              <a:t>object</a:t>
            </a:r>
            <a:endParaRPr lang="en-GB" dirty="0"/>
          </a:p>
          <a:p>
            <a:pPr lvl="2"/>
            <a:endParaRPr lang="en-GB" dirty="0" smtClean="0"/>
          </a:p>
          <a:p>
            <a:pPr marL="667512" lvl="2" indent="0">
              <a:buNone/>
            </a:pPr>
            <a:endParaRPr lang="en-GB" dirty="0"/>
          </a:p>
          <a:p>
            <a:pPr lvl="2"/>
            <a:r>
              <a:rPr lang="en-GB" dirty="0" smtClean="0"/>
              <a:t>Classroom “has a” Student, but Student can exist without a Classroom</a:t>
            </a:r>
            <a:endParaRPr lang="en-GB" dirty="0" smtClean="0"/>
          </a:p>
          <a:p>
            <a:pPr lvl="1"/>
            <a:r>
              <a:rPr lang="en-GB" b="1" dirty="0" smtClean="0"/>
              <a:t>Composition</a:t>
            </a:r>
          </a:p>
          <a:p>
            <a:pPr lvl="2"/>
            <a:r>
              <a:rPr lang="en-GB" dirty="0"/>
              <a:t>i</a:t>
            </a:r>
            <a:r>
              <a:rPr lang="en-GB" dirty="0" smtClean="0"/>
              <a:t>s a restricted aggregation</a:t>
            </a:r>
          </a:p>
          <a:p>
            <a:pPr lvl="2"/>
            <a:r>
              <a:rPr lang="en-GB" dirty="0"/>
              <a:t>w</a:t>
            </a:r>
            <a:r>
              <a:rPr lang="en-GB" dirty="0" smtClean="0"/>
              <a:t>hen an object contains another object</a:t>
            </a:r>
          </a:p>
          <a:p>
            <a:pPr lvl="2"/>
            <a:r>
              <a:rPr lang="en-GB" dirty="0"/>
              <a:t>w</a:t>
            </a:r>
            <a:r>
              <a:rPr lang="en-GB" dirty="0" smtClean="0"/>
              <a:t>hen the contained object cannot exist without the container object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GB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GB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GB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a Chapter cannot </a:t>
            </a:r>
            <a:r>
              <a:rPr lang="en-GB" dirty="0"/>
              <a:t>exist without a </a:t>
            </a:r>
            <a:r>
              <a:rPr lang="en-GB" dirty="0" smtClean="0"/>
              <a:t>Book </a:t>
            </a:r>
            <a:r>
              <a:rPr lang="en-GB" dirty="0" smtClean="0"/>
              <a:t>therefore </a:t>
            </a:r>
            <a:r>
              <a:rPr lang="en-GB" dirty="0"/>
              <a:t>it’s a composition</a:t>
            </a:r>
            <a:r>
              <a:rPr lang="en-GB" dirty="0" smtClean="0"/>
              <a:t>.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908526" y="2826224"/>
            <a:ext cx="6912768" cy="369332"/>
            <a:chOff x="1043608" y="2780928"/>
            <a:chExt cx="6912768" cy="3693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03848" y="2970240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Decision 4"/>
            <p:cNvSpPr/>
            <p:nvPr/>
          </p:nvSpPr>
          <p:spPr>
            <a:xfrm>
              <a:off x="5292080" y="2790220"/>
              <a:ext cx="504056" cy="3600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6136" y="2780928"/>
              <a:ext cx="21602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Classroom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2780928"/>
              <a:ext cx="21602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Student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3338" y="5373216"/>
            <a:ext cx="6969022" cy="378624"/>
            <a:chOff x="323528" y="5903984"/>
            <a:chExt cx="6969022" cy="3786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483768" y="6088650"/>
              <a:ext cx="2088232" cy="4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72000" y="5913276"/>
              <a:ext cx="504056" cy="360040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5903984"/>
              <a:ext cx="21602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Chapter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2310" y="5913276"/>
              <a:ext cx="21602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</a:t>
              </a:r>
              <a:r>
                <a:rPr lang="en-GB" dirty="0" smtClean="0"/>
                <a:t>ook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59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/>
              <a:t>class can have references to objects of other classes as members, often referred to as a “has-a” relationship</a:t>
            </a:r>
          </a:p>
          <a:p>
            <a:endParaRPr lang="en-GB" dirty="0" smtClean="0"/>
          </a:p>
          <a:p>
            <a:r>
              <a:rPr lang="en-GB" dirty="0" smtClean="0"/>
              <a:t>e.g. an object of class </a:t>
            </a:r>
            <a:r>
              <a:rPr lang="en-GB" dirty="0" err="1" smtClean="0"/>
              <a:t>AlarmClock</a:t>
            </a:r>
            <a:r>
              <a:rPr lang="en-GB" dirty="0" smtClean="0"/>
              <a:t> needs to know the current time and the time when it’s supposed to sound its alarm, so its reasonable to include two references to Time objects in an </a:t>
            </a:r>
            <a:r>
              <a:rPr lang="en-GB" dirty="0" err="1" smtClean="0"/>
              <a:t>AlarmClock</a:t>
            </a:r>
            <a:r>
              <a:rPr lang="en-GB" dirty="0" smtClean="0"/>
              <a:t> object. </a:t>
            </a:r>
          </a:p>
          <a:p>
            <a:endParaRPr lang="en-GB" dirty="0"/>
          </a:p>
          <a:p>
            <a:r>
              <a:rPr lang="en-GB" dirty="0" smtClean="0"/>
              <a:t>Activity – Composition walkthrough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841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2263</TotalTime>
  <Words>228</Words>
  <Application>Microsoft Office PowerPoint</Application>
  <PresentationFormat>On-screen Show (4:3)</PresentationFormat>
  <Paragraphs>38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HND Computing Software Development: Object Oriented Programming (H171 35)</vt:lpstr>
      <vt:lpstr>Class relationships</vt:lpstr>
      <vt:lpstr>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169</cp:revision>
  <cp:lastPrinted>2016-09-01T12:10:23Z</cp:lastPrinted>
  <dcterms:created xsi:type="dcterms:W3CDTF">2014-08-20T09:50:30Z</dcterms:created>
  <dcterms:modified xsi:type="dcterms:W3CDTF">2017-10-25T13:02:36Z</dcterms:modified>
</cp:coreProperties>
</file>