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336" r:id="rId5"/>
    <p:sldId id="326" r:id="rId6"/>
    <p:sldId id="332" r:id="rId7"/>
    <p:sldId id="299" r:id="rId8"/>
    <p:sldId id="305" r:id="rId9"/>
    <p:sldId id="323" r:id="rId10"/>
    <p:sldId id="352" r:id="rId11"/>
    <p:sldId id="353" r:id="rId12"/>
    <p:sldId id="354" r:id="rId13"/>
    <p:sldId id="355" r:id="rId14"/>
    <p:sldId id="356" r:id="rId15"/>
    <p:sldId id="324" r:id="rId16"/>
    <p:sldId id="335" r:id="rId17"/>
    <p:sldId id="333" r:id="rId18"/>
    <p:sldId id="349" r:id="rId19"/>
    <p:sldId id="358" r:id="rId20"/>
    <p:sldId id="374" r:id="rId21"/>
    <p:sldId id="375" r:id="rId2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103" d="100"/>
          <a:sy n="103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a.org.uk/e-learning/DDFun01CD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Design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DV6E 34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70" y="30753"/>
            <a:ext cx="8183252" cy="517927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Flat-file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Object-oriented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Object-relational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620688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Database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3" y="980728"/>
            <a:ext cx="85689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also be classified according to: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of users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location(s)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Expected type and extent of use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Single-user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Supports only one user at a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Desktop database: single-user; runs on PC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Multi-user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Supports multiple users at the same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Workgroup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enterprise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databases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Centralized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Database located at a single site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Distributed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Database distributed across different sites/locations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Operational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Supports a company’s day-to-day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Transactional or production database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r>
              <a:rPr lang="en-US" altLang="en-US" sz="1900" dirty="0"/>
              <a:t>: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Stores data used for tactical or strategic decisions</a:t>
            </a: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7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0753"/>
            <a:ext cx="8229600" cy="589935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(Columns)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many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(Rows, Entries)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1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56" y="980728"/>
            <a:ext cx="864096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Alphanumeric (Text, Memo)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 (Number, Currency, etc.)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Date/Time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Boolean (Yes/No)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3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Data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0" y="692696"/>
            <a:ext cx="8568952" cy="5616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Unstructured Data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Exist in their original state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Structured Data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 from formatting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Structure applied based on type of processing to be performed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Semi-structured Data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Have been processed to some extent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Represents data elements in textual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 database 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supports semi-structured XML data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bl01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1"/>
            <a:ext cx="8928992" cy="302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16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(DB)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806055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3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(DB) Systems Environment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229600" cy="44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2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(DB) Systems</a:t>
            </a:r>
          </a:p>
        </p:txBody>
      </p:sp>
      <p:pic>
        <p:nvPicPr>
          <p:cNvPr id="5" name="Picture 6" descr="C:\Documents and Settings\Paul Nagin\My Documents\CHIMBORAZO 09-13-2009\Books\694 Rob DB Systems 9e - Nancy -Marc Cartright\Figures\C7046_01\C7046_01\Fig01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81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16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en-US" altLang="en-US" sz="1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marL="0" indent="0"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Class Exercise: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each of the DB concept above and give relevant examples of each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8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 – Data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Text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(.txt)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Word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(.doc)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Excel Files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mdb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class exercise on following slide.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FF0000"/>
                </a:solidFill>
              </a:rPr>
              <a:t>Database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– Definition, Types, Terminologies, concepts, classes &amp; examples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Flat Files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Relational Database Management System (RDBMS)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E-R Model Systems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Normalisation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SQL </a:t>
            </a:r>
            <a:r>
              <a:rPr lang="en-GB" sz="2000" dirty="0"/>
              <a:t>– Introduction, queries,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Creating Database </a:t>
            </a:r>
            <a:r>
              <a:rPr lang="en-GB" sz="2400" dirty="0"/>
              <a:t>(</a:t>
            </a:r>
            <a:r>
              <a:rPr lang="en-GB" sz="2000" dirty="0"/>
              <a:t>simple </a:t>
            </a:r>
            <a:r>
              <a:rPr lang="en-GB" sz="1800" dirty="0"/>
              <a:t>- excel </a:t>
            </a:r>
            <a:r>
              <a:rPr lang="en-GB" sz="2000" dirty="0"/>
              <a:t>&amp; structured </a:t>
            </a:r>
            <a:r>
              <a:rPr lang="en-GB" sz="1800" dirty="0"/>
              <a:t>- RDMS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800" dirty="0"/>
              <a:t>Basic Operations </a:t>
            </a:r>
            <a:r>
              <a:rPr lang="en-GB" sz="2000" dirty="0"/>
              <a:t>(DB interrogation, data acquisition, modification, normalisation, manipulation….)</a:t>
            </a:r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737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Database – Data Files Format – </a:t>
            </a:r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Tutorial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A.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Put together a DB consisting lists of countries in S.America. The DB should consist of the following information;</a:t>
            </a: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S/N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Country Name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Dialing Code</a:t>
            </a: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B.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Setup your DB using the following file extensions</a:t>
            </a: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*.doc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*.txt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*.csv</a:t>
            </a:r>
          </a:p>
          <a:p>
            <a:pPr marL="0" indent="0">
              <a:buNone/>
            </a:pPr>
            <a:endParaRPr lang="en-US" altLang="en-US" sz="11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C.</a:t>
            </a:r>
          </a:p>
          <a:p>
            <a:pPr marL="0" indent="0">
              <a:buNone/>
            </a:pPr>
            <a:r>
              <a:rPr lang="en-US" altLang="en-US" sz="2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After completing the task, you are expected to advice a client (A Big Engineering Firm) who plan to setup a DB to store data with file size ~ 100TB. Your advice should address the following question</a:t>
            </a:r>
          </a:p>
          <a:p>
            <a:pPr lvl="1"/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format to recommend for the company in order to minimize their spend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logical reason will you give to support your choice of file format to use?</a:t>
            </a:r>
          </a:p>
          <a:p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8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- Links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www.sqa.org.uk/e-learning/DDFun01CD/index.htm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Summary Outcomes of The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(DB) Introduction 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Definition 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Examples…</a:t>
            </a: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Structured Query Language (SQL)</a:t>
            </a:r>
          </a:p>
          <a:p>
            <a:pPr lvl="1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lvl="1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</a:p>
          <a:p>
            <a:pPr lvl="1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457200" lvl="1" indent="0">
              <a:buNone/>
            </a:pPr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Create/design RDBMS 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</a:t>
            </a: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Maintain database</a:t>
            </a: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Perform basic operations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DB interrogation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 search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 retrieval/acquisition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79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Unit Outcomes, Knowledge &amp;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38183"/>
              </p:ext>
            </p:extLst>
          </p:nvPr>
        </p:nvGraphicFramePr>
        <p:xfrm>
          <a:off x="179512" y="1052736"/>
          <a:ext cx="8784976" cy="4843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517395576"/>
                    </a:ext>
                  </a:extLst>
                </a:gridCol>
                <a:gridCol w="3011504">
                  <a:extLst>
                    <a:ext uri="{9D8B030D-6E8A-4147-A177-3AD203B41FA5}">
                      <a16:colId xmlns="" xmlns:a16="http://schemas.microsoft.com/office/drawing/2014/main" val="342207727"/>
                    </a:ext>
                  </a:extLst>
                </a:gridCol>
                <a:gridCol w="3469216">
                  <a:extLst>
                    <a:ext uri="{9D8B030D-6E8A-4147-A177-3AD203B41FA5}">
                      <a16:colId xmlns="" xmlns:a16="http://schemas.microsoft.com/office/drawing/2014/main" val="3661307123"/>
                    </a:ext>
                  </a:extLst>
                </a:gridCol>
              </a:tblGrid>
              <a:tr h="448642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/Skills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1417325"/>
                  </a:ext>
                </a:extLst>
              </a:tr>
              <a:tr h="1438112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1400" dirty="0"/>
                        <a:t>Create normalised RDMS structure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relational database model to agreed organisational standard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 normalise data to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required standard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 a data model derived from 3NF relations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 a data dictionary for the entities created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922663"/>
                  </a:ext>
                </a:extLst>
              </a:tr>
              <a:tr h="121686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(Write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SQL statements to maintain and update a database structure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Populate tables with records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tables according to user 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constraints and primary keys within tables.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Populate the tables with records conforming to the data dictionary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created in Outcome.1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Search, interrogate and modify the tables according to user requirements </a:t>
                      </a:r>
                    </a:p>
                    <a:p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4744441"/>
                  </a:ext>
                </a:extLst>
              </a:tr>
              <a:tr h="121686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 interrogate the database created and manipulate the data)</a:t>
                      </a:r>
                    </a:p>
                    <a:p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SQL to create queries to meet user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requirements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Sorting, updating and deleting data records to meet user 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Incorporate calculations within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queries that ‘join’ more than one table in a select statement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 formatted query responses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289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A: Introduction To Database (DB)</a:t>
            </a:r>
          </a:p>
        </p:txBody>
      </p:sp>
    </p:spTree>
    <p:extLst>
      <p:ext uri="{BB962C8B-B14F-4D97-AF65-F5344CB8AC3E}">
        <p14:creationId xmlns:p14="http://schemas.microsoft.com/office/powerpoint/2010/main" val="33908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Data:  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known facts that can be recorded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:  a collection of 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represents some aspect of the real world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logically coherent collection (not a random collection)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designed, built &amp; populated for a specific purpose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:  the tool (i.e. software) that manages the data operation.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1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70" y="0"/>
            <a:ext cx="8229600" cy="461819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What Are Databases (DB)?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" y="634082"/>
            <a:ext cx="8712968" cy="5242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DB may be defined as a collection of data organised into a structured format.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 is a structured collection of records.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Database consists of columns (attributes) and rows (records).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word ‘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’ is often linked to data held on a computer</a:t>
            </a:r>
          </a:p>
          <a:p>
            <a:pPr marL="0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database is a persistent, logically coherent collection of inherently meaningful data, relevant to some aspects of the real world.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0668" y="3402677"/>
            <a:ext cx="3312368" cy="2185214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James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Samantha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96802" y="3876712"/>
            <a:ext cx="3563168" cy="2172072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Brown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David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620727" y="4535174"/>
            <a:ext cx="3600400" cy="2182813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</a:t>
            </a:r>
            <a:r>
              <a:rPr lang="en-GB" altLang="en-US" sz="1600" dirty="0" err="1">
                <a:solidFill>
                  <a:schemeClr val="bg2"/>
                </a:solidFill>
              </a:rPr>
              <a:t>Lastler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David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39073" y="4675187"/>
            <a:ext cx="3377319" cy="2182813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Whitefield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Nina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21.02.76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</p:spTree>
    <p:extLst>
      <p:ext uri="{BB962C8B-B14F-4D97-AF65-F5344CB8AC3E}">
        <p14:creationId xmlns:p14="http://schemas.microsoft.com/office/powerpoint/2010/main" val="361822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3422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 vs.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raw facts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Information: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result of processing raw data to reveal meaning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requires context to reveal meaning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Raw data must be formatted for storage, processing, and presentation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are the foundation of information, which is the bedrock of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Building blocks of information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produced by processing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used to reveal meaning in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Accurate, relevant, timely information is the key to good decision making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Good decision making is the key to organizational survival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60" y="0"/>
            <a:ext cx="8229600" cy="548680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Forms of Databases (DB)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60" y="908720"/>
            <a:ext cx="8568952" cy="55446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Database format can either be: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Paper-based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Computer-based</a:t>
            </a:r>
          </a:p>
          <a:p>
            <a:pPr marL="457200" lvl="1" indent="0">
              <a:buNone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 of Paper Based DB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Telephone directory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Address book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Card index system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Details of car repairs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Customer returns book</a:t>
            </a:r>
          </a:p>
          <a:p>
            <a:pPr marL="457200" lvl="1" indent="0">
              <a:buNone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 of Computer Based DB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tables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NHS registered DB of patient’s medical histories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Police records of crimes in a locality</a:t>
            </a: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Main difference between paper and computerised database is the speed by which data can be accessed, retrieved and formatted.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1003</Words>
  <Application>Microsoft Office PowerPoint</Application>
  <PresentationFormat>On-screen Show (4:3)</PresentationFormat>
  <Paragraphs>266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Database Design Fundamentals</vt:lpstr>
      <vt:lpstr>Topics/Outline</vt:lpstr>
      <vt:lpstr>Summary Outcomes of The Unit</vt:lpstr>
      <vt:lpstr>Unit Outcomes, Knowledge &amp; Requirements</vt:lpstr>
      <vt:lpstr>Part. A: Introduction To Database (DB)</vt:lpstr>
      <vt:lpstr>Introduction</vt:lpstr>
      <vt:lpstr>What Are Databases (DB)?</vt:lpstr>
      <vt:lpstr>Data vs. Information</vt:lpstr>
      <vt:lpstr>Forms of Databases (DB)</vt:lpstr>
      <vt:lpstr>Types of Database</vt:lpstr>
      <vt:lpstr>Types of Database – Contd.</vt:lpstr>
      <vt:lpstr>Database Organization</vt:lpstr>
      <vt:lpstr>Types of Data</vt:lpstr>
      <vt:lpstr>Types of Data – Contd.</vt:lpstr>
      <vt:lpstr>Database (DB) Systems</vt:lpstr>
      <vt:lpstr>Database (DB) Systems Environment </vt:lpstr>
      <vt:lpstr>Database (DB) Systems</vt:lpstr>
      <vt:lpstr>Database Concepts</vt:lpstr>
      <vt:lpstr>Database – Data Files Format</vt:lpstr>
      <vt:lpstr>Database – Data Files Format – Tutorial 1</vt:lpstr>
      <vt:lpstr>Resource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Administrator</cp:lastModifiedBy>
  <cp:revision>286</cp:revision>
  <cp:lastPrinted>2016-09-16T10:49:37Z</cp:lastPrinted>
  <dcterms:created xsi:type="dcterms:W3CDTF">2016-08-31T19:30:49Z</dcterms:created>
  <dcterms:modified xsi:type="dcterms:W3CDTF">2017-09-01T09:57:43Z</dcterms:modified>
</cp:coreProperties>
</file>