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345" r:id="rId4"/>
    <p:sldId id="346" r:id="rId5"/>
    <p:sldId id="347" r:id="rId6"/>
    <p:sldId id="348" r:id="rId7"/>
    <p:sldId id="349" r:id="rId8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94660"/>
  </p:normalViewPr>
  <p:slideViewPr>
    <p:cSldViewPr>
      <p:cViewPr varScale="1">
        <p:scale>
          <a:sx n="63" d="100"/>
          <a:sy n="63" d="100"/>
        </p:scale>
        <p:origin x="-9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0D12D-8B35-4625-BC0D-C97DB55E17A0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43450"/>
            <a:ext cx="5438775" cy="3881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79C9D-80F8-4788-9724-27CE18E7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9C9D-80F8-4788-9724-27CE18E727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1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9C9D-80F8-4788-9724-27CE18E727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59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a.org.uk/e-learning/DDFun01CD/index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Design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DV6E 34</a:t>
            </a:r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Topics/Outline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48574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FF0000"/>
                </a:solidFill>
              </a:rPr>
              <a:t>Database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– Definition, Types, Terminologies, concepts, classes &amp; examples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Flat Files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Relational Database Management System (RDBMS)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E-R Model Systems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Normalisation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SQL </a:t>
            </a:r>
            <a:r>
              <a:rPr lang="en-GB" sz="2000" dirty="0"/>
              <a:t>– Introduction, queries,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Creating Database </a:t>
            </a:r>
            <a:r>
              <a:rPr lang="en-GB" sz="2400" dirty="0"/>
              <a:t>(</a:t>
            </a:r>
            <a:r>
              <a:rPr lang="en-GB" sz="2000" dirty="0"/>
              <a:t>simple </a:t>
            </a:r>
            <a:r>
              <a:rPr lang="en-GB" sz="1800" dirty="0"/>
              <a:t>- excel </a:t>
            </a:r>
            <a:r>
              <a:rPr lang="en-GB" sz="2000" dirty="0"/>
              <a:t>&amp; structured </a:t>
            </a:r>
            <a:r>
              <a:rPr lang="en-GB" sz="1800" dirty="0"/>
              <a:t>- RDMS</a:t>
            </a:r>
            <a:r>
              <a:rPr lang="en-GB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Basic Operations </a:t>
            </a:r>
            <a:r>
              <a:rPr lang="en-GB" sz="2000" dirty="0"/>
              <a:t>(DB interrogation, data acquisition, modification, normalisation, manipulation….)</a:t>
            </a:r>
          </a:p>
        </p:txBody>
      </p:sp>
    </p:spTree>
    <p:extLst>
      <p:ext uri="{BB962C8B-B14F-4D97-AF65-F5344CB8AC3E}">
        <p14:creationId xmlns:p14="http://schemas.microsoft.com/office/powerpoint/2010/main" val="192598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Part. B: Relational Database (RDB)</a:t>
            </a:r>
          </a:p>
        </p:txBody>
      </p:sp>
    </p:spTree>
    <p:extLst>
      <p:ext uri="{BB962C8B-B14F-4D97-AF65-F5344CB8AC3E}">
        <p14:creationId xmlns:p14="http://schemas.microsoft.com/office/powerpoint/2010/main" val="36805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idea to investigate data representation by means of the theory of </a:t>
            </a: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was first developed and proposed in 1960 by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F. Codd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Edgar published his first paper (</a:t>
            </a:r>
            <a:r>
              <a:rPr lang="en-GB" sz="1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Relational Model of Data for Large Shared Data Banks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in 1970, in which he fixed all foundations of relational databases with amazing precision and clarity.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Edgar Codd died in early 2003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46973"/>
            <a:ext cx="3344082" cy="325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5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What Are Relational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The notion "relational" is motivated by the mathematical concept of a relation. Relations in mathematics are sets of tuples.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Relational databases are collections of one or more relations.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A relational DB may also be defined as a database that treats all of its data as a collection of relations.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In practice, relations can be visualised as Tables (Tables – the rows of which are individual records of data with the same field structures)</a:t>
            </a:r>
          </a:p>
          <a:p>
            <a:endParaRPr lang="en-US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a Relation?</a:t>
            </a:r>
          </a:p>
          <a:p>
            <a:pPr marL="0" indent="0">
              <a:buNone/>
            </a:pPr>
            <a:endParaRPr lang="en-US" altLang="ar-SA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Relation can be regarded as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Relation can also be considered sets which can in turn consist of subsets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A Set – refer to the collection of data belonging to similar class.</a:t>
            </a:r>
          </a:p>
          <a:p>
            <a:pPr marL="0" indent="0">
              <a:buNone/>
            </a:pPr>
            <a:endParaRPr lang="en-US" altLang="ar-SA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of Sets</a:t>
            </a:r>
          </a:p>
          <a:p>
            <a:pPr marL="0" indent="0">
              <a:buNone/>
            </a:pPr>
            <a:endParaRPr lang="en-US" altLang="ar-SA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/>
              <a:t>A = { 1,2,3,4,5,6 }</a:t>
            </a:r>
          </a:p>
          <a:p>
            <a:pPr marL="0" indent="0">
              <a:buNone/>
            </a:pPr>
            <a:r>
              <a:rPr lang="en-GB" sz="2000" dirty="0"/>
              <a:t>B = { H,T }</a:t>
            </a:r>
          </a:p>
          <a:p>
            <a:pPr marL="0" indent="0">
              <a:buNone/>
            </a:pPr>
            <a:r>
              <a:rPr lang="en-GB" sz="2000" dirty="0"/>
              <a:t>C = { R,B }</a:t>
            </a:r>
          </a:p>
          <a:p>
            <a:pPr marL="0" indent="0">
              <a:buNone/>
            </a:pPr>
            <a:r>
              <a:rPr lang="en-GB" sz="2000" dirty="0"/>
              <a:t>D = { Grant, Sherman, Lee }</a:t>
            </a:r>
            <a:endParaRPr lang="en-US" alt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2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Class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Define – </a:t>
            </a:r>
            <a:r>
              <a:rPr lang="en-GB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State 5 differences between both (i.e. Sets &amp; Arrays)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- Links</a:t>
            </a:r>
            <a:endParaRPr lang="en-GB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www.sqa.org.uk/e-learning/DDFun01CD/index.htm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0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320</Words>
  <Application>Microsoft Office PowerPoint</Application>
  <PresentationFormat>On-screen Show (4:3)</PresentationFormat>
  <Paragraphs>56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Database Design Fundamentals</vt:lpstr>
      <vt:lpstr>Topics/Outline</vt:lpstr>
      <vt:lpstr>Part. B: Relational Database (RDB)</vt:lpstr>
      <vt:lpstr>Introduction</vt:lpstr>
      <vt:lpstr>What Are Relational Databases?</vt:lpstr>
      <vt:lpstr>Class Quiz</vt:lpstr>
      <vt:lpstr>Resource -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Oludare Elebiju</cp:lastModifiedBy>
  <cp:revision>277</cp:revision>
  <cp:lastPrinted>2016-09-16T10:49:37Z</cp:lastPrinted>
  <dcterms:created xsi:type="dcterms:W3CDTF">2016-08-31T19:30:49Z</dcterms:created>
  <dcterms:modified xsi:type="dcterms:W3CDTF">2017-09-01T08:01:11Z</dcterms:modified>
</cp:coreProperties>
</file>