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99" d="100"/>
          <a:sy n="99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82"/>
            <a:ext cx="8229600" cy="504056"/>
          </a:xfrm>
        </p:spPr>
        <p:txBody>
          <a:bodyPr>
            <a:normAutofit/>
          </a:bodyPr>
          <a:lstStyle/>
          <a:p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Conversion to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u="sng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Form (1NF)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3  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0" indent="0">
              <a:buNone/>
            </a:pPr>
            <a:endParaRPr lang="en-GB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the data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 from the table below,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normalise the data to the 1</a:t>
            </a:r>
            <a:r>
              <a:rPr lang="en-GB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Normal Form (1NF)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2970"/>
            <a:ext cx="9036496" cy="405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2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Conversion to 1st Normal Form (1NF) - Tutorial 3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276</cp:revision>
  <cp:lastPrinted>2016-09-16T10:49:37Z</cp:lastPrinted>
  <dcterms:created xsi:type="dcterms:W3CDTF">2016-08-31T19:30:49Z</dcterms:created>
  <dcterms:modified xsi:type="dcterms:W3CDTF">2017-09-22T09:20:41Z</dcterms:modified>
</cp:coreProperties>
</file>