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660"/>
  </p:normalViewPr>
  <p:slideViewPr>
    <p:cSldViewPr>
      <p:cViewPr varScale="1">
        <p:scale>
          <a:sx n="59" d="100"/>
          <a:sy n="59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Conversion to 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u="sng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Normal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(2NF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Tutorial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Convert the GDS Movie Store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provided below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Normal Form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(2NF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92895"/>
            <a:ext cx="9109354" cy="408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28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Conversion to 2nd Normal Form (2NF) - Tutorial 4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276</cp:revision>
  <cp:lastPrinted>2016-09-16T10:49:37Z</cp:lastPrinted>
  <dcterms:created xsi:type="dcterms:W3CDTF">2016-08-31T19:30:49Z</dcterms:created>
  <dcterms:modified xsi:type="dcterms:W3CDTF">2017-09-22T09:23:04Z</dcterms:modified>
</cp:coreProperties>
</file>