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59" d="100"/>
          <a:sy n="59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Conversion to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Normal Form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(3NF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Tutorial 5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GDS Movie Store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provided below to the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 (3NF) and name the entities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 the rules which should be followed to convert raw data to 3NF.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" y="2742010"/>
            <a:ext cx="9109354" cy="408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46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Conversion to Third Normal Form (3NF) - Tutorial 5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279</cp:revision>
  <cp:lastPrinted>2016-09-16T10:49:37Z</cp:lastPrinted>
  <dcterms:created xsi:type="dcterms:W3CDTF">2016-08-31T19:30:49Z</dcterms:created>
  <dcterms:modified xsi:type="dcterms:W3CDTF">2017-09-22T09:23:37Z</dcterms:modified>
</cp:coreProperties>
</file>