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94660"/>
  </p:normalViewPr>
  <p:slideViewPr>
    <p:cSldViewPr>
      <p:cViewPr varScale="1">
        <p:scale>
          <a:sx n="103" d="100"/>
          <a:sy n="103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737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Design – DBMS &amp; RDBMS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8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Answer the following questions.</a:t>
            </a:r>
          </a:p>
          <a:p>
            <a:pPr marL="0" indent="0">
              <a:buNone/>
            </a:pPr>
            <a:endParaRPr lang="en-US" altLang="en-US" sz="1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is ‘Metadata’,  what role does this play within a DBMS or RDBMS setup?</a:t>
            </a:r>
          </a:p>
          <a:p>
            <a:pPr marL="0" indent="0">
              <a:buNone/>
            </a:pPr>
            <a:endParaRPr lang="en-US" altLang="en-US" sz="10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Why are ‘Procedures’ necessary within a DBMS or RDBMS setup? Give examples of typical procedures used in database design.</a:t>
            </a:r>
          </a:p>
          <a:p>
            <a:pPr marL="0" indent="0">
              <a:buNone/>
            </a:pPr>
            <a:endParaRPr lang="en-US" altLang="en-US" sz="10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 what level within a DBMS or RDBMS setup will data QA/QC be carried out</a:t>
            </a:r>
            <a:r>
              <a:rPr lang="en-US" altLang="en-US" sz="2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Mention 3 common tools used for data QA/QC in database setup</a:t>
            </a:r>
            <a:endParaRPr lang="en-US" altLang="en-US" sz="20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0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You have been approached by a meteorological company to design a robust database to be used for storing and monitoring global weather data in real-time. Which do you consider the most important factor to consider in your design; </a:t>
            </a:r>
            <a:r>
              <a:rPr lang="en-US" altLang="en-US" sz="2000" b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Complexity</a:t>
            </a:r>
            <a:r>
              <a:rPr lang="en-US" altLang="en-US" sz="2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US" altLang="en-US" sz="2000" b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Time</a:t>
            </a:r>
            <a:r>
              <a:rPr lang="en-US" altLang="en-US" sz="2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en-US" sz="2000" b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Cos</a:t>
            </a:r>
            <a:r>
              <a:rPr lang="en-US" altLang="en-US" sz="2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t? Give your reason(s).</a:t>
            </a:r>
            <a:endParaRPr lang="en-US" altLang="en-US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131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Database Design – DBMS &amp; RDBMS – Tutorial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Administrator</cp:lastModifiedBy>
  <cp:revision>281</cp:revision>
  <cp:lastPrinted>2016-09-16T10:49:37Z</cp:lastPrinted>
  <dcterms:created xsi:type="dcterms:W3CDTF">2016-08-31T19:30:49Z</dcterms:created>
  <dcterms:modified xsi:type="dcterms:W3CDTF">2017-09-08T11:01:12Z</dcterms:modified>
</cp:coreProperties>
</file>