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2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706" r:id="rId5"/>
    <p:sldMasterId id="2147484086" r:id="rId6"/>
  </p:sldMasterIdLst>
  <p:notesMasterIdLst>
    <p:notesMasterId r:id="rId26"/>
  </p:notesMasterIdLst>
  <p:handoutMasterIdLst>
    <p:handoutMasterId r:id="rId27"/>
  </p:handoutMasterIdLst>
  <p:sldIdLst>
    <p:sldId id="279" r:id="rId7"/>
    <p:sldId id="335" r:id="rId8"/>
    <p:sldId id="336" r:id="rId9"/>
    <p:sldId id="343" r:id="rId10"/>
    <p:sldId id="342" r:id="rId11"/>
    <p:sldId id="339" r:id="rId12"/>
    <p:sldId id="340" r:id="rId13"/>
    <p:sldId id="341" r:id="rId14"/>
    <p:sldId id="338" r:id="rId15"/>
    <p:sldId id="345" r:id="rId16"/>
    <p:sldId id="346" r:id="rId17"/>
    <p:sldId id="349" r:id="rId18"/>
    <p:sldId id="334" r:id="rId19"/>
    <p:sldId id="344" r:id="rId20"/>
    <p:sldId id="337" r:id="rId21"/>
    <p:sldId id="350" r:id="rId22"/>
    <p:sldId id="347" r:id="rId23"/>
    <p:sldId id="348" r:id="rId24"/>
    <p:sldId id="333" r:id="rId2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5F9877"/>
    <a:srgbClr val="A06AA5"/>
    <a:srgbClr val="000000"/>
    <a:srgbClr val="22282D"/>
    <a:srgbClr val="1E282D"/>
    <a:srgbClr val="EC0020"/>
    <a:srgbClr val="AA1832"/>
    <a:srgbClr val="B70A3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1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gel Wardle" userId="S::n.wardle@uk.cdw.com::cce3a4a0-96d3-4e4d-be72-8b0923e8f3fb" providerId="AD" clId="Web-{DBF8983E-0D8C-4375-A09A-4C72E3885DF0}"/>
    <pc:docChg chg="modSld">
      <pc:chgData name="Nigel Wardle" userId="S::n.wardle@uk.cdw.com::cce3a4a0-96d3-4e4d-be72-8b0923e8f3fb" providerId="AD" clId="Web-{DBF8983E-0D8C-4375-A09A-4C72E3885DF0}" dt="2019-01-16T10:38:02.564" v="272" actId="20577"/>
      <pc:docMkLst>
        <pc:docMk/>
      </pc:docMkLst>
      <pc:sldChg chg="modSp">
        <pc:chgData name="Nigel Wardle" userId="S::n.wardle@uk.cdw.com::cce3a4a0-96d3-4e4d-be72-8b0923e8f3fb" providerId="AD" clId="Web-{DBF8983E-0D8C-4375-A09A-4C72E3885DF0}" dt="2019-01-16T10:38:02.549" v="271" actId="20577"/>
        <pc:sldMkLst>
          <pc:docMk/>
          <pc:sldMk cId="3801732942" sldId="344"/>
        </pc:sldMkLst>
        <pc:spChg chg="mod">
          <ac:chgData name="Nigel Wardle" userId="S::n.wardle@uk.cdw.com::cce3a4a0-96d3-4e4d-be72-8b0923e8f3fb" providerId="AD" clId="Web-{DBF8983E-0D8C-4375-A09A-4C72E3885DF0}" dt="2019-01-16T10:38:02.549" v="271" actId="20577"/>
          <ac:spMkLst>
            <pc:docMk/>
            <pc:sldMk cId="3801732942" sldId="344"/>
            <ac:spMk id="2" creationId="{FC5CBE1E-7AB1-409A-B6B3-5FED926C8627}"/>
          </ac:spMkLst>
        </pc:spChg>
      </pc:sldChg>
      <pc:sldChg chg="modSp">
        <pc:chgData name="Nigel Wardle" userId="S::n.wardle@uk.cdw.com::cce3a4a0-96d3-4e4d-be72-8b0923e8f3fb" providerId="AD" clId="Web-{DBF8983E-0D8C-4375-A09A-4C72E3885DF0}" dt="2019-01-16T10:34:34.406" v="168" actId="20577"/>
        <pc:sldMkLst>
          <pc:docMk/>
          <pc:sldMk cId="3429468756" sldId="347"/>
        </pc:sldMkLst>
        <pc:spChg chg="mod">
          <ac:chgData name="Nigel Wardle" userId="S::n.wardle@uk.cdw.com::cce3a4a0-96d3-4e4d-be72-8b0923e8f3fb" providerId="AD" clId="Web-{DBF8983E-0D8C-4375-A09A-4C72E3885DF0}" dt="2019-01-16T10:34:34.406" v="168" actId="20577"/>
          <ac:spMkLst>
            <pc:docMk/>
            <pc:sldMk cId="3429468756" sldId="347"/>
            <ac:spMk id="2" creationId="{FC5CBE1E-7AB1-409A-B6B3-5FED926C8627}"/>
          </ac:spMkLst>
        </pc:spChg>
      </pc:sldChg>
      <pc:sldChg chg="modSp">
        <pc:chgData name="Nigel Wardle" userId="S::n.wardle@uk.cdw.com::cce3a4a0-96d3-4e4d-be72-8b0923e8f3fb" providerId="AD" clId="Web-{DBF8983E-0D8C-4375-A09A-4C72E3885DF0}" dt="2019-01-16T10:36:06.376" v="208" actId="1076"/>
        <pc:sldMkLst>
          <pc:docMk/>
          <pc:sldMk cId="3330697343" sldId="348"/>
        </pc:sldMkLst>
        <pc:spChg chg="mod">
          <ac:chgData name="Nigel Wardle" userId="S::n.wardle@uk.cdw.com::cce3a4a0-96d3-4e4d-be72-8b0923e8f3fb" providerId="AD" clId="Web-{DBF8983E-0D8C-4375-A09A-4C72E3885DF0}" dt="2019-01-16T10:36:06.376" v="208" actId="1076"/>
          <ac:spMkLst>
            <pc:docMk/>
            <pc:sldMk cId="3330697343" sldId="348"/>
            <ac:spMk id="2" creationId="{FC5CBE1E-7AB1-409A-B6B3-5FED926C8627}"/>
          </ac:spMkLst>
        </pc:spChg>
      </pc:sldChg>
    </pc:docChg>
  </pc:docChgLst>
  <pc:docChgLst>
    <pc:chgData name="Nigel Wardle" userId="S::n.wardle@uk.cdw.com::cce3a4a0-96d3-4e4d-be72-8b0923e8f3fb" providerId="AD" clId="Web-{CF560DBD-326D-4C62-9448-3E93165343EB}"/>
    <pc:docChg chg="modSld">
      <pc:chgData name="Nigel Wardle" userId="S::n.wardle@uk.cdw.com::cce3a4a0-96d3-4e4d-be72-8b0923e8f3fb" providerId="AD" clId="Web-{CF560DBD-326D-4C62-9448-3E93165343EB}" dt="2019-01-24T10:47:08.993" v="103" actId="20577"/>
      <pc:docMkLst>
        <pc:docMk/>
      </pc:docMkLst>
      <pc:sldChg chg="modSp">
        <pc:chgData name="Nigel Wardle" userId="S::n.wardle@uk.cdw.com::cce3a4a0-96d3-4e4d-be72-8b0923e8f3fb" providerId="AD" clId="Web-{CF560DBD-326D-4C62-9448-3E93165343EB}" dt="2019-01-24T10:45:45.727" v="60" actId="20577"/>
        <pc:sldMkLst>
          <pc:docMk/>
          <pc:sldMk cId="544431100" sldId="337"/>
        </pc:sldMkLst>
        <pc:spChg chg="mod">
          <ac:chgData name="Nigel Wardle" userId="S::n.wardle@uk.cdw.com::cce3a4a0-96d3-4e4d-be72-8b0923e8f3fb" providerId="AD" clId="Web-{CF560DBD-326D-4C62-9448-3E93165343EB}" dt="2019-01-24T10:45:45.727" v="60" actId="20577"/>
          <ac:spMkLst>
            <pc:docMk/>
            <pc:sldMk cId="544431100" sldId="337"/>
            <ac:spMk id="2" creationId="{FC5CBE1E-7AB1-409A-B6B3-5FED926C8627}"/>
          </ac:spMkLst>
        </pc:spChg>
      </pc:sldChg>
      <pc:sldChg chg="modSp">
        <pc:chgData name="Nigel Wardle" userId="S::n.wardle@uk.cdw.com::cce3a4a0-96d3-4e4d-be72-8b0923e8f3fb" providerId="AD" clId="Web-{CF560DBD-326D-4C62-9448-3E93165343EB}" dt="2019-01-24T10:47:08.993" v="103" actId="20577"/>
        <pc:sldMkLst>
          <pc:docMk/>
          <pc:sldMk cId="3305874060" sldId="350"/>
        </pc:sldMkLst>
        <pc:spChg chg="mod">
          <ac:chgData name="Nigel Wardle" userId="S::n.wardle@uk.cdw.com::cce3a4a0-96d3-4e4d-be72-8b0923e8f3fb" providerId="AD" clId="Web-{CF560DBD-326D-4C62-9448-3E93165343EB}" dt="2019-01-24T10:47:08.993" v="103" actId="20577"/>
          <ac:spMkLst>
            <pc:docMk/>
            <pc:sldMk cId="3305874060" sldId="350"/>
            <ac:spMk id="10" creationId="{FC5CBE1E-7AB1-409A-B6B3-5FED926C8627}"/>
          </ac:spMkLst>
        </pc:spChg>
        <pc:spChg chg="mod">
          <ac:chgData name="Nigel Wardle" userId="S::n.wardle@uk.cdw.com::cce3a4a0-96d3-4e4d-be72-8b0923e8f3fb" providerId="AD" clId="Web-{CF560DBD-326D-4C62-9448-3E93165343EB}" dt="2019-01-24T10:46:08.024" v="65" actId="20577"/>
          <ac:spMkLst>
            <pc:docMk/>
            <pc:sldMk cId="3305874060" sldId="350"/>
            <ac:spMk id="16" creationId="{B4DA0480-835E-4836-8083-4EC1DB043BFD}"/>
          </ac:spMkLst>
        </pc:spChg>
      </pc:sldChg>
    </pc:docChg>
  </pc:docChgLst>
  <pc:docChgLst>
    <pc:chgData name="Nigel Wardle" userId="S::n.wardle@uk.cdw.com::cce3a4a0-96d3-4e4d-be72-8b0923e8f3fb" providerId="AD" clId="Web-{3F64DF42-1627-4A15-BD6C-ECD95B0291B8}"/>
    <pc:docChg chg="modSld">
      <pc:chgData name="Nigel Wardle" userId="S::n.wardle@uk.cdw.com::cce3a4a0-96d3-4e4d-be72-8b0923e8f3fb" providerId="AD" clId="Web-{3F64DF42-1627-4A15-BD6C-ECD95B0291B8}" dt="2018-12-07T12:32:27.109" v="2" actId="20577"/>
      <pc:docMkLst>
        <pc:docMk/>
      </pc:docMkLst>
      <pc:sldChg chg="modSp">
        <pc:chgData name="Nigel Wardle" userId="S::n.wardle@uk.cdw.com::cce3a4a0-96d3-4e4d-be72-8b0923e8f3fb" providerId="AD" clId="Web-{3F64DF42-1627-4A15-BD6C-ECD95B0291B8}" dt="2018-12-07T12:32:27.109" v="2" actId="20577"/>
        <pc:sldMkLst>
          <pc:docMk/>
          <pc:sldMk cId="1906110565" sldId="322"/>
        </pc:sldMkLst>
        <pc:spChg chg="mod">
          <ac:chgData name="Nigel Wardle" userId="S::n.wardle@uk.cdw.com::cce3a4a0-96d3-4e4d-be72-8b0923e8f3fb" providerId="AD" clId="Web-{3F64DF42-1627-4A15-BD6C-ECD95B0291B8}" dt="2018-12-07T12:32:27.109" v="2" actId="20577"/>
          <ac:spMkLst>
            <pc:docMk/>
            <pc:sldMk cId="1906110565" sldId="322"/>
            <ac:spMk id="16" creationId="{B4DA0480-835E-4836-8083-4EC1DB043BFD}"/>
          </ac:spMkLst>
        </pc:spChg>
      </pc:sldChg>
    </pc:docChg>
  </pc:docChgLst>
  <pc:docChgLst>
    <pc:chgData name="Nigel Wardle" userId="S::n.wardle@uk.cdw.com::cce3a4a0-96d3-4e4d-be72-8b0923e8f3fb" providerId="AD" clId="Web-{8EA85F94-2370-C6FD-BBB6-DED4694535B6}"/>
    <pc:docChg chg="modSld">
      <pc:chgData name="Nigel Wardle" userId="S::n.wardle@uk.cdw.com::cce3a4a0-96d3-4e4d-be72-8b0923e8f3fb" providerId="AD" clId="Web-{8EA85F94-2370-C6FD-BBB6-DED4694535B6}" dt="2018-12-11T08:31:51.569" v="0" actId="14100"/>
      <pc:docMkLst>
        <pc:docMk/>
      </pc:docMkLst>
      <pc:sldChg chg="modSp">
        <pc:chgData name="Nigel Wardle" userId="S::n.wardle@uk.cdw.com::cce3a4a0-96d3-4e4d-be72-8b0923e8f3fb" providerId="AD" clId="Web-{8EA85F94-2370-C6FD-BBB6-DED4694535B6}" dt="2018-12-11T08:31:51.569" v="0" actId="14100"/>
        <pc:sldMkLst>
          <pc:docMk/>
          <pc:sldMk cId="2632479297" sldId="323"/>
        </pc:sldMkLst>
        <pc:spChg chg="mod">
          <ac:chgData name="Nigel Wardle" userId="S::n.wardle@uk.cdw.com::cce3a4a0-96d3-4e4d-be72-8b0923e8f3fb" providerId="AD" clId="Web-{8EA85F94-2370-C6FD-BBB6-DED4694535B6}" dt="2018-12-11T08:31:51.569" v="0" actId="14100"/>
          <ac:spMkLst>
            <pc:docMk/>
            <pc:sldMk cId="2632479297" sldId="323"/>
            <ac:spMk id="10" creationId="{00000000-0000-0000-0000-000000000000}"/>
          </ac:spMkLst>
        </pc:spChg>
      </pc:sldChg>
    </pc:docChg>
  </pc:docChgLst>
  <pc:docChgLst>
    <pc:chgData name="Nigel Wardle" userId="S::n.wardle@uk.cdw.com::cce3a4a0-96d3-4e4d-be72-8b0923e8f3fb" providerId="AD" clId="Web-{4B948BB5-6B40-4622-822C-410A87A36559}"/>
    <pc:docChg chg="modSld">
      <pc:chgData name="Nigel Wardle" userId="S::n.wardle@uk.cdw.com::cce3a4a0-96d3-4e4d-be72-8b0923e8f3fb" providerId="AD" clId="Web-{4B948BB5-6B40-4622-822C-410A87A36559}" dt="2019-02-18T13:53:11.450" v="15" actId="20577"/>
      <pc:docMkLst>
        <pc:docMk/>
      </pc:docMkLst>
      <pc:sldChg chg="modSp">
        <pc:chgData name="Nigel Wardle" userId="S::n.wardle@uk.cdw.com::cce3a4a0-96d3-4e4d-be72-8b0923e8f3fb" providerId="AD" clId="Web-{4B948BB5-6B40-4622-822C-410A87A36559}" dt="2019-02-18T13:53:11.450" v="14" actId="20577"/>
        <pc:sldMkLst>
          <pc:docMk/>
          <pc:sldMk cId="544431100" sldId="337"/>
        </pc:sldMkLst>
        <pc:spChg chg="mod">
          <ac:chgData name="Nigel Wardle" userId="S::n.wardle@uk.cdw.com::cce3a4a0-96d3-4e4d-be72-8b0923e8f3fb" providerId="AD" clId="Web-{4B948BB5-6B40-4622-822C-410A87A36559}" dt="2019-02-18T13:53:11.450" v="14" actId="20577"/>
          <ac:spMkLst>
            <pc:docMk/>
            <pc:sldMk cId="544431100" sldId="337"/>
            <ac:spMk id="2" creationId="{FC5CBE1E-7AB1-409A-B6B3-5FED926C8627}"/>
          </ac:spMkLst>
        </pc:spChg>
      </pc:sldChg>
    </pc:docChg>
  </pc:docChgLst>
  <pc:docChgLst>
    <pc:chgData name="Nigel Wardle" userId="S::n.wardle@uk.cdw.com::cce3a4a0-96d3-4e4d-be72-8b0923e8f3fb" providerId="AD" clId="Web-{8D2E097F-A438-437B-AE71-C0997006F684}"/>
    <pc:docChg chg="modSld">
      <pc:chgData name="Nigel Wardle" userId="S::n.wardle@uk.cdw.com::cce3a4a0-96d3-4e4d-be72-8b0923e8f3fb" providerId="AD" clId="Web-{8D2E097F-A438-437B-AE71-C0997006F684}" dt="2019-01-16T10:39:15.373" v="24" actId="20577"/>
      <pc:docMkLst>
        <pc:docMk/>
      </pc:docMkLst>
      <pc:sldChg chg="modSp">
        <pc:chgData name="Nigel Wardle" userId="S::n.wardle@uk.cdw.com::cce3a4a0-96d3-4e4d-be72-8b0923e8f3fb" providerId="AD" clId="Web-{8D2E097F-A438-437B-AE71-C0997006F684}" dt="2019-01-16T10:39:15.358" v="23" actId="20577"/>
        <pc:sldMkLst>
          <pc:docMk/>
          <pc:sldMk cId="3801732942" sldId="344"/>
        </pc:sldMkLst>
        <pc:spChg chg="mod">
          <ac:chgData name="Nigel Wardle" userId="S::n.wardle@uk.cdw.com::cce3a4a0-96d3-4e4d-be72-8b0923e8f3fb" providerId="AD" clId="Web-{8D2E097F-A438-437B-AE71-C0997006F684}" dt="2019-01-16T10:39:15.358" v="23" actId="20577"/>
          <ac:spMkLst>
            <pc:docMk/>
            <pc:sldMk cId="3801732942" sldId="344"/>
            <ac:spMk id="2" creationId="{FC5CBE1E-7AB1-409A-B6B3-5FED926C8627}"/>
          </ac:spMkLst>
        </pc:spChg>
        <pc:picChg chg="mod">
          <ac:chgData name="Nigel Wardle" userId="S::n.wardle@uk.cdw.com::cce3a4a0-96d3-4e4d-be72-8b0923e8f3fb" providerId="AD" clId="Web-{8D2E097F-A438-437B-AE71-C0997006F684}" dt="2019-01-16T10:38:40.358" v="0" actId="14100"/>
          <ac:picMkLst>
            <pc:docMk/>
            <pc:sldMk cId="3801732942" sldId="344"/>
            <ac:picMk id="3" creationId="{00000000-0000-0000-0000-000000000000}"/>
          </ac:picMkLst>
        </pc:picChg>
      </pc:sldChg>
    </pc:docChg>
  </pc:docChgLst>
  <pc:docChgLst>
    <pc:chgData name="Joel Berwitz" userId="S::j.berwitz@uk.cdw.com::57dd8bb0-9e54-4f56-8cda-7e4e647ca27f" providerId="AD" clId="Web-{70E2A009-9071-483A-B9CB-6C2A2F1A198D}"/>
    <pc:docChg chg="modSld">
      <pc:chgData name="Joel Berwitz" userId="S::j.berwitz@uk.cdw.com::57dd8bb0-9e54-4f56-8cda-7e4e647ca27f" providerId="AD" clId="Web-{70E2A009-9071-483A-B9CB-6C2A2F1A198D}" dt="2018-12-20T11:25:47.367" v="5" actId="20577"/>
      <pc:docMkLst>
        <pc:docMk/>
      </pc:docMkLst>
      <pc:sldChg chg="modSp">
        <pc:chgData name="Joel Berwitz" userId="S::j.berwitz@uk.cdw.com::57dd8bb0-9e54-4f56-8cda-7e4e647ca27f" providerId="AD" clId="Web-{70E2A009-9071-483A-B9CB-6C2A2F1A198D}" dt="2018-12-20T11:25:47.367" v="4" actId="20577"/>
        <pc:sldMkLst>
          <pc:docMk/>
          <pc:sldMk cId="3383479503" sldId="325"/>
        </pc:sldMkLst>
        <pc:spChg chg="mod">
          <ac:chgData name="Joel Berwitz" userId="S::j.berwitz@uk.cdw.com::57dd8bb0-9e54-4f56-8cda-7e4e647ca27f" providerId="AD" clId="Web-{70E2A009-9071-483A-B9CB-6C2A2F1A198D}" dt="2018-12-20T11:25:47.367" v="4" actId="20577"/>
          <ac:spMkLst>
            <pc:docMk/>
            <pc:sldMk cId="3383479503" sldId="325"/>
            <ac:spMk id="2" creationId="{FC5CBE1E-7AB1-409A-B6B3-5FED926C8627}"/>
          </ac:spMkLst>
        </pc:spChg>
      </pc:sldChg>
    </pc:docChg>
  </pc:docChgLst>
  <pc:docChgLst>
    <pc:chgData name="Nigel Wardle" userId="S::n.wardle@uk.cdw.com::cce3a4a0-96d3-4e4d-be72-8b0923e8f3fb" providerId="AD" clId="Web-{9B8F3DBD-6E90-4F29-99D1-970A0FFF5178}"/>
    <pc:docChg chg="modSld">
      <pc:chgData name="Nigel Wardle" userId="S::n.wardle@uk.cdw.com::cce3a4a0-96d3-4e4d-be72-8b0923e8f3fb" providerId="AD" clId="Web-{9B8F3DBD-6E90-4F29-99D1-970A0FFF5178}" dt="2018-12-07T12:37:59.510" v="219" actId="20577"/>
      <pc:docMkLst>
        <pc:docMk/>
      </pc:docMkLst>
      <pc:sldChg chg="modSp">
        <pc:chgData name="Nigel Wardle" userId="S::n.wardle@uk.cdw.com::cce3a4a0-96d3-4e4d-be72-8b0923e8f3fb" providerId="AD" clId="Web-{9B8F3DBD-6E90-4F29-99D1-970A0FFF5178}" dt="2018-12-07T12:37:00.117" v="183" actId="20577"/>
        <pc:sldMkLst>
          <pc:docMk/>
          <pc:sldMk cId="1906110565" sldId="322"/>
        </pc:sldMkLst>
        <pc:spChg chg="mod">
          <ac:chgData name="Nigel Wardle" userId="S::n.wardle@uk.cdw.com::cce3a4a0-96d3-4e4d-be72-8b0923e8f3fb" providerId="AD" clId="Web-{9B8F3DBD-6E90-4F29-99D1-970A0FFF5178}" dt="2018-12-07T12:36:41.210" v="161" actId="20577"/>
          <ac:spMkLst>
            <pc:docMk/>
            <pc:sldMk cId="1906110565" sldId="322"/>
            <ac:spMk id="2" creationId="{FC5CBE1E-7AB1-409A-B6B3-5FED926C8627}"/>
          </ac:spMkLst>
        </pc:spChg>
        <pc:spChg chg="mod">
          <ac:chgData name="Nigel Wardle" userId="S::n.wardle@uk.cdw.com::cce3a4a0-96d3-4e4d-be72-8b0923e8f3fb" providerId="AD" clId="Web-{9B8F3DBD-6E90-4F29-99D1-970A0FFF5178}" dt="2018-12-07T12:37:00.117" v="183" actId="20577"/>
          <ac:spMkLst>
            <pc:docMk/>
            <pc:sldMk cId="1906110565" sldId="322"/>
            <ac:spMk id="5" creationId="{A74ED1DF-73CF-4EAD-AA37-1A7BAA31878E}"/>
          </ac:spMkLst>
        </pc:spChg>
      </pc:sldChg>
      <pc:sldChg chg="modSp">
        <pc:chgData name="Nigel Wardle" userId="S::n.wardle@uk.cdw.com::cce3a4a0-96d3-4e4d-be72-8b0923e8f3fb" providerId="AD" clId="Web-{9B8F3DBD-6E90-4F29-99D1-970A0FFF5178}" dt="2018-12-07T12:36:11.521" v="113" actId="20577"/>
        <pc:sldMkLst>
          <pc:docMk/>
          <pc:sldMk cId="3383479503" sldId="325"/>
        </pc:sldMkLst>
        <pc:spChg chg="mod">
          <ac:chgData name="Nigel Wardle" userId="S::n.wardle@uk.cdw.com::cce3a4a0-96d3-4e4d-be72-8b0923e8f3fb" providerId="AD" clId="Web-{9B8F3DBD-6E90-4F29-99D1-970A0FFF5178}" dt="2018-12-07T12:36:11.521" v="113" actId="20577"/>
          <ac:spMkLst>
            <pc:docMk/>
            <pc:sldMk cId="3383479503" sldId="325"/>
            <ac:spMk id="2" creationId="{FC5CBE1E-7AB1-409A-B6B3-5FED926C8627}"/>
          </ac:spMkLst>
        </pc:spChg>
      </pc:sldChg>
      <pc:sldChg chg="modSp">
        <pc:chgData name="Nigel Wardle" userId="S::n.wardle@uk.cdw.com::cce3a4a0-96d3-4e4d-be72-8b0923e8f3fb" providerId="AD" clId="Web-{9B8F3DBD-6E90-4F29-99D1-970A0FFF5178}" dt="2018-12-07T12:37:59.510" v="218" actId="20577"/>
        <pc:sldMkLst>
          <pc:docMk/>
          <pc:sldMk cId="2082139027" sldId="330"/>
        </pc:sldMkLst>
        <pc:spChg chg="mod">
          <ac:chgData name="Nigel Wardle" userId="S::n.wardle@uk.cdw.com::cce3a4a0-96d3-4e4d-be72-8b0923e8f3fb" providerId="AD" clId="Web-{9B8F3DBD-6E90-4F29-99D1-970A0FFF5178}" dt="2018-12-07T12:37:59.510" v="218" actId="20577"/>
          <ac:spMkLst>
            <pc:docMk/>
            <pc:sldMk cId="2082139027" sldId="330"/>
            <ac:spMk id="2" creationId="{FC5CBE1E-7AB1-409A-B6B3-5FED926C8627}"/>
          </ac:spMkLst>
        </pc:spChg>
        <pc:picChg chg="mod">
          <ac:chgData name="Nigel Wardle" userId="S::n.wardle@uk.cdw.com::cce3a4a0-96d3-4e4d-be72-8b0923e8f3fb" providerId="AD" clId="Web-{9B8F3DBD-6E90-4F29-99D1-970A0FFF5178}" dt="2018-12-07T12:37:10.070" v="185" actId="1076"/>
          <ac:picMkLst>
            <pc:docMk/>
            <pc:sldMk cId="2082139027" sldId="330"/>
            <ac:picMk id="5" creationId="{00000000-0000-0000-0000-000000000000}"/>
          </ac:picMkLst>
        </pc:picChg>
      </pc:sldChg>
    </pc:docChg>
  </pc:docChgLst>
  <pc:docChgLst>
    <pc:chgData name="Nigel Wardle" userId="S::n.wardle@uk.cdw.com::cce3a4a0-96d3-4e4d-be72-8b0923e8f3fb" providerId="AD" clId="Web-{10187AB1-9A28-4F2D-A913-32A47389FA85}"/>
    <pc:docChg chg="modSld">
      <pc:chgData name="Nigel Wardle" userId="S::n.wardle@uk.cdw.com::cce3a4a0-96d3-4e4d-be72-8b0923e8f3fb" providerId="AD" clId="Web-{10187AB1-9A28-4F2D-A913-32A47389FA85}" dt="2019-01-08T10:06:05.361" v="77" actId="20577"/>
      <pc:docMkLst>
        <pc:docMk/>
      </pc:docMkLst>
      <pc:sldChg chg="modSp">
        <pc:chgData name="Nigel Wardle" userId="S::n.wardle@uk.cdw.com::cce3a4a0-96d3-4e4d-be72-8b0923e8f3fb" providerId="AD" clId="Web-{10187AB1-9A28-4F2D-A913-32A47389FA85}" dt="2019-01-08T10:01:10.757" v="2" actId="20577"/>
        <pc:sldMkLst>
          <pc:docMk/>
          <pc:sldMk cId="3429468756" sldId="347"/>
        </pc:sldMkLst>
        <pc:spChg chg="mod">
          <ac:chgData name="Nigel Wardle" userId="S::n.wardle@uk.cdw.com::cce3a4a0-96d3-4e4d-be72-8b0923e8f3fb" providerId="AD" clId="Web-{10187AB1-9A28-4F2D-A913-32A47389FA85}" dt="2019-01-08T10:01:10.757" v="2" actId="20577"/>
          <ac:spMkLst>
            <pc:docMk/>
            <pc:sldMk cId="3429468756" sldId="347"/>
            <ac:spMk id="2" creationId="{FC5CBE1E-7AB1-409A-B6B3-5FED926C8627}"/>
          </ac:spMkLst>
        </pc:spChg>
      </pc:sldChg>
      <pc:sldChg chg="modSp">
        <pc:chgData name="Nigel Wardle" userId="S::n.wardle@uk.cdw.com::cce3a4a0-96d3-4e4d-be72-8b0923e8f3fb" providerId="AD" clId="Web-{10187AB1-9A28-4F2D-A913-32A47389FA85}" dt="2019-01-08T10:06:05.361" v="76" actId="20577"/>
        <pc:sldMkLst>
          <pc:docMk/>
          <pc:sldMk cId="3330697343" sldId="348"/>
        </pc:sldMkLst>
        <pc:spChg chg="mod">
          <ac:chgData name="Nigel Wardle" userId="S::n.wardle@uk.cdw.com::cce3a4a0-96d3-4e4d-be72-8b0923e8f3fb" providerId="AD" clId="Web-{10187AB1-9A28-4F2D-A913-32A47389FA85}" dt="2019-01-08T10:06:05.361" v="76" actId="20577"/>
          <ac:spMkLst>
            <pc:docMk/>
            <pc:sldMk cId="3330697343" sldId="348"/>
            <ac:spMk id="2" creationId="{FC5CBE1E-7AB1-409A-B6B3-5FED926C8627}"/>
          </ac:spMkLst>
        </pc:spChg>
        <pc:spChg chg="mod">
          <ac:chgData name="Nigel Wardle" userId="S::n.wardle@uk.cdw.com::cce3a4a0-96d3-4e4d-be72-8b0923e8f3fb" providerId="AD" clId="Web-{10187AB1-9A28-4F2D-A913-32A47389FA85}" dt="2019-01-08T10:04:36.092" v="9" actId="20577"/>
          <ac:spMkLst>
            <pc:docMk/>
            <pc:sldMk cId="3330697343" sldId="348"/>
            <ac:spMk id="16" creationId="{B4DA0480-835E-4836-8083-4EC1DB043BFD}"/>
          </ac:spMkLst>
        </pc:spChg>
      </pc:sldChg>
    </pc:docChg>
  </pc:docChgLst>
  <pc:docChgLst>
    <pc:chgData name="Nigel Wardle" userId="S::n.wardle@uk.cdw.com::cce3a4a0-96d3-4e4d-be72-8b0923e8f3fb" providerId="AD" clId="Web-{B2FE8DBE-CA21-4B65-B373-74704F36AF37}"/>
    <pc:docChg chg="modSld">
      <pc:chgData name="Nigel Wardle" userId="S::n.wardle@uk.cdw.com::cce3a4a0-96d3-4e4d-be72-8b0923e8f3fb" providerId="AD" clId="Web-{B2FE8DBE-CA21-4B65-B373-74704F36AF37}" dt="2018-12-07T15:13:06.278" v="3" actId="14100"/>
      <pc:docMkLst>
        <pc:docMk/>
      </pc:docMkLst>
      <pc:sldChg chg="addSp delSp modSp delAnim">
        <pc:chgData name="Nigel Wardle" userId="S::n.wardle@uk.cdw.com::cce3a4a0-96d3-4e4d-be72-8b0923e8f3fb" providerId="AD" clId="Web-{B2FE8DBE-CA21-4B65-B373-74704F36AF37}" dt="2018-12-07T15:13:06.278" v="3" actId="14100"/>
        <pc:sldMkLst>
          <pc:docMk/>
          <pc:sldMk cId="1906110565" sldId="322"/>
        </pc:sldMkLst>
        <pc:picChg chg="add mod">
          <ac:chgData name="Nigel Wardle" userId="S::n.wardle@uk.cdw.com::cce3a4a0-96d3-4e4d-be72-8b0923e8f3fb" providerId="AD" clId="Web-{B2FE8DBE-CA21-4B65-B373-74704F36AF37}" dt="2018-12-07T15:13:06.278" v="3" actId="14100"/>
          <ac:picMkLst>
            <pc:docMk/>
            <pc:sldMk cId="1906110565" sldId="322"/>
            <ac:picMk id="3" creationId="{7526EEF7-10DA-4E7D-94EB-590F36EB2266}"/>
          </ac:picMkLst>
        </pc:picChg>
        <pc:picChg chg="del">
          <ac:chgData name="Nigel Wardle" userId="S::n.wardle@uk.cdw.com::cce3a4a0-96d3-4e4d-be72-8b0923e8f3fb" providerId="AD" clId="Web-{B2FE8DBE-CA21-4B65-B373-74704F36AF37}" dt="2018-12-07T15:12:56.966" v="0"/>
          <ac:picMkLst>
            <pc:docMk/>
            <pc:sldMk cId="1906110565" sldId="322"/>
            <ac:picMk id="13" creationId="{9B98C53E-C94A-4D4E-A2B9-A4325F1FFAA5}"/>
          </ac:picMkLst>
        </pc:picChg>
      </pc:sldChg>
    </pc:docChg>
  </pc:docChgLst>
  <pc:docChgLst>
    <pc:chgData name="Nigel Wardle" userId="S::n.wardle@uk.cdw.com::cce3a4a0-96d3-4e4d-be72-8b0923e8f3fb" providerId="AD" clId="Web-{A7F007E3-4C19-BEE7-95F2-BFD555718A0D}"/>
    <pc:docChg chg="modSld">
      <pc:chgData name="Nigel Wardle" userId="S::n.wardle@uk.cdw.com::cce3a4a0-96d3-4e4d-be72-8b0923e8f3fb" providerId="AD" clId="Web-{A7F007E3-4C19-BEE7-95F2-BFD555718A0D}" dt="2018-12-14T09:51:06.496" v="119" actId="20577"/>
      <pc:docMkLst>
        <pc:docMk/>
      </pc:docMkLst>
      <pc:sldChg chg="modSp">
        <pc:chgData name="Nigel Wardle" userId="S::n.wardle@uk.cdw.com::cce3a4a0-96d3-4e4d-be72-8b0923e8f3fb" providerId="AD" clId="Web-{A7F007E3-4C19-BEE7-95F2-BFD555718A0D}" dt="2018-12-14T09:51:06.496" v="118" actId="20577"/>
        <pc:sldMkLst>
          <pc:docMk/>
          <pc:sldMk cId="3383479503" sldId="325"/>
        </pc:sldMkLst>
        <pc:spChg chg="mod">
          <ac:chgData name="Nigel Wardle" userId="S::n.wardle@uk.cdw.com::cce3a4a0-96d3-4e4d-be72-8b0923e8f3fb" providerId="AD" clId="Web-{A7F007E3-4C19-BEE7-95F2-BFD555718A0D}" dt="2018-12-14T09:51:06.496" v="118" actId="20577"/>
          <ac:spMkLst>
            <pc:docMk/>
            <pc:sldMk cId="3383479503" sldId="325"/>
            <ac:spMk id="2" creationId="{FC5CBE1E-7AB1-409A-B6B3-5FED926C8627}"/>
          </ac:spMkLst>
        </pc:spChg>
      </pc:sldChg>
    </pc:docChg>
  </pc:docChgLst>
  <pc:docChgLst>
    <pc:chgData name="Nigel Wardle" userId="S::n.wardle@uk.cdw.com::cce3a4a0-96d3-4e4d-be72-8b0923e8f3fb" providerId="AD" clId="Web-{313D7812-2396-C260-AD52-B47189BDE03D}"/>
    <pc:docChg chg="modSld">
      <pc:chgData name="Nigel Wardle" userId="S::n.wardle@uk.cdw.com::cce3a4a0-96d3-4e4d-be72-8b0923e8f3fb" providerId="AD" clId="Web-{313D7812-2396-C260-AD52-B47189BDE03D}" dt="2018-12-07T09:47:15.481" v="499" actId="1076"/>
      <pc:docMkLst>
        <pc:docMk/>
      </pc:docMkLst>
      <pc:sldChg chg="modSp">
        <pc:chgData name="Nigel Wardle" userId="S::n.wardle@uk.cdw.com::cce3a4a0-96d3-4e4d-be72-8b0923e8f3fb" providerId="AD" clId="Web-{313D7812-2396-C260-AD52-B47189BDE03D}" dt="2018-12-07T09:37:45.056" v="408" actId="20577"/>
        <pc:sldMkLst>
          <pc:docMk/>
          <pc:sldMk cId="1556878539" sldId="318"/>
        </pc:sldMkLst>
        <pc:spChg chg="mod">
          <ac:chgData name="Nigel Wardle" userId="S::n.wardle@uk.cdw.com::cce3a4a0-96d3-4e4d-be72-8b0923e8f3fb" providerId="AD" clId="Web-{313D7812-2396-C260-AD52-B47189BDE03D}" dt="2018-12-07T09:37:45.056" v="408" actId="20577"/>
          <ac:spMkLst>
            <pc:docMk/>
            <pc:sldMk cId="1556878539" sldId="318"/>
            <ac:spMk id="2" creationId="{FC5CBE1E-7AB1-409A-B6B3-5FED926C8627}"/>
          </ac:spMkLst>
        </pc:spChg>
      </pc:sldChg>
      <pc:sldChg chg="addSp delSp modSp addAnim">
        <pc:chgData name="Nigel Wardle" userId="S::n.wardle@uk.cdw.com::cce3a4a0-96d3-4e4d-be72-8b0923e8f3fb" providerId="AD" clId="Web-{313D7812-2396-C260-AD52-B47189BDE03D}" dt="2018-12-07T09:47:15.481" v="499" actId="1076"/>
        <pc:sldMkLst>
          <pc:docMk/>
          <pc:sldMk cId="1906110565" sldId="322"/>
        </pc:sldMkLst>
        <pc:spChg chg="mod">
          <ac:chgData name="Nigel Wardle" userId="S::n.wardle@uk.cdw.com::cce3a4a0-96d3-4e4d-be72-8b0923e8f3fb" providerId="AD" clId="Web-{313D7812-2396-C260-AD52-B47189BDE03D}" dt="2018-12-07T09:41:32.870" v="487" actId="1076"/>
          <ac:spMkLst>
            <pc:docMk/>
            <pc:sldMk cId="1906110565" sldId="322"/>
            <ac:spMk id="2" creationId="{FC5CBE1E-7AB1-409A-B6B3-5FED926C8627}"/>
          </ac:spMkLst>
        </pc:spChg>
        <pc:spChg chg="add mod">
          <ac:chgData name="Nigel Wardle" userId="S::n.wardle@uk.cdw.com::cce3a4a0-96d3-4e4d-be72-8b0923e8f3fb" providerId="AD" clId="Web-{313D7812-2396-C260-AD52-B47189BDE03D}" dt="2018-12-07T09:47:10.700" v="498" actId="1076"/>
          <ac:spMkLst>
            <pc:docMk/>
            <pc:sldMk cId="1906110565" sldId="322"/>
            <ac:spMk id="5" creationId="{A74ED1DF-73CF-4EAD-AA37-1A7BAA31878E}"/>
          </ac:spMkLst>
        </pc:spChg>
        <pc:spChg chg="mod">
          <ac:chgData name="Nigel Wardle" userId="S::n.wardle@uk.cdw.com::cce3a4a0-96d3-4e4d-be72-8b0923e8f3fb" providerId="AD" clId="Web-{313D7812-2396-C260-AD52-B47189BDE03D}" dt="2018-12-07T09:30:58.022" v="243" actId="20577"/>
          <ac:spMkLst>
            <pc:docMk/>
            <pc:sldMk cId="1906110565" sldId="322"/>
            <ac:spMk id="16" creationId="{B4DA0480-835E-4836-8083-4EC1DB043BFD}"/>
          </ac:spMkLst>
        </pc:spChg>
        <pc:picChg chg="del">
          <ac:chgData name="Nigel Wardle" userId="S::n.wardle@uk.cdw.com::cce3a4a0-96d3-4e4d-be72-8b0923e8f3fb" providerId="AD" clId="Web-{313D7812-2396-C260-AD52-B47189BDE03D}" dt="2018-12-07T09:31:01.147" v="244"/>
          <ac:picMkLst>
            <pc:docMk/>
            <pc:sldMk cId="1906110565" sldId="322"/>
            <ac:picMk id="3" creationId="{C8D561E5-0EBA-48CD-BE27-7EF8A5D6287B}"/>
          </ac:picMkLst>
        </pc:picChg>
        <pc:picChg chg="del">
          <ac:chgData name="Nigel Wardle" userId="S::n.wardle@uk.cdw.com::cce3a4a0-96d3-4e4d-be72-8b0923e8f3fb" providerId="AD" clId="Web-{313D7812-2396-C260-AD52-B47189BDE03D}" dt="2018-12-07T09:31:02.194" v="245"/>
          <ac:picMkLst>
            <pc:docMk/>
            <pc:sldMk cId="1906110565" sldId="322"/>
            <ac:picMk id="4" creationId="{18A880B1-D60F-4FAF-88CF-C45D9AF614B2}"/>
          </ac:picMkLst>
        </pc:picChg>
        <pc:picChg chg="add del mod">
          <ac:chgData name="Nigel Wardle" userId="S::n.wardle@uk.cdw.com::cce3a4a0-96d3-4e4d-be72-8b0923e8f3fb" providerId="AD" clId="Web-{313D7812-2396-C260-AD52-B47189BDE03D}" dt="2018-12-07T09:46:53.747" v="494"/>
          <ac:picMkLst>
            <pc:docMk/>
            <pc:sldMk cId="1906110565" sldId="322"/>
            <ac:picMk id="6" creationId="{C5AE49CF-6356-4B89-9286-BAFAB1D6ECD2}"/>
          </ac:picMkLst>
        </pc:picChg>
        <pc:picChg chg="add mod">
          <ac:chgData name="Nigel Wardle" userId="S::n.wardle@uk.cdw.com::cce3a4a0-96d3-4e4d-be72-8b0923e8f3fb" providerId="AD" clId="Web-{313D7812-2396-C260-AD52-B47189BDE03D}" dt="2018-12-07T09:47:15.481" v="499" actId="1076"/>
          <ac:picMkLst>
            <pc:docMk/>
            <pc:sldMk cId="1906110565" sldId="322"/>
            <ac:picMk id="13" creationId="{9B98C53E-C94A-4D4E-A2B9-A4325F1FFAA5}"/>
          </ac:picMkLst>
        </pc:picChg>
      </pc:sldChg>
      <pc:sldChg chg="modSp">
        <pc:chgData name="Nigel Wardle" userId="S::n.wardle@uk.cdw.com::cce3a4a0-96d3-4e4d-be72-8b0923e8f3fb" providerId="AD" clId="Web-{313D7812-2396-C260-AD52-B47189BDE03D}" dt="2018-12-07T09:39:52.229" v="464" actId="20577"/>
        <pc:sldMkLst>
          <pc:docMk/>
          <pc:sldMk cId="3383479503" sldId="325"/>
        </pc:sldMkLst>
        <pc:spChg chg="mod">
          <ac:chgData name="Nigel Wardle" userId="S::n.wardle@uk.cdw.com::cce3a4a0-96d3-4e4d-be72-8b0923e8f3fb" providerId="AD" clId="Web-{313D7812-2396-C260-AD52-B47189BDE03D}" dt="2018-12-07T09:39:52.229" v="464" actId="20577"/>
          <ac:spMkLst>
            <pc:docMk/>
            <pc:sldMk cId="3383479503" sldId="325"/>
            <ac:spMk id="2" creationId="{FC5CBE1E-7AB1-409A-B6B3-5FED926C8627}"/>
          </ac:spMkLst>
        </pc:spChg>
        <pc:spChg chg="mod">
          <ac:chgData name="Nigel Wardle" userId="S::n.wardle@uk.cdw.com::cce3a4a0-96d3-4e4d-be72-8b0923e8f3fb" providerId="AD" clId="Web-{313D7812-2396-C260-AD52-B47189BDE03D}" dt="2018-12-07T09:38:34.447" v="417" actId="20577"/>
          <ac:spMkLst>
            <pc:docMk/>
            <pc:sldMk cId="3383479503" sldId="325"/>
            <ac:spMk id="16" creationId="{B4DA0480-835E-4836-8083-4EC1DB043BFD}"/>
          </ac:spMkLst>
        </pc:spChg>
      </pc:sldChg>
      <pc:sldChg chg="modSp">
        <pc:chgData name="Nigel Wardle" userId="S::n.wardle@uk.cdw.com::cce3a4a0-96d3-4e4d-be72-8b0923e8f3fb" providerId="AD" clId="Web-{313D7812-2396-C260-AD52-B47189BDE03D}" dt="2018-12-07T09:38:07.134" v="412" actId="20577"/>
        <pc:sldMkLst>
          <pc:docMk/>
          <pc:sldMk cId="648250089" sldId="326"/>
        </pc:sldMkLst>
        <pc:spChg chg="mod">
          <ac:chgData name="Nigel Wardle" userId="S::n.wardle@uk.cdw.com::cce3a4a0-96d3-4e4d-be72-8b0923e8f3fb" providerId="AD" clId="Web-{313D7812-2396-C260-AD52-B47189BDE03D}" dt="2018-12-07T09:27:09.412" v="162" actId="20577"/>
          <ac:spMkLst>
            <pc:docMk/>
            <pc:sldMk cId="648250089" sldId="326"/>
            <ac:spMk id="2" creationId="{FC5CBE1E-7AB1-409A-B6B3-5FED926C8627}"/>
          </ac:spMkLst>
        </pc:spChg>
        <pc:spChg chg="mod">
          <ac:chgData name="Nigel Wardle" userId="S::n.wardle@uk.cdw.com::cce3a4a0-96d3-4e4d-be72-8b0923e8f3fb" providerId="AD" clId="Web-{313D7812-2396-C260-AD52-B47189BDE03D}" dt="2018-12-07T09:38:07.134" v="412" actId="20577"/>
          <ac:spMkLst>
            <pc:docMk/>
            <pc:sldMk cId="648250089" sldId="326"/>
            <ac:spMk id="16" creationId="{B4DA0480-835E-4836-8083-4EC1DB043BFD}"/>
          </ac:spMkLst>
        </pc:spChg>
      </pc:sldChg>
      <pc:sldChg chg="modSp">
        <pc:chgData name="Nigel Wardle" userId="S::n.wardle@uk.cdw.com::cce3a4a0-96d3-4e4d-be72-8b0923e8f3fb" providerId="AD" clId="Web-{313D7812-2396-C260-AD52-B47189BDE03D}" dt="2018-12-07T09:37:09.243" v="394" actId="20577"/>
        <pc:sldMkLst>
          <pc:docMk/>
          <pc:sldMk cId="1013910919" sldId="329"/>
        </pc:sldMkLst>
        <pc:spChg chg="mod">
          <ac:chgData name="Nigel Wardle" userId="S::n.wardle@uk.cdw.com::cce3a4a0-96d3-4e4d-be72-8b0923e8f3fb" providerId="AD" clId="Web-{313D7812-2396-C260-AD52-B47189BDE03D}" dt="2018-12-07T09:37:09.243" v="394" actId="20577"/>
          <ac:spMkLst>
            <pc:docMk/>
            <pc:sldMk cId="1013910919" sldId="329"/>
            <ac:spMk id="2" creationId="{FC5CBE1E-7AB1-409A-B6B3-5FED926C862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81F08-4F8E-4DD9-BE63-BD66880A5848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3DB56-5A51-4190-ABBF-5C3CF234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10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82EC5-10A9-4526-89C1-C73056B3E203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F8A2E-EFF2-4D33-B9B3-BCAF17360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92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326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459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543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323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048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62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867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831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554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50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6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570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48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0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773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7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77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14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5292000"/>
            <a:ext cx="9796130" cy="5724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5857200"/>
            <a:ext cx="9796130" cy="39240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1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 with Ic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4082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874" y="2594344"/>
            <a:ext cx="11483163" cy="915618"/>
          </a:xfrm>
        </p:spPr>
        <p:txBody>
          <a:bodyPr wrap="none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016600" y="3866902"/>
            <a:ext cx="21600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Year Info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86600" y="685426"/>
            <a:ext cx="1620000" cy="1620000"/>
          </a:xfrm>
          <a:prstGeom prst="ellipse">
            <a:avLst/>
          </a:prstGeom>
          <a:ln w="5715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50874" y="4371819"/>
            <a:ext cx="11483163" cy="20183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 marL="457200" indent="0" algn="ctr">
              <a:lnSpc>
                <a:spcPct val="150000"/>
              </a:lnSpc>
              <a:buNone/>
              <a:defRPr sz="2000"/>
            </a:lvl2pPr>
            <a:lvl3pPr marL="914400" indent="0" algn="ctr">
              <a:lnSpc>
                <a:spcPct val="150000"/>
              </a:lnSpc>
              <a:buNone/>
              <a:defRPr sz="1800"/>
            </a:lvl3pPr>
            <a:lvl4pPr marL="1371600" indent="0" algn="ctr">
              <a:lnSpc>
                <a:spcPct val="150000"/>
              </a:lnSpc>
              <a:buNone/>
              <a:defRPr sz="1600"/>
            </a:lvl4pPr>
            <a:lvl5pPr marL="1828800" indent="0" algn="ctr">
              <a:lnSpc>
                <a:spcPct val="150000"/>
              </a:lnSpc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Arrow: Chevron 2"/>
          <p:cNvSpPr/>
          <p:nvPr userDrawn="1"/>
        </p:nvSpPr>
        <p:spPr>
          <a:xfrm>
            <a:off x="11144711" y="0"/>
            <a:ext cx="1059690" cy="4082902"/>
          </a:xfrm>
          <a:custGeom>
            <a:avLst/>
            <a:gdLst>
              <a:gd name="connsiteX0" fmla="*/ 0 w 2030251"/>
              <a:gd name="connsiteY0" fmla="*/ 0 h 4082902"/>
              <a:gd name="connsiteX1" fmla="*/ 1059690 w 2030251"/>
              <a:gd name="connsiteY1" fmla="*/ 0 h 4082902"/>
              <a:gd name="connsiteX2" fmla="*/ 2030251 w 2030251"/>
              <a:gd name="connsiteY2" fmla="*/ 2041451 h 4082902"/>
              <a:gd name="connsiteX3" fmla="*/ 1059690 w 2030251"/>
              <a:gd name="connsiteY3" fmla="*/ 4082902 h 4082902"/>
              <a:gd name="connsiteX4" fmla="*/ 0 w 2030251"/>
              <a:gd name="connsiteY4" fmla="*/ 4082902 h 4082902"/>
              <a:gd name="connsiteX5" fmla="*/ 970561 w 2030251"/>
              <a:gd name="connsiteY5" fmla="*/ 2041451 h 4082902"/>
              <a:gd name="connsiteX6" fmla="*/ 0 w 2030251"/>
              <a:gd name="connsiteY6" fmla="*/ 0 h 4082902"/>
              <a:gd name="connsiteX0" fmla="*/ 0 w 1059690"/>
              <a:gd name="connsiteY0" fmla="*/ 0 h 4082902"/>
              <a:gd name="connsiteX1" fmla="*/ 1059690 w 1059690"/>
              <a:gd name="connsiteY1" fmla="*/ 0 h 4082902"/>
              <a:gd name="connsiteX2" fmla="*/ 1059690 w 1059690"/>
              <a:gd name="connsiteY2" fmla="*/ 4082902 h 4082902"/>
              <a:gd name="connsiteX3" fmla="*/ 0 w 1059690"/>
              <a:gd name="connsiteY3" fmla="*/ 4082902 h 4082902"/>
              <a:gd name="connsiteX4" fmla="*/ 970561 w 1059690"/>
              <a:gd name="connsiteY4" fmla="*/ 2041451 h 4082902"/>
              <a:gd name="connsiteX5" fmla="*/ 0 w 1059690"/>
              <a:gd name="connsiteY5" fmla="*/ 0 h 40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90" h="4082902">
                <a:moveTo>
                  <a:pt x="0" y="0"/>
                </a:moveTo>
                <a:lnTo>
                  <a:pt x="1059690" y="0"/>
                </a:lnTo>
                <a:lnTo>
                  <a:pt x="1059690" y="4082902"/>
                </a:lnTo>
                <a:lnTo>
                  <a:pt x="0" y="4082902"/>
                </a:lnTo>
                <a:lnTo>
                  <a:pt x="970561" y="20414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-1555200" y="1555198"/>
            <a:ext cx="4082400" cy="972000"/>
          </a:xfrm>
          <a:prstGeom prst="triangle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6" grpId="0" animBg="1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 userDrawn="1"/>
        </p:nvSpPr>
        <p:spPr>
          <a:xfrm>
            <a:off x="380118" y="1368806"/>
            <a:ext cx="2592000" cy="1917332"/>
          </a:xfrm>
          <a:prstGeom prst="homePlate">
            <a:avLst>
              <a:gd name="adj" fmla="val 256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hevron 6"/>
          <p:cNvSpPr/>
          <p:nvPr userDrawn="1"/>
        </p:nvSpPr>
        <p:spPr>
          <a:xfrm>
            <a:off x="2591794" y="1363373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 userDrawn="1"/>
        </p:nvSpPr>
        <p:spPr>
          <a:xfrm>
            <a:off x="4810854" y="1357940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 userDrawn="1"/>
        </p:nvSpPr>
        <p:spPr>
          <a:xfrm>
            <a:off x="7024844" y="1341641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 userDrawn="1"/>
        </p:nvSpPr>
        <p:spPr>
          <a:xfrm>
            <a:off x="9244559" y="1347074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737908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 Lines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591139" y="2003458"/>
            <a:ext cx="648000" cy="648000"/>
            <a:chOff x="2591139" y="2897447"/>
            <a:chExt cx="648000" cy="648000"/>
          </a:xfrm>
        </p:grpSpPr>
        <p:sp>
          <p:nvSpPr>
            <p:cNvPr id="13" name="Oval 12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7" name="Chevron 16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730729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813168" y="2000937"/>
            <a:ext cx="648000" cy="648000"/>
            <a:chOff x="2591139" y="2897447"/>
            <a:chExt cx="648000" cy="648000"/>
          </a:xfrm>
        </p:grpSpPr>
        <p:sp>
          <p:nvSpPr>
            <p:cNvPr id="27" name="Oval 26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8" name="Chevron 27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999165" y="1976307"/>
            <a:ext cx="648000" cy="648000"/>
            <a:chOff x="2591139" y="2897447"/>
            <a:chExt cx="648000" cy="648000"/>
          </a:xfrm>
        </p:grpSpPr>
        <p:sp>
          <p:nvSpPr>
            <p:cNvPr id="30" name="Oval 29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1" name="Chevron 30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9228726" y="1973597"/>
            <a:ext cx="648000" cy="648000"/>
            <a:chOff x="2591139" y="2897447"/>
            <a:chExt cx="648000" cy="648000"/>
          </a:xfrm>
        </p:grpSpPr>
        <p:sp>
          <p:nvSpPr>
            <p:cNvPr id="33" name="Oval 32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4" name="Chevron 33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 Placeholder 13"/>
          <p:cNvSpPr>
            <a:spLocks noGrp="1"/>
          </p:cNvSpPr>
          <p:nvPr>
            <p:ph type="body" sz="quarter" idx="43" hasCustomPrompt="1"/>
          </p:nvPr>
        </p:nvSpPr>
        <p:spPr>
          <a:xfrm>
            <a:off x="3294113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4" hasCustomPrompt="1"/>
          </p:nvPr>
        </p:nvSpPr>
        <p:spPr>
          <a:xfrm>
            <a:off x="3286934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5508404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baseline="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5501225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47" hasCustomPrompt="1"/>
          </p:nvPr>
        </p:nvSpPr>
        <p:spPr>
          <a:xfrm>
            <a:off x="7721100" y="2059595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baseline="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7713921" y="1580928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9959018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9951839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3539266"/>
            <a:ext cx="11479012" cy="28710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7069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2" grpId="0" animBg="1"/>
      <p:bldP spid="23" grpId="0" animBg="1"/>
      <p:bldP spid="24" grpId="0" animBg="1"/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2"/>
          <p:cNvSpPr>
            <a:spLocks noGrp="1"/>
          </p:cNvSpPr>
          <p:nvPr>
            <p:ph sz="quarter" idx="23"/>
          </p:nvPr>
        </p:nvSpPr>
        <p:spPr>
          <a:xfrm>
            <a:off x="349525" y="1253266"/>
            <a:ext cx="6917037" cy="51189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252000" indent="-25200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aseline="0">
                <a:solidFill>
                  <a:schemeClr val="accent3"/>
                </a:solidFill>
              </a:defRPr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levels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78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2533" y="2178437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914775" y="2178437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459202" y="217805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362533" y="305170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914775" y="305170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3459202" y="305094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62533" y="3924971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1914775" y="3924971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459202" y="392383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2533" y="479823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1914775" y="479823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459202" y="4796722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362533" y="567150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1914775" y="567150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3459202" y="5669609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362532" y="1305170"/>
            <a:ext cx="6007021" cy="722142"/>
          </a:xfrm>
          <a:prstGeom prst="rect">
            <a:avLst/>
          </a:prstGeom>
          <a:solidFill>
            <a:schemeClr val="accent1"/>
          </a:solidFill>
        </p:spPr>
        <p:txBody>
          <a:bodyPr wrap="none" lIns="144000" tIns="0" rIns="144000" bIns="3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Ultima Team Name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610693" y="1334440"/>
            <a:ext cx="4215929" cy="69287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 lIns="864000" tIns="0" rIns="144000" bIns="3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Customer Name</a:t>
            </a:r>
          </a:p>
        </p:txBody>
      </p:sp>
      <p:sp>
        <p:nvSpPr>
          <p:cNvPr id="56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7843212" y="1447421"/>
            <a:ext cx="466909" cy="46690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Logo</a:t>
            </a:r>
          </a:p>
        </p:txBody>
      </p:sp>
      <p:sp>
        <p:nvSpPr>
          <p:cNvPr id="57" name="Text Placeholder 13"/>
          <p:cNvSpPr>
            <a:spLocks noGrp="1"/>
          </p:cNvSpPr>
          <p:nvPr>
            <p:ph type="body" sz="quarter" idx="54" hasCustomPrompt="1"/>
          </p:nvPr>
        </p:nvSpPr>
        <p:spPr>
          <a:xfrm>
            <a:off x="8676586" y="509451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58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9786731" y="5102159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56" hasCustomPrompt="1"/>
          </p:nvPr>
        </p:nvSpPr>
        <p:spPr>
          <a:xfrm>
            <a:off x="10893419" y="5085133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0" name="Text Placeholder 13"/>
          <p:cNvSpPr>
            <a:spLocks noGrp="1"/>
          </p:cNvSpPr>
          <p:nvPr>
            <p:ph type="body" sz="quarter" idx="57" hasCustomPrompt="1"/>
          </p:nvPr>
        </p:nvSpPr>
        <p:spPr>
          <a:xfrm>
            <a:off x="8681300" y="4515258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9787986" y="4515258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10894673" y="4497640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sz="quarter" idx="60" hasCustomPrompt="1"/>
          </p:nvPr>
        </p:nvSpPr>
        <p:spPr>
          <a:xfrm>
            <a:off x="8680047" y="3928357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786733" y="3928357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5" name="Text Placeholder 13"/>
          <p:cNvSpPr>
            <a:spLocks noGrp="1"/>
          </p:cNvSpPr>
          <p:nvPr>
            <p:ph type="body" sz="quarter" idx="62" hasCustomPrompt="1"/>
          </p:nvPr>
        </p:nvSpPr>
        <p:spPr>
          <a:xfrm>
            <a:off x="10893420" y="3910148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6" name="Text Placeholder 13"/>
          <p:cNvSpPr>
            <a:spLocks noGrp="1"/>
          </p:cNvSpPr>
          <p:nvPr>
            <p:ph type="body" sz="quarter" idx="63" hasCustomPrompt="1"/>
          </p:nvPr>
        </p:nvSpPr>
        <p:spPr>
          <a:xfrm>
            <a:off x="8680047" y="3341456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7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9786733" y="3341456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8" name="Text Placeholder 13"/>
          <p:cNvSpPr>
            <a:spLocks noGrp="1"/>
          </p:cNvSpPr>
          <p:nvPr>
            <p:ph type="body" sz="quarter" idx="65" hasCustomPrompt="1"/>
          </p:nvPr>
        </p:nvSpPr>
        <p:spPr>
          <a:xfrm>
            <a:off x="10893420" y="3322656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9" name="Text Placeholder 13"/>
          <p:cNvSpPr>
            <a:spLocks noGrp="1"/>
          </p:cNvSpPr>
          <p:nvPr>
            <p:ph type="body" sz="quarter" idx="66" hasCustomPrompt="1"/>
          </p:nvPr>
        </p:nvSpPr>
        <p:spPr>
          <a:xfrm>
            <a:off x="8680047" y="275455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0" name="Text Placeholder 13"/>
          <p:cNvSpPr>
            <a:spLocks noGrp="1"/>
          </p:cNvSpPr>
          <p:nvPr>
            <p:ph type="body" sz="quarter" idx="67" hasCustomPrompt="1"/>
          </p:nvPr>
        </p:nvSpPr>
        <p:spPr>
          <a:xfrm>
            <a:off x="9786732" y="275455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1" name="Text Placeholder 13"/>
          <p:cNvSpPr>
            <a:spLocks noGrp="1"/>
          </p:cNvSpPr>
          <p:nvPr>
            <p:ph type="body" sz="quarter" idx="68" hasCustomPrompt="1"/>
          </p:nvPr>
        </p:nvSpPr>
        <p:spPr>
          <a:xfrm>
            <a:off x="10893417" y="2735164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2" name="Text Placeholder 13"/>
          <p:cNvSpPr>
            <a:spLocks noGrp="1"/>
          </p:cNvSpPr>
          <p:nvPr>
            <p:ph type="body" sz="quarter" idx="69" hasCustomPrompt="1"/>
          </p:nvPr>
        </p:nvSpPr>
        <p:spPr>
          <a:xfrm>
            <a:off x="7610693" y="2167654"/>
            <a:ext cx="4229531" cy="413766"/>
          </a:xfrm>
          <a:prstGeom prst="rect">
            <a:avLst/>
          </a:prstGeom>
          <a:solidFill>
            <a:schemeClr val="accent1"/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Ultima Team Name</a:t>
            </a:r>
          </a:p>
        </p:txBody>
      </p:sp>
      <p:sp>
        <p:nvSpPr>
          <p:cNvPr id="73" name="Right Arrow 72"/>
          <p:cNvSpPr/>
          <p:nvPr userDrawn="1"/>
        </p:nvSpPr>
        <p:spPr>
          <a:xfrm>
            <a:off x="6783188" y="3607205"/>
            <a:ext cx="494882" cy="605885"/>
          </a:xfrm>
          <a:prstGeom prst="rightArrow">
            <a:avLst/>
          </a:prstGeom>
          <a:noFill/>
          <a:ln w="63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 userDrawn="1"/>
        </p:nvSpPr>
        <p:spPr>
          <a:xfrm>
            <a:off x="9075921" y="5669068"/>
            <a:ext cx="1314000" cy="72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4" name="Picture 7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22"/>
          <a:stretch/>
        </p:blipFill>
        <p:spPr>
          <a:xfrm>
            <a:off x="9297716" y="5806405"/>
            <a:ext cx="870409" cy="441920"/>
          </a:xfrm>
          <a:prstGeom prst="rect">
            <a:avLst/>
          </a:prstGeom>
        </p:spPr>
      </p:pic>
      <p:sp>
        <p:nvSpPr>
          <p:cNvPr id="78" name="Text Placeholder 13"/>
          <p:cNvSpPr>
            <a:spLocks noGrp="1"/>
          </p:cNvSpPr>
          <p:nvPr>
            <p:ph type="body" sz="quarter" idx="70" hasCustomPrompt="1"/>
          </p:nvPr>
        </p:nvSpPr>
        <p:spPr>
          <a:xfrm>
            <a:off x="7610693" y="5669609"/>
            <a:ext cx="1314000" cy="72214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Vendor Name</a:t>
            </a:r>
          </a:p>
        </p:txBody>
      </p:sp>
      <p:sp>
        <p:nvSpPr>
          <p:cNvPr id="79" name="Text Placeholder 13"/>
          <p:cNvSpPr>
            <a:spLocks noGrp="1"/>
          </p:cNvSpPr>
          <p:nvPr>
            <p:ph type="body" sz="quarter" idx="71" hasCustomPrompt="1"/>
          </p:nvPr>
        </p:nvSpPr>
        <p:spPr>
          <a:xfrm>
            <a:off x="4992230" y="217805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0" name="Text Placeholder 13"/>
          <p:cNvSpPr>
            <a:spLocks noGrp="1"/>
          </p:cNvSpPr>
          <p:nvPr>
            <p:ph type="body" sz="quarter" idx="72" hasCustomPrompt="1"/>
          </p:nvPr>
        </p:nvSpPr>
        <p:spPr>
          <a:xfrm>
            <a:off x="4992230" y="305094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1" name="Text Placeholder 13"/>
          <p:cNvSpPr>
            <a:spLocks noGrp="1"/>
          </p:cNvSpPr>
          <p:nvPr>
            <p:ph type="body" sz="quarter" idx="73" hasCustomPrompt="1"/>
          </p:nvPr>
        </p:nvSpPr>
        <p:spPr>
          <a:xfrm>
            <a:off x="4992230" y="392383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2" name="Text Placeholder 13"/>
          <p:cNvSpPr>
            <a:spLocks noGrp="1"/>
          </p:cNvSpPr>
          <p:nvPr>
            <p:ph type="body" sz="quarter" idx="74" hasCustomPrompt="1"/>
          </p:nvPr>
        </p:nvSpPr>
        <p:spPr>
          <a:xfrm>
            <a:off x="4992230" y="4796722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3" name="Text Placeholder 13"/>
          <p:cNvSpPr>
            <a:spLocks noGrp="1"/>
          </p:cNvSpPr>
          <p:nvPr>
            <p:ph type="body" sz="quarter" idx="75" hasCustomPrompt="1"/>
          </p:nvPr>
        </p:nvSpPr>
        <p:spPr>
          <a:xfrm>
            <a:off x="4992230" y="5669609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4" name="Text Placeholder 13"/>
          <p:cNvSpPr>
            <a:spLocks noGrp="1"/>
          </p:cNvSpPr>
          <p:nvPr>
            <p:ph type="body" sz="quarter" idx="76" hasCustomPrompt="1"/>
          </p:nvPr>
        </p:nvSpPr>
        <p:spPr>
          <a:xfrm>
            <a:off x="7610693" y="509451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5" name="Text Placeholder 13"/>
          <p:cNvSpPr>
            <a:spLocks noGrp="1"/>
          </p:cNvSpPr>
          <p:nvPr>
            <p:ph type="body" sz="quarter" idx="77" hasCustomPrompt="1"/>
          </p:nvPr>
        </p:nvSpPr>
        <p:spPr>
          <a:xfrm>
            <a:off x="7611946" y="4515258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6" name="Text Placeholder 13"/>
          <p:cNvSpPr>
            <a:spLocks noGrp="1"/>
          </p:cNvSpPr>
          <p:nvPr>
            <p:ph type="body" sz="quarter" idx="78" hasCustomPrompt="1"/>
          </p:nvPr>
        </p:nvSpPr>
        <p:spPr>
          <a:xfrm>
            <a:off x="7610693" y="3928357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7" name="Text Placeholder 13"/>
          <p:cNvSpPr>
            <a:spLocks noGrp="1"/>
          </p:cNvSpPr>
          <p:nvPr>
            <p:ph type="body" sz="quarter" idx="79" hasCustomPrompt="1"/>
          </p:nvPr>
        </p:nvSpPr>
        <p:spPr>
          <a:xfrm>
            <a:off x="7610693" y="3341456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8" name="Text Placeholder 13"/>
          <p:cNvSpPr>
            <a:spLocks noGrp="1"/>
          </p:cNvSpPr>
          <p:nvPr>
            <p:ph type="body" sz="quarter" idx="80" hasCustomPrompt="1"/>
          </p:nvPr>
        </p:nvSpPr>
        <p:spPr>
          <a:xfrm>
            <a:off x="7610693" y="275455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90" name="Text Placeholder 13"/>
          <p:cNvSpPr>
            <a:spLocks noGrp="1"/>
          </p:cNvSpPr>
          <p:nvPr>
            <p:ph type="body" sz="quarter" idx="81" hasCustomPrompt="1"/>
          </p:nvPr>
        </p:nvSpPr>
        <p:spPr>
          <a:xfrm>
            <a:off x="10517704" y="5669069"/>
            <a:ext cx="1314000" cy="72214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/>
                </a:solidFill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3rd </a:t>
            </a:r>
          </a:p>
          <a:p>
            <a:pPr marL="0" lv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25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25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25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25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5" grpId="0" animBg="1"/>
      <p:bldP spid="78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(Design use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-2"/>
            <a:ext cx="360000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0" y="6390000"/>
            <a:ext cx="360000" cy="4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1843274" y="-2"/>
            <a:ext cx="360000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1843274" y="6390000"/>
            <a:ext cx="360000" cy="4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41338" y="1322667"/>
            <a:ext cx="11501936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341338" y="6390000"/>
            <a:ext cx="11501936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60000" y="1331998"/>
            <a:ext cx="0" cy="505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843274" y="1322667"/>
            <a:ext cx="0" cy="5067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Keep</a:t>
            </a:r>
            <a:r>
              <a:rPr lang="en-GB" sz="1600" baseline="0">
                <a:solidFill>
                  <a:schemeClr val="tx1"/>
                </a:solidFill>
              </a:rPr>
              <a:t> the Title within the width of the box, limit the title to one line. </a:t>
            </a:r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9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ad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1283051"/>
            <a:ext cx="11471216" cy="51082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50400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33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edde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Add Video</a:t>
            </a:r>
            <a:r>
              <a:rPr lang="en-GB" sz="1600" baseline="0">
                <a:solidFill>
                  <a:schemeClr val="tx1"/>
                </a:solidFill>
              </a:rPr>
              <a:t> |</a:t>
            </a:r>
            <a:r>
              <a:rPr lang="en-GB" sz="1600">
                <a:solidFill>
                  <a:schemeClr val="tx1"/>
                </a:solidFill>
              </a:rPr>
              <a:t> Playback Set</a:t>
            </a:r>
            <a:r>
              <a:rPr lang="en-GB" sz="1600" baseline="0">
                <a:solidFill>
                  <a:schemeClr val="tx1"/>
                </a:solidFill>
              </a:rPr>
              <a:t> Start:</a:t>
            </a:r>
            <a:r>
              <a:rPr lang="en-GB" sz="1600">
                <a:solidFill>
                  <a:schemeClr val="tx1"/>
                </a:solidFill>
              </a:rPr>
              <a:t> Play Automatically</a:t>
            </a:r>
            <a:r>
              <a:rPr lang="en-GB" sz="1600" baseline="0">
                <a:solidFill>
                  <a:schemeClr val="tx1"/>
                </a:solidFill>
              </a:rPr>
              <a:t> | Animation Set Plat to Start With Previous</a:t>
            </a:r>
          </a:p>
          <a:p>
            <a:pPr algn="l">
              <a:lnSpc>
                <a:spcPct val="120000"/>
              </a:lnSpc>
            </a:pPr>
            <a:r>
              <a:rPr lang="en-GB" sz="1600" baseline="0">
                <a:solidFill>
                  <a:schemeClr val="tx1"/>
                </a:solidFill>
              </a:rPr>
              <a:t>This slide will auto forward to the next slide after playback, recommend following this slide with the End Slide (Ultima Logo). 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Arrow: Chevron 21"/>
          <p:cNvSpPr/>
          <p:nvPr userDrawn="1"/>
        </p:nvSpPr>
        <p:spPr>
          <a:xfrm>
            <a:off x="4016656" y="-2"/>
            <a:ext cx="8175344" cy="6858002"/>
          </a:xfrm>
          <a:custGeom>
            <a:avLst/>
            <a:gdLst>
              <a:gd name="connsiteX0" fmla="*/ 0 w 10380100"/>
              <a:gd name="connsiteY0" fmla="*/ 0 h 6858000"/>
              <a:gd name="connsiteX1" fmla="*/ 8201588 w 10380100"/>
              <a:gd name="connsiteY1" fmla="*/ 0 h 6858000"/>
              <a:gd name="connsiteX2" fmla="*/ 10380100 w 10380100"/>
              <a:gd name="connsiteY2" fmla="*/ 3429000 h 6858000"/>
              <a:gd name="connsiteX3" fmla="*/ 8201588 w 10380100"/>
              <a:gd name="connsiteY3" fmla="*/ 6858000 h 6858000"/>
              <a:gd name="connsiteX4" fmla="*/ 0 w 10380100"/>
              <a:gd name="connsiteY4" fmla="*/ 6858000 h 6858000"/>
              <a:gd name="connsiteX5" fmla="*/ 2178512 w 10380100"/>
              <a:gd name="connsiteY5" fmla="*/ 3429000 h 6858000"/>
              <a:gd name="connsiteX6" fmla="*/ 0 w 10380100"/>
              <a:gd name="connsiteY6" fmla="*/ 0 h 6858000"/>
              <a:gd name="connsiteX0" fmla="*/ 0 w 8201588"/>
              <a:gd name="connsiteY0" fmla="*/ 0 h 6858000"/>
              <a:gd name="connsiteX1" fmla="*/ 8201588 w 8201588"/>
              <a:gd name="connsiteY1" fmla="*/ 0 h 6858000"/>
              <a:gd name="connsiteX2" fmla="*/ 8201588 w 8201588"/>
              <a:gd name="connsiteY2" fmla="*/ 6858000 h 6858000"/>
              <a:gd name="connsiteX3" fmla="*/ 0 w 8201588"/>
              <a:gd name="connsiteY3" fmla="*/ 6858000 h 6858000"/>
              <a:gd name="connsiteX4" fmla="*/ 2178512 w 8201588"/>
              <a:gd name="connsiteY4" fmla="*/ 3429000 h 6858000"/>
              <a:gd name="connsiteX5" fmla="*/ 0 w 820158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1588" h="6858000">
                <a:moveTo>
                  <a:pt x="0" y="0"/>
                </a:moveTo>
                <a:lnTo>
                  <a:pt x="8201588" y="0"/>
                </a:lnTo>
                <a:lnTo>
                  <a:pt x="8201588" y="6858000"/>
                </a:lnTo>
                <a:lnTo>
                  <a:pt x="0" y="6858000"/>
                </a:lnTo>
                <a:lnTo>
                  <a:pt x="2178512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-828569" y="3042324"/>
            <a:ext cx="2430489" cy="773351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1507" y="5469440"/>
            <a:ext cx="11472530" cy="915618"/>
          </a:xfrm>
        </p:spPr>
        <p:txBody>
          <a:bodyPr wrap="none" tIns="0" bIns="0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GB"/>
              <a:t>Video Title</a:t>
            </a:r>
          </a:p>
        </p:txBody>
      </p:sp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586000" y="1458100"/>
            <a:ext cx="7020000" cy="396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Add Video</a:t>
            </a:r>
          </a:p>
        </p:txBody>
      </p:sp>
    </p:spTree>
    <p:extLst>
      <p:ext uri="{BB962C8B-B14F-4D97-AF65-F5344CB8AC3E}">
        <p14:creationId xmlns:p14="http://schemas.microsoft.com/office/powerpoint/2010/main" val="10654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2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ccel="48000" decel="52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7" grpId="0" animBg="1"/>
      <p:bldP spid="8" grpId="0" animBg="1"/>
      <p:bldP spid="2" grpId="0"/>
      <p:bldP spid="2" grpId="1"/>
      <p:bldP spid="21" grpId="0" animBg="1"/>
      <p:bldP spid="21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9538" y="-2"/>
            <a:ext cx="5176588" cy="6293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7" y="1122363"/>
            <a:ext cx="5176589" cy="1975400"/>
          </a:xfrm>
        </p:spPr>
        <p:txBody>
          <a:bodyPr lIns="216000" tIns="216000" rIns="216000" bIns="108000" anchor="ctr">
            <a:noAutofit/>
          </a:bodyPr>
          <a:lstStyle>
            <a:lvl1pPr algn="l">
              <a:lnSpc>
                <a:spcPct val="120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9537" y="3097763"/>
            <a:ext cx="5176589" cy="3195412"/>
          </a:xfrm>
        </p:spPr>
        <p:txBody>
          <a:bodyPr wrap="square" lIns="216000" tIns="108000" rIns="216000" bIns="216000">
            <a:no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3765020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7" name="Arrow: Pentagon 6"/>
          <p:cNvSpPr/>
          <p:nvPr userDrawn="1"/>
        </p:nvSpPr>
        <p:spPr>
          <a:xfrm rot="5400000">
            <a:off x="617381" y="-257847"/>
            <a:ext cx="4660902" cy="5176589"/>
          </a:xfrm>
          <a:prstGeom prst="homePlate">
            <a:avLst>
              <a:gd name="adj" fmla="val 3329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Chevron 9"/>
          <p:cNvSpPr/>
          <p:nvPr userDrawn="1"/>
        </p:nvSpPr>
        <p:spPr>
          <a:xfrm rot="5400000">
            <a:off x="2097616" y="2854667"/>
            <a:ext cx="1700427" cy="5176590"/>
          </a:xfrm>
          <a:custGeom>
            <a:avLst/>
            <a:gdLst>
              <a:gd name="connsiteX0" fmla="*/ 0 w 3263900"/>
              <a:gd name="connsiteY0" fmla="*/ 0 h 5176590"/>
              <a:gd name="connsiteX1" fmla="*/ 1700427 w 3263900"/>
              <a:gd name="connsiteY1" fmla="*/ 0 h 5176590"/>
              <a:gd name="connsiteX2" fmla="*/ 3263900 w 3263900"/>
              <a:gd name="connsiteY2" fmla="*/ 2588295 h 5176590"/>
              <a:gd name="connsiteX3" fmla="*/ 1700427 w 3263900"/>
              <a:gd name="connsiteY3" fmla="*/ 5176590 h 5176590"/>
              <a:gd name="connsiteX4" fmla="*/ 0 w 3263900"/>
              <a:gd name="connsiteY4" fmla="*/ 5176590 h 5176590"/>
              <a:gd name="connsiteX5" fmla="*/ 1563473 w 3263900"/>
              <a:gd name="connsiteY5" fmla="*/ 2588295 h 5176590"/>
              <a:gd name="connsiteX6" fmla="*/ 0 w 3263900"/>
              <a:gd name="connsiteY6" fmla="*/ 0 h 5176590"/>
              <a:gd name="connsiteX0" fmla="*/ 0 w 1700427"/>
              <a:gd name="connsiteY0" fmla="*/ 0 h 5176590"/>
              <a:gd name="connsiteX1" fmla="*/ 1700427 w 1700427"/>
              <a:gd name="connsiteY1" fmla="*/ 0 h 5176590"/>
              <a:gd name="connsiteX2" fmla="*/ 1700427 w 1700427"/>
              <a:gd name="connsiteY2" fmla="*/ 5176590 h 5176590"/>
              <a:gd name="connsiteX3" fmla="*/ 0 w 1700427"/>
              <a:gd name="connsiteY3" fmla="*/ 5176590 h 5176590"/>
              <a:gd name="connsiteX4" fmla="*/ 1563473 w 1700427"/>
              <a:gd name="connsiteY4" fmla="*/ 2588295 h 5176590"/>
              <a:gd name="connsiteX5" fmla="*/ 0 w 1700427"/>
              <a:gd name="connsiteY5" fmla="*/ 0 h 51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0427" h="5176590">
                <a:moveTo>
                  <a:pt x="0" y="0"/>
                </a:moveTo>
                <a:lnTo>
                  <a:pt x="1700427" y="0"/>
                </a:lnTo>
                <a:lnTo>
                  <a:pt x="1700427" y="5176590"/>
                </a:lnTo>
                <a:lnTo>
                  <a:pt x="0" y="5176590"/>
                </a:lnTo>
                <a:lnTo>
                  <a:pt x="1563473" y="2588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38" y="6293175"/>
            <a:ext cx="5176589" cy="56482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7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9" grpId="0" animBg="1"/>
      <p:bldP spid="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9538" y="-3"/>
            <a:ext cx="5176588" cy="6293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Pentagon 8"/>
          <p:cNvSpPr/>
          <p:nvPr userDrawn="1"/>
        </p:nvSpPr>
        <p:spPr>
          <a:xfrm rot="5400000">
            <a:off x="617382" y="-257847"/>
            <a:ext cx="4660902" cy="5176589"/>
          </a:xfrm>
          <a:prstGeom prst="homePlate">
            <a:avLst>
              <a:gd name="adj" fmla="val 3329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538" y="2761673"/>
            <a:ext cx="5176589" cy="1699492"/>
          </a:xfrm>
        </p:spPr>
        <p:txBody>
          <a:bodyPr lIns="216000" tIns="216000" rIns="216000" bIns="216000" anchor="ctr">
            <a:noAutofit/>
          </a:bodyPr>
          <a:lstStyle>
            <a:lvl1pPr algn="ctr">
              <a:lnSpc>
                <a:spcPct val="120000"/>
              </a:lnSpc>
              <a:defRPr sz="4000"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Edit Title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9538" y="4525817"/>
            <a:ext cx="5176589" cy="1767357"/>
          </a:xfrm>
        </p:spPr>
        <p:txBody>
          <a:bodyPr lIns="216000" tIns="108000" rIns="216000" bIns="21600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(4 Lines Max)</a:t>
            </a:r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3765020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1963054" y="551975"/>
            <a:ext cx="1969556" cy="1969556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/>
          <a:lstStyle>
            <a:lvl1pPr marL="0" indent="0" rtl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Arrow: Chevron 9"/>
          <p:cNvSpPr/>
          <p:nvPr userDrawn="1"/>
        </p:nvSpPr>
        <p:spPr>
          <a:xfrm rot="5400000">
            <a:off x="2097616" y="2854668"/>
            <a:ext cx="1700427" cy="5176590"/>
          </a:xfrm>
          <a:custGeom>
            <a:avLst/>
            <a:gdLst>
              <a:gd name="connsiteX0" fmla="*/ 0 w 3263900"/>
              <a:gd name="connsiteY0" fmla="*/ 0 h 5176590"/>
              <a:gd name="connsiteX1" fmla="*/ 1700427 w 3263900"/>
              <a:gd name="connsiteY1" fmla="*/ 0 h 5176590"/>
              <a:gd name="connsiteX2" fmla="*/ 3263900 w 3263900"/>
              <a:gd name="connsiteY2" fmla="*/ 2588295 h 5176590"/>
              <a:gd name="connsiteX3" fmla="*/ 1700427 w 3263900"/>
              <a:gd name="connsiteY3" fmla="*/ 5176590 h 5176590"/>
              <a:gd name="connsiteX4" fmla="*/ 0 w 3263900"/>
              <a:gd name="connsiteY4" fmla="*/ 5176590 h 5176590"/>
              <a:gd name="connsiteX5" fmla="*/ 1563473 w 3263900"/>
              <a:gd name="connsiteY5" fmla="*/ 2588295 h 5176590"/>
              <a:gd name="connsiteX6" fmla="*/ 0 w 3263900"/>
              <a:gd name="connsiteY6" fmla="*/ 0 h 5176590"/>
              <a:gd name="connsiteX0" fmla="*/ 0 w 1700427"/>
              <a:gd name="connsiteY0" fmla="*/ 0 h 5176590"/>
              <a:gd name="connsiteX1" fmla="*/ 1700427 w 1700427"/>
              <a:gd name="connsiteY1" fmla="*/ 0 h 5176590"/>
              <a:gd name="connsiteX2" fmla="*/ 1700427 w 1700427"/>
              <a:gd name="connsiteY2" fmla="*/ 5176590 h 5176590"/>
              <a:gd name="connsiteX3" fmla="*/ 0 w 1700427"/>
              <a:gd name="connsiteY3" fmla="*/ 5176590 h 5176590"/>
              <a:gd name="connsiteX4" fmla="*/ 1563473 w 1700427"/>
              <a:gd name="connsiteY4" fmla="*/ 2588295 h 5176590"/>
              <a:gd name="connsiteX5" fmla="*/ 0 w 1700427"/>
              <a:gd name="connsiteY5" fmla="*/ 0 h 51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0427" h="5176590">
                <a:moveTo>
                  <a:pt x="0" y="0"/>
                </a:moveTo>
                <a:lnTo>
                  <a:pt x="1700427" y="0"/>
                </a:lnTo>
                <a:lnTo>
                  <a:pt x="1700427" y="5176590"/>
                </a:lnTo>
                <a:lnTo>
                  <a:pt x="0" y="5176590"/>
                </a:lnTo>
                <a:lnTo>
                  <a:pt x="1563473" y="2588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38" y="6293175"/>
            <a:ext cx="5176589" cy="56482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1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0" grpId="0" animBg="1"/>
      <p:bldP spid="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9538" y="-2"/>
            <a:ext cx="5176588" cy="6293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7" y="1250699"/>
            <a:ext cx="5176589" cy="536645"/>
          </a:xfrm>
        </p:spPr>
        <p:txBody>
          <a:bodyPr wrap="none" lIns="216000" tIns="0" rIns="216000" bIns="0" anchor="ctr">
            <a:noAutofit/>
          </a:bodyPr>
          <a:lstStyle>
            <a:lvl1pPr algn="l">
              <a:lnSpc>
                <a:spcPct val="100000"/>
              </a:lnSpc>
              <a:defRPr sz="20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9537" y="1790699"/>
            <a:ext cx="5176589" cy="4502476"/>
          </a:xfrm>
        </p:spPr>
        <p:txBody>
          <a:bodyPr lIns="216000" tIns="0" rIns="216000" bIns="21600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3765020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59538" y="336044"/>
            <a:ext cx="5176588" cy="615553"/>
          </a:xfrm>
          <a:prstGeom prst="rect">
            <a:avLst/>
          </a:prstGeom>
          <a:noFill/>
        </p:spPr>
        <p:txBody>
          <a:bodyPr wrap="square" lIns="216000" tIns="0" rIns="216000" bIns="0" rtlCol="0">
            <a:sp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9" name="Arrow: Pentagon 8"/>
          <p:cNvSpPr/>
          <p:nvPr userDrawn="1"/>
        </p:nvSpPr>
        <p:spPr>
          <a:xfrm rot="5400000">
            <a:off x="617381" y="-257847"/>
            <a:ext cx="4660902" cy="5176589"/>
          </a:xfrm>
          <a:prstGeom prst="homePlate">
            <a:avLst>
              <a:gd name="adj" fmla="val 3329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Chevron 9"/>
          <p:cNvSpPr/>
          <p:nvPr userDrawn="1"/>
        </p:nvSpPr>
        <p:spPr>
          <a:xfrm rot="5400000">
            <a:off x="2097616" y="2854667"/>
            <a:ext cx="1700427" cy="5176590"/>
          </a:xfrm>
          <a:custGeom>
            <a:avLst/>
            <a:gdLst>
              <a:gd name="connsiteX0" fmla="*/ 0 w 3263900"/>
              <a:gd name="connsiteY0" fmla="*/ 0 h 5176590"/>
              <a:gd name="connsiteX1" fmla="*/ 1700427 w 3263900"/>
              <a:gd name="connsiteY1" fmla="*/ 0 h 5176590"/>
              <a:gd name="connsiteX2" fmla="*/ 3263900 w 3263900"/>
              <a:gd name="connsiteY2" fmla="*/ 2588295 h 5176590"/>
              <a:gd name="connsiteX3" fmla="*/ 1700427 w 3263900"/>
              <a:gd name="connsiteY3" fmla="*/ 5176590 h 5176590"/>
              <a:gd name="connsiteX4" fmla="*/ 0 w 3263900"/>
              <a:gd name="connsiteY4" fmla="*/ 5176590 h 5176590"/>
              <a:gd name="connsiteX5" fmla="*/ 1563473 w 3263900"/>
              <a:gd name="connsiteY5" fmla="*/ 2588295 h 5176590"/>
              <a:gd name="connsiteX6" fmla="*/ 0 w 3263900"/>
              <a:gd name="connsiteY6" fmla="*/ 0 h 5176590"/>
              <a:gd name="connsiteX0" fmla="*/ 0 w 1700427"/>
              <a:gd name="connsiteY0" fmla="*/ 0 h 5176590"/>
              <a:gd name="connsiteX1" fmla="*/ 1700427 w 1700427"/>
              <a:gd name="connsiteY1" fmla="*/ 0 h 5176590"/>
              <a:gd name="connsiteX2" fmla="*/ 1700427 w 1700427"/>
              <a:gd name="connsiteY2" fmla="*/ 5176590 h 5176590"/>
              <a:gd name="connsiteX3" fmla="*/ 0 w 1700427"/>
              <a:gd name="connsiteY3" fmla="*/ 5176590 h 5176590"/>
              <a:gd name="connsiteX4" fmla="*/ 1563473 w 1700427"/>
              <a:gd name="connsiteY4" fmla="*/ 2588295 h 5176590"/>
              <a:gd name="connsiteX5" fmla="*/ 0 w 1700427"/>
              <a:gd name="connsiteY5" fmla="*/ 0 h 51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0427" h="5176590">
                <a:moveTo>
                  <a:pt x="0" y="0"/>
                </a:moveTo>
                <a:lnTo>
                  <a:pt x="1700427" y="0"/>
                </a:lnTo>
                <a:lnTo>
                  <a:pt x="1700427" y="5176590"/>
                </a:lnTo>
                <a:lnTo>
                  <a:pt x="0" y="5176590"/>
                </a:lnTo>
                <a:lnTo>
                  <a:pt x="1563473" y="2588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38" y="6293175"/>
            <a:ext cx="5176589" cy="56482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92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9" grpId="0" animBg="1"/>
      <p:bldP spid="10" grpId="0" animBg="1"/>
      <p:bldP spid="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Break In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7103"/>
            <a:ext cx="12192000" cy="2763795"/>
          </a:xfrm>
          <a:noFill/>
          <a:ln w="76200">
            <a:noFill/>
          </a:ln>
        </p:spPr>
        <p:txBody>
          <a:bodyPr lIns="360000" tIns="0" rIns="360000" bIns="0" anchor="ctr">
            <a:noAutofit/>
          </a:bodyPr>
          <a:lstStyle>
            <a:lvl1pPr algn="ctr">
              <a:lnSpc>
                <a:spcPct val="12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98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7103"/>
            <a:ext cx="12192000" cy="2763795"/>
          </a:xfrm>
          <a:noFill/>
          <a:ln w="76200">
            <a:noFill/>
          </a:ln>
        </p:spPr>
        <p:txBody>
          <a:bodyPr lIns="360000" tIns="0" rIns="360000" bIns="0" anchor="ctr">
            <a:noAutofit/>
          </a:bodyPr>
          <a:lstStyle>
            <a:lvl1pPr algn="ctr">
              <a:lnSpc>
                <a:spcPct val="12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553574"/>
            <a:ext cx="6096000" cy="702000"/>
          </a:xfrm>
        </p:spPr>
        <p:txBody>
          <a:bodyPr wrap="none" lIns="360000" tIns="0" rIns="360000" bIns="0" anchor="ctr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8" y="1431234"/>
            <a:ext cx="6096001" cy="4958807"/>
          </a:xfrm>
        </p:spPr>
        <p:txBody>
          <a:bodyPr lIns="360000" tIns="216000" rIns="360000" bIns="21600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6370964" y="1255574"/>
            <a:ext cx="5821036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4288" y="5765800"/>
            <a:ext cx="2582206" cy="1092200"/>
            <a:chOff x="9094788" y="5765800"/>
            <a:chExt cx="2582206" cy="1092200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14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185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13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x Text Blind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4896670" y="4467683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96670" y="4017688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143"/>
          </p:nvPr>
        </p:nvSpPr>
        <p:spPr>
          <a:xfrm>
            <a:off x="4774270" y="4017688"/>
            <a:ext cx="122400" cy="2354445"/>
          </a:xfrm>
          <a:prstGeom prst="rect">
            <a:avLst/>
          </a:prstGeom>
          <a:solidFill>
            <a:srgbClr val="A06AA5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4896670" y="1728615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4897862" y="1284239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Titles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142"/>
          </p:nvPr>
        </p:nvSpPr>
        <p:spPr>
          <a:xfrm>
            <a:off x="4775276" y="1284239"/>
            <a:ext cx="122400" cy="2352376"/>
          </a:xfrm>
          <a:prstGeom prst="rect">
            <a:avLst/>
          </a:prstGeom>
          <a:solidFill>
            <a:srgbClr val="5F9877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9027459" y="1344246"/>
            <a:ext cx="3164541" cy="5031436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4"/>
          </p:nvPr>
        </p:nvSpPr>
        <p:spPr>
          <a:xfrm>
            <a:off x="4243388" y="1191013"/>
            <a:ext cx="538162" cy="53907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3"/>
          </p:nvPr>
        </p:nvSpPr>
        <p:spPr>
          <a:xfrm>
            <a:off x="578469" y="4467683"/>
            <a:ext cx="3677114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577850" y="4017688"/>
            <a:ext cx="367607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41"/>
          </p:nvPr>
        </p:nvSpPr>
        <p:spPr>
          <a:xfrm>
            <a:off x="455451" y="4017688"/>
            <a:ext cx="122400" cy="235444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578448" y="1728615"/>
            <a:ext cx="3676486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579207" y="1284239"/>
            <a:ext cx="3675644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0"/>
          </p:nvPr>
        </p:nvSpPr>
        <p:spPr>
          <a:xfrm>
            <a:off x="455451" y="1284240"/>
            <a:ext cx="122400" cy="2352376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09675"/>
            <a:ext cx="459580" cy="532407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5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hevron2_tran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pic>
        <p:nvPicPr>
          <p:cNvPr id="8" name="Picture 7" descr="LightGrey.png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pic>
        <p:nvPicPr>
          <p:cNvPr id="19" name="Picture 18" descr="DarkGrey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Give me a Background?</a:t>
            </a:r>
          </a:p>
        </p:txBody>
      </p:sp>
      <p:sp>
        <p:nvSpPr>
          <p:cNvPr id="31" name="Parallelogram 30" hidden="1"/>
          <p:cNvSpPr/>
          <p:nvPr userDrawn="1"/>
        </p:nvSpPr>
        <p:spPr>
          <a:xfrm flipH="1">
            <a:off x="6186556" y="1"/>
            <a:ext cx="4205218" cy="4057650"/>
          </a:xfrm>
          <a:custGeom>
            <a:avLst/>
            <a:gdLst>
              <a:gd name="connsiteX0" fmla="*/ 0 w 5043418"/>
              <a:gd name="connsiteY0" fmla="*/ 4048125 h 4048125"/>
              <a:gd name="connsiteX1" fmla="*/ 3268173 w 5043418"/>
              <a:gd name="connsiteY1" fmla="*/ 0 h 4048125"/>
              <a:gd name="connsiteX2" fmla="*/ 5043418 w 5043418"/>
              <a:gd name="connsiteY2" fmla="*/ 0 h 4048125"/>
              <a:gd name="connsiteX3" fmla="*/ 1775245 w 5043418"/>
              <a:gd name="connsiteY3" fmla="*/ 4048125 h 4048125"/>
              <a:gd name="connsiteX4" fmla="*/ 0 w 5043418"/>
              <a:gd name="connsiteY4" fmla="*/ 4048125 h 4048125"/>
              <a:gd name="connsiteX0" fmla="*/ 0 w 5043418"/>
              <a:gd name="connsiteY0" fmla="*/ 4048125 h 4048125"/>
              <a:gd name="connsiteX1" fmla="*/ 885825 w 5043418"/>
              <a:gd name="connsiteY1" fmla="*/ 2962275 h 4048125"/>
              <a:gd name="connsiteX2" fmla="*/ 3268173 w 5043418"/>
              <a:gd name="connsiteY2" fmla="*/ 0 h 4048125"/>
              <a:gd name="connsiteX3" fmla="*/ 5043418 w 5043418"/>
              <a:gd name="connsiteY3" fmla="*/ 0 h 4048125"/>
              <a:gd name="connsiteX4" fmla="*/ 1775245 w 5043418"/>
              <a:gd name="connsiteY4" fmla="*/ 4048125 h 4048125"/>
              <a:gd name="connsiteX5" fmla="*/ 0 w 5043418"/>
              <a:gd name="connsiteY5" fmla="*/ 4048125 h 4048125"/>
              <a:gd name="connsiteX0" fmla="*/ 889420 w 4157593"/>
              <a:gd name="connsiteY0" fmla="*/ 4048125 h 4048125"/>
              <a:gd name="connsiteX1" fmla="*/ 0 w 4157593"/>
              <a:gd name="connsiteY1" fmla="*/ 2962275 h 4048125"/>
              <a:gd name="connsiteX2" fmla="*/ 2382348 w 4157593"/>
              <a:gd name="connsiteY2" fmla="*/ 0 h 4048125"/>
              <a:gd name="connsiteX3" fmla="*/ 4157593 w 4157593"/>
              <a:gd name="connsiteY3" fmla="*/ 0 h 4048125"/>
              <a:gd name="connsiteX4" fmla="*/ 889420 w 4157593"/>
              <a:gd name="connsiteY4" fmla="*/ 4048125 h 4048125"/>
              <a:gd name="connsiteX0" fmla="*/ 908470 w 4176643"/>
              <a:gd name="connsiteY0" fmla="*/ 4048125 h 4048125"/>
              <a:gd name="connsiteX1" fmla="*/ 0 w 4176643"/>
              <a:gd name="connsiteY1" fmla="*/ 2962275 h 4048125"/>
              <a:gd name="connsiteX2" fmla="*/ 2401398 w 4176643"/>
              <a:gd name="connsiteY2" fmla="*/ 0 h 4048125"/>
              <a:gd name="connsiteX3" fmla="*/ 4176643 w 4176643"/>
              <a:gd name="connsiteY3" fmla="*/ 0 h 4048125"/>
              <a:gd name="connsiteX4" fmla="*/ 908470 w 4176643"/>
              <a:gd name="connsiteY4" fmla="*/ 4048125 h 4048125"/>
              <a:gd name="connsiteX0" fmla="*/ 927520 w 4195693"/>
              <a:gd name="connsiteY0" fmla="*/ 4048125 h 4048125"/>
              <a:gd name="connsiteX1" fmla="*/ 0 w 4195693"/>
              <a:gd name="connsiteY1" fmla="*/ 2952750 h 4048125"/>
              <a:gd name="connsiteX2" fmla="*/ 2420448 w 4195693"/>
              <a:gd name="connsiteY2" fmla="*/ 0 h 4048125"/>
              <a:gd name="connsiteX3" fmla="*/ 4195693 w 4195693"/>
              <a:gd name="connsiteY3" fmla="*/ 0 h 4048125"/>
              <a:gd name="connsiteX4" fmla="*/ 927520 w 4195693"/>
              <a:gd name="connsiteY4" fmla="*/ 4048125 h 4048125"/>
              <a:gd name="connsiteX0" fmla="*/ 917995 w 4195693"/>
              <a:gd name="connsiteY0" fmla="*/ 4057650 h 4057650"/>
              <a:gd name="connsiteX1" fmla="*/ 0 w 4195693"/>
              <a:gd name="connsiteY1" fmla="*/ 2952750 h 4057650"/>
              <a:gd name="connsiteX2" fmla="*/ 2420448 w 4195693"/>
              <a:gd name="connsiteY2" fmla="*/ 0 h 4057650"/>
              <a:gd name="connsiteX3" fmla="*/ 4195693 w 4195693"/>
              <a:gd name="connsiteY3" fmla="*/ 0 h 4057650"/>
              <a:gd name="connsiteX4" fmla="*/ 917995 w 4195693"/>
              <a:gd name="connsiteY4" fmla="*/ 4057650 h 4057650"/>
              <a:gd name="connsiteX0" fmla="*/ 917995 w 3948043"/>
              <a:gd name="connsiteY0" fmla="*/ 4057650 h 4057650"/>
              <a:gd name="connsiteX1" fmla="*/ 0 w 3948043"/>
              <a:gd name="connsiteY1" fmla="*/ 2952750 h 4057650"/>
              <a:gd name="connsiteX2" fmla="*/ 2420448 w 3948043"/>
              <a:gd name="connsiteY2" fmla="*/ 0 h 4057650"/>
              <a:gd name="connsiteX3" fmla="*/ 3948043 w 3948043"/>
              <a:gd name="connsiteY3" fmla="*/ 209550 h 4057650"/>
              <a:gd name="connsiteX4" fmla="*/ 917995 w 3948043"/>
              <a:gd name="connsiteY4" fmla="*/ 4057650 h 4057650"/>
              <a:gd name="connsiteX0" fmla="*/ 917995 w 4205218"/>
              <a:gd name="connsiteY0" fmla="*/ 4057650 h 4057650"/>
              <a:gd name="connsiteX1" fmla="*/ 0 w 4205218"/>
              <a:gd name="connsiteY1" fmla="*/ 2952750 h 4057650"/>
              <a:gd name="connsiteX2" fmla="*/ 2420448 w 4205218"/>
              <a:gd name="connsiteY2" fmla="*/ 0 h 4057650"/>
              <a:gd name="connsiteX3" fmla="*/ 4205218 w 4205218"/>
              <a:gd name="connsiteY3" fmla="*/ 0 h 4057650"/>
              <a:gd name="connsiteX4" fmla="*/ 917995 w 4205218"/>
              <a:gd name="connsiteY4" fmla="*/ 4057650 h 405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5218" h="4057650">
                <a:moveTo>
                  <a:pt x="917995" y="4057650"/>
                </a:moveTo>
                <a:lnTo>
                  <a:pt x="0" y="2952750"/>
                </a:lnTo>
                <a:lnTo>
                  <a:pt x="2420448" y="0"/>
                </a:lnTo>
                <a:lnTo>
                  <a:pt x="4205218" y="0"/>
                </a:lnTo>
                <a:lnTo>
                  <a:pt x="917995" y="4057650"/>
                </a:lnTo>
                <a:close/>
              </a:path>
            </a:pathLst>
          </a:custGeom>
          <a:solidFill>
            <a:srgbClr val="FFFFFF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60000" y="4356241"/>
            <a:ext cx="5852391" cy="572400"/>
          </a:xfrm>
        </p:spPr>
        <p:txBody>
          <a:bodyPr wrap="none" tIns="0" bIns="0" anchor="ctr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Slide heading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0000" y="4947240"/>
            <a:ext cx="5852391" cy="424859"/>
          </a:xfrm>
        </p:spPr>
        <p:txBody>
          <a:bodyPr wrap="none" t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Subhead content</a:t>
            </a:r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0399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8988" y="0"/>
            <a:ext cx="1693862" cy="990600"/>
            <a:chOff x="788988" y="0"/>
            <a:chExt cx="1693862" cy="990600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1531938" y="514350"/>
              <a:ext cx="950912" cy="476250"/>
              <a:chOff x="1531938" y="514350"/>
              <a:chExt cx="950912" cy="476250"/>
            </a:xfrm>
          </p:grpSpPr>
          <p:sp>
            <p:nvSpPr>
              <p:cNvPr id="9" name="Freeform 8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" name="Freeform 12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13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8988" y="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0" name="Straight Connector 19"/>
          <p:cNvCxnSpPr>
            <a:cxnSpLocks/>
          </p:cNvCxnSpPr>
          <p:nvPr userDrawn="1"/>
        </p:nvCxnSpPr>
        <p:spPr>
          <a:xfrm>
            <a:off x="5557725" y="0"/>
            <a:ext cx="1662225" cy="2027943"/>
          </a:xfrm>
          <a:prstGeom prst="line">
            <a:avLst/>
          </a:prstGeom>
          <a:ln w="3175">
            <a:solidFill>
              <a:srgbClr val="FFFFFF">
                <a:alpha val="14902"/>
              </a:srgb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6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ad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1283051"/>
            <a:ext cx="11471216" cy="5108223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  <a:defRPr sz="2000"/>
            </a:lvl1pPr>
            <a:lvl2pPr marL="789750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  <a:defRPr sz="1600"/>
            </a:lvl2pPr>
            <a:lvl3pPr marL="788400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  <a:defRPr sz="1600"/>
            </a:lvl3pPr>
            <a:lvl4pPr marL="788400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  <a:defRPr sz="1600"/>
            </a:lvl4pPr>
            <a:lvl5pPr marL="788400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6"/>
              </a:buBlip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95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Round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1"/>
            <a:ext cx="12192000" cy="241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65797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613200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647436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6000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260327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1436" y="4260327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07200" y="4260325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59797" y="4260325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2724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307200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59797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5512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 animBg="1"/>
      <p:bldP spid="6" grpId="0" animBg="1"/>
      <p:bldP spid="5" grpId="0" animBg="1"/>
      <p:bldP spid="4" grpId="0" animBg="1"/>
      <p:bldP spid="24" grpId="0" animBg="1"/>
      <p:bldP spid="2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Round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65797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613200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647436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6000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260327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1436" y="4260327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07200" y="4260325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59797" y="4260325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2724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307200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59797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3123443" y="1299890"/>
            <a:ext cx="0" cy="511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6089718" y="1299890"/>
            <a:ext cx="0" cy="511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9061164" y="1299890"/>
            <a:ext cx="0" cy="511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3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4" grpId="0" animBg="1"/>
      <p:bldP spid="25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6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332002"/>
            <a:ext cx="12192000" cy="1687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0017069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064472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98708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17272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3222101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1436" y="3222101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07200" y="3222099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59797" y="3222099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132968" y="3311014"/>
            <a:ext cx="0" cy="316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6099243" y="3311014"/>
            <a:ext cx="0" cy="316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070689" y="3311014"/>
            <a:ext cx="0" cy="316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2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6" grpId="0"/>
      <p:bldP spid="5" grpId="0"/>
      <p:bldP spid="4" grpId="0"/>
      <p:bldP spid="25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6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ranspar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34101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73270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3270" y="4849336"/>
            <a:ext cx="3564000" cy="1561737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30486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30486" y="4849336"/>
            <a:ext cx="3564000" cy="1561737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87547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7547" y="4849336"/>
            <a:ext cx="3564000" cy="1561737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5" name="Straight Connector 34"/>
          <p:cNvCxnSpPr/>
          <p:nvPr userDrawn="1"/>
        </p:nvCxnSpPr>
        <p:spPr>
          <a:xfrm flipV="1">
            <a:off x="4139747" y="4463248"/>
            <a:ext cx="0" cy="187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V="1">
            <a:off x="8107054" y="4463248"/>
            <a:ext cx="0" cy="187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icture Placeholder 3"/>
          <p:cNvSpPr>
            <a:spLocks noGrp="1"/>
          </p:cNvSpPr>
          <p:nvPr>
            <p:ph type="pic" sz="quarter" idx="60" hasCustomPrompt="1"/>
          </p:nvPr>
        </p:nvSpPr>
        <p:spPr>
          <a:xfrm>
            <a:off x="373270" y="1331999"/>
            <a:ext cx="3564000" cy="277742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r>
              <a:rPr lang="en-GB"/>
              <a:t>Add Transparent Image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61" hasCustomPrompt="1"/>
          </p:nvPr>
        </p:nvSpPr>
        <p:spPr>
          <a:xfrm>
            <a:off x="4330486" y="1331999"/>
            <a:ext cx="3564000" cy="277742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Transparent Image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8261243" y="1331999"/>
            <a:ext cx="3564000" cy="277742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Transparent Image</a:t>
            </a:r>
          </a:p>
        </p:txBody>
      </p:sp>
    </p:spTree>
    <p:extLst>
      <p:ext uri="{BB962C8B-B14F-4D97-AF65-F5344CB8AC3E}">
        <p14:creationId xmlns:p14="http://schemas.microsoft.com/office/powerpoint/2010/main" val="220607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/>
      <p:bldP spid="3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-1"/>
            <a:ext cx="12192000" cy="38195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8261243" y="1331999"/>
            <a:ext cx="3564000" cy="504975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Transparent Image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3981451"/>
            <a:ext cx="7602900" cy="24098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63"/>
          </p:nvPr>
        </p:nvSpPr>
        <p:spPr>
          <a:xfrm>
            <a:off x="360000" y="1293899"/>
            <a:ext cx="7602900" cy="2258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763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9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x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7475864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359999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2727474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5094949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60" name="Text Placeholder 28"/>
          <p:cNvSpPr>
            <a:spLocks noGrp="1"/>
          </p:cNvSpPr>
          <p:nvPr>
            <p:ph type="body" sz="quarter" idx="52" hasCustomPrompt="1"/>
          </p:nvPr>
        </p:nvSpPr>
        <p:spPr>
          <a:xfrm>
            <a:off x="9843339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54" hasCustomPrompt="1"/>
          </p:nvPr>
        </p:nvSpPr>
        <p:spPr>
          <a:xfrm>
            <a:off x="9843339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69" name="Picture Placeholder 3"/>
          <p:cNvSpPr>
            <a:spLocks noGrp="1"/>
          </p:cNvSpPr>
          <p:nvPr>
            <p:ph type="pic" sz="quarter" idx="59" hasCustomPrompt="1"/>
          </p:nvPr>
        </p:nvSpPr>
        <p:spPr>
          <a:xfrm>
            <a:off x="7475864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0" name="Picture Placeholder 3"/>
          <p:cNvSpPr>
            <a:spLocks noGrp="1"/>
          </p:cNvSpPr>
          <p:nvPr>
            <p:ph type="pic" sz="quarter" idx="60" hasCustomPrompt="1"/>
          </p:nvPr>
        </p:nvSpPr>
        <p:spPr>
          <a:xfrm>
            <a:off x="359999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1" name="Picture Placeholder 3"/>
          <p:cNvSpPr>
            <a:spLocks noGrp="1"/>
          </p:cNvSpPr>
          <p:nvPr>
            <p:ph type="pic" sz="quarter" idx="61" hasCustomPrompt="1"/>
          </p:nvPr>
        </p:nvSpPr>
        <p:spPr>
          <a:xfrm>
            <a:off x="2727474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5094949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4" name="Picture Placeholder 3"/>
          <p:cNvSpPr>
            <a:spLocks noGrp="1"/>
          </p:cNvSpPr>
          <p:nvPr>
            <p:ph type="pic" sz="quarter" idx="64" hasCustomPrompt="1"/>
          </p:nvPr>
        </p:nvSpPr>
        <p:spPr>
          <a:xfrm>
            <a:off x="9843339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9" name="Text Placeholder 28"/>
          <p:cNvSpPr>
            <a:spLocks noGrp="1"/>
          </p:cNvSpPr>
          <p:nvPr>
            <p:ph type="body" sz="quarter" idx="65" hasCustomPrompt="1"/>
          </p:nvPr>
        </p:nvSpPr>
        <p:spPr>
          <a:xfrm>
            <a:off x="9843339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0" name="Text Placeholder 28"/>
          <p:cNvSpPr>
            <a:spLocks noGrp="1"/>
          </p:cNvSpPr>
          <p:nvPr>
            <p:ph type="body" sz="quarter" idx="66" hasCustomPrompt="1"/>
          </p:nvPr>
        </p:nvSpPr>
        <p:spPr>
          <a:xfrm>
            <a:off x="7475864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1" name="Text Placeholder 28"/>
          <p:cNvSpPr>
            <a:spLocks noGrp="1"/>
          </p:cNvSpPr>
          <p:nvPr>
            <p:ph type="body" sz="quarter" idx="67" hasCustomPrompt="1"/>
          </p:nvPr>
        </p:nvSpPr>
        <p:spPr>
          <a:xfrm>
            <a:off x="7475864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2" name="Text Placeholder 28"/>
          <p:cNvSpPr>
            <a:spLocks noGrp="1"/>
          </p:cNvSpPr>
          <p:nvPr>
            <p:ph type="body" sz="quarter" idx="68" hasCustomPrompt="1"/>
          </p:nvPr>
        </p:nvSpPr>
        <p:spPr>
          <a:xfrm>
            <a:off x="5094949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3" name="Text Placeholder 28"/>
          <p:cNvSpPr>
            <a:spLocks noGrp="1"/>
          </p:cNvSpPr>
          <p:nvPr>
            <p:ph type="body" sz="quarter" idx="69" hasCustomPrompt="1"/>
          </p:nvPr>
        </p:nvSpPr>
        <p:spPr>
          <a:xfrm>
            <a:off x="5094949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4" name="Text Placeholder 28"/>
          <p:cNvSpPr>
            <a:spLocks noGrp="1"/>
          </p:cNvSpPr>
          <p:nvPr>
            <p:ph type="body" sz="quarter" idx="70" hasCustomPrompt="1"/>
          </p:nvPr>
        </p:nvSpPr>
        <p:spPr>
          <a:xfrm>
            <a:off x="2727474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5" name="Text Placeholder 28"/>
          <p:cNvSpPr>
            <a:spLocks noGrp="1"/>
          </p:cNvSpPr>
          <p:nvPr>
            <p:ph type="body" sz="quarter" idx="71" hasCustomPrompt="1"/>
          </p:nvPr>
        </p:nvSpPr>
        <p:spPr>
          <a:xfrm>
            <a:off x="2727474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6" name="Text Placeholder 28"/>
          <p:cNvSpPr>
            <a:spLocks noGrp="1"/>
          </p:cNvSpPr>
          <p:nvPr>
            <p:ph type="body" sz="quarter" idx="72" hasCustomPrompt="1"/>
          </p:nvPr>
        </p:nvSpPr>
        <p:spPr>
          <a:xfrm>
            <a:off x="359999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7" name="Text Placeholder 28"/>
          <p:cNvSpPr>
            <a:spLocks noGrp="1"/>
          </p:cNvSpPr>
          <p:nvPr>
            <p:ph type="body" sz="quarter" idx="73" hasCustomPrompt="1"/>
          </p:nvPr>
        </p:nvSpPr>
        <p:spPr>
          <a:xfrm>
            <a:off x="359999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</p:spTree>
    <p:extLst>
      <p:ext uri="{BB962C8B-B14F-4D97-AF65-F5344CB8AC3E}">
        <p14:creationId xmlns:p14="http://schemas.microsoft.com/office/powerpoint/2010/main" val="17848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  <p:bldP spid="18" grpId="0"/>
      <p:bldP spid="19" grpId="0"/>
      <p:bldP spid="60" grpId="0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/>
      <p:bldP spid="69" grpId="0"/>
      <p:bldP spid="70" grpId="0"/>
      <p:bldP spid="71" grpId="0"/>
      <p:bldP spid="72" grpId="0"/>
      <p:bldP spid="74" grpId="0"/>
      <p:bldP spid="79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Fac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17506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17506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5012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5012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3539266"/>
            <a:ext cx="11479012" cy="28710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60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Facts with Explan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17506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17506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5012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5012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60000" y="3168000"/>
            <a:ext cx="3564000" cy="3205327"/>
          </a:xfrm>
          <a:prstGeom prst="rect">
            <a:avLst/>
          </a:prstGeom>
        </p:spPr>
        <p:txBody>
          <a:bodyPr lIns="216000" tIns="216000" rIns="216000" bIns="216000" anchor="t"/>
          <a:lstStyle>
            <a:lvl1pPr marL="0" indent="0" algn="l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4317506" y="3168000"/>
            <a:ext cx="3564000" cy="3205327"/>
          </a:xfrm>
          <a:prstGeom prst="rect">
            <a:avLst/>
          </a:prstGeom>
        </p:spPr>
        <p:txBody>
          <a:bodyPr lIns="216000" tIns="216000" rIns="216000" bIns="216000" anchor="t"/>
          <a:lstStyle>
            <a:lvl1pPr marL="0" indent="0" algn="l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8275012" y="3168000"/>
            <a:ext cx="3564000" cy="3205327"/>
          </a:xfrm>
          <a:prstGeom prst="rect">
            <a:avLst/>
          </a:prstGeom>
        </p:spPr>
        <p:txBody>
          <a:bodyPr lIns="216000" tIns="216000" rIns="216000" bIns="216000" anchor="t"/>
          <a:lstStyle>
            <a:lvl1pPr marL="0" indent="0" algn="l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5555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Chevron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/>
          <a:stretch/>
        </p:blipFill>
        <p:spPr>
          <a:xfrm>
            <a:off x="1185332" y="0"/>
            <a:ext cx="11019367" cy="6858000"/>
          </a:xfrm>
          <a:prstGeom prst="rect">
            <a:avLst/>
          </a:prstGeom>
        </p:spPr>
      </p:pic>
      <p:pic>
        <p:nvPicPr>
          <p:cNvPr id="3" name="Picture 2" descr="TitleGrey_nopi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/>
          <a:stretch/>
        </p:blipFill>
        <p:spPr>
          <a:xfrm>
            <a:off x="1415142" y="0"/>
            <a:ext cx="10776857" cy="6858000"/>
          </a:xfrm>
          <a:prstGeom prst="rect">
            <a:avLst/>
          </a:prstGeom>
          <a:noFill/>
        </p:spPr>
      </p:pic>
      <p:sp>
        <p:nvSpPr>
          <p:cNvPr id="4" name="Rectangle 3" hidden="1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" b="-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015" y="3142800"/>
            <a:ext cx="5085835" cy="572400"/>
          </a:xfrm>
        </p:spPr>
        <p:txBody>
          <a:bodyPr wrap="none" tIns="0" bIns="0" anchor="ctr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Slide heading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695014" y="3715200"/>
            <a:ext cx="5085835" cy="392400"/>
          </a:xfrm>
        </p:spPr>
        <p:txBody>
          <a:bodyPr wrap="none" t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 i="0" baseline="0">
                <a:solidFill>
                  <a:srgbClr val="C50637"/>
                </a:solidFill>
              </a:defRPr>
            </a:lvl1pPr>
          </a:lstStyle>
          <a:p>
            <a:pPr lvl="0"/>
            <a:r>
              <a:rPr lang="en-US"/>
              <a:t>Subhead content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4176213" y="4833660"/>
            <a:ext cx="1705972" cy="2024340"/>
          </a:xfrm>
          <a:prstGeom prst="line">
            <a:avLst/>
          </a:prstGeom>
          <a:ln w="3175">
            <a:solidFill>
              <a:srgbClr val="FFFFFF">
                <a:alpha val="14902"/>
              </a:srgb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9094788" y="5765800"/>
            <a:ext cx="2582206" cy="1092200"/>
            <a:chOff x="9094788" y="5765800"/>
            <a:chExt cx="2582206" cy="1092200"/>
          </a:xfrm>
        </p:grpSpPr>
        <p:grpSp>
          <p:nvGrpSpPr>
            <p:cNvPr id="23" name="Group 22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41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0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701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335308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3630377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20357" y="2335308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18069" y="3630377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80140" y="2335308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2795" y="3631308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60000" y="4556651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Four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360000" y="585172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4304985" y="4556651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Five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4302697" y="585172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8264768" y="4556651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Six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8267423" y="5852651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1278900"/>
            <a:ext cx="11484140" cy="6701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73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Fa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347973" y="1428873"/>
            <a:ext cx="4968000" cy="49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274103" y="391186"/>
            <a:ext cx="4490044" cy="869056"/>
          </a:xfrm>
          <a:prstGeom prst="rect">
            <a:avLst/>
          </a:prstGeom>
          <a:solidFill>
            <a:schemeClr val="bg2"/>
          </a:solidFill>
        </p:spPr>
        <p:txBody>
          <a:bodyPr lIns="180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7274103" y="1260241"/>
            <a:ext cx="4490044" cy="1080000"/>
          </a:xfrm>
          <a:prstGeom prst="rect">
            <a:avLst/>
          </a:prstGeom>
          <a:noFill/>
        </p:spPr>
        <p:txBody>
          <a:bodyPr lIns="180000" anchor="t"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274103" y="4632697"/>
            <a:ext cx="4490044" cy="869056"/>
          </a:xfrm>
          <a:prstGeom prst="rect">
            <a:avLst/>
          </a:prstGeom>
          <a:solidFill>
            <a:schemeClr val="bg2"/>
          </a:solidFill>
        </p:spPr>
        <p:txBody>
          <a:bodyPr lIns="180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7274103" y="5501752"/>
            <a:ext cx="4490044" cy="1080000"/>
          </a:xfrm>
          <a:prstGeom prst="rect">
            <a:avLst/>
          </a:prstGeom>
          <a:noFill/>
        </p:spPr>
        <p:txBody>
          <a:bodyPr lIns="180000" anchor="t"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7274103" y="2511941"/>
            <a:ext cx="4490044" cy="869056"/>
          </a:xfrm>
          <a:prstGeom prst="rect">
            <a:avLst/>
          </a:prstGeom>
          <a:solidFill>
            <a:schemeClr val="bg2"/>
          </a:solidFill>
        </p:spPr>
        <p:txBody>
          <a:bodyPr lIns="180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7274103" y="3380996"/>
            <a:ext cx="4490044" cy="1080000"/>
          </a:xfrm>
          <a:prstGeom prst="rect">
            <a:avLst/>
          </a:prstGeom>
          <a:noFill/>
        </p:spPr>
        <p:txBody>
          <a:bodyPr lIns="180000" anchor="t"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5002958" y="2897787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 userDrawn="1"/>
        </p:nvSpPr>
        <p:spPr>
          <a:xfrm>
            <a:off x="7121440" y="2897786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 userDrawn="1"/>
        </p:nvSpPr>
        <p:spPr>
          <a:xfrm>
            <a:off x="7121440" y="834035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 userDrawn="1"/>
        </p:nvSpPr>
        <p:spPr>
          <a:xfrm>
            <a:off x="7121440" y="5078496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>
            <a:stCxn id="22" idx="6"/>
            <a:endCxn id="23" idx="2"/>
          </p:cNvCxnSpPr>
          <p:nvPr userDrawn="1"/>
        </p:nvCxnSpPr>
        <p:spPr>
          <a:xfrm flipV="1">
            <a:off x="5090671" y="2941643"/>
            <a:ext cx="20307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 userDrawn="1"/>
        </p:nvSpPr>
        <p:spPr>
          <a:xfrm>
            <a:off x="6326299" y="5078496"/>
            <a:ext cx="87713" cy="87713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>
            <a:stCxn id="33" idx="4"/>
            <a:endCxn id="27" idx="6"/>
          </p:cNvCxnSpPr>
          <p:nvPr userDrawn="1"/>
        </p:nvCxnSpPr>
        <p:spPr>
          <a:xfrm>
            <a:off x="5928327" y="2985498"/>
            <a:ext cx="485685" cy="21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6"/>
            <a:endCxn id="25" idx="2"/>
          </p:cNvCxnSpPr>
          <p:nvPr userDrawn="1"/>
        </p:nvCxnSpPr>
        <p:spPr>
          <a:xfrm>
            <a:off x="6414012" y="5122353"/>
            <a:ext cx="707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0"/>
            <a:endCxn id="31" idx="6"/>
          </p:cNvCxnSpPr>
          <p:nvPr userDrawn="1"/>
        </p:nvCxnSpPr>
        <p:spPr>
          <a:xfrm flipV="1">
            <a:off x="5928327" y="877200"/>
            <a:ext cx="479254" cy="2020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 userDrawn="1"/>
        </p:nvSpPr>
        <p:spPr>
          <a:xfrm>
            <a:off x="6319868" y="833343"/>
            <a:ext cx="87713" cy="87713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>
            <a:stCxn id="31" idx="6"/>
            <a:endCxn id="24" idx="2"/>
          </p:cNvCxnSpPr>
          <p:nvPr userDrawn="1"/>
        </p:nvCxnSpPr>
        <p:spPr>
          <a:xfrm>
            <a:off x="6407581" y="877200"/>
            <a:ext cx="713859" cy="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 userDrawn="1"/>
        </p:nvSpPr>
        <p:spPr>
          <a:xfrm>
            <a:off x="5884470" y="2897785"/>
            <a:ext cx="87713" cy="87713"/>
          </a:xfrm>
          <a:prstGeom prst="ellipse">
            <a:avLst/>
          </a:prstGeom>
          <a:solidFill>
            <a:schemeClr val="bg2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2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4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  <p:bldP spid="25" grpId="0" animBg="1"/>
      <p:bldP spid="33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8"/>
          <p:cNvSpPr>
            <a:spLocks noGrp="1"/>
          </p:cNvSpPr>
          <p:nvPr>
            <p:ph sz="quarter" idx="10"/>
          </p:nvPr>
        </p:nvSpPr>
        <p:spPr>
          <a:xfrm>
            <a:off x="615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4" name="Content Placeholder 28"/>
          <p:cNvSpPr>
            <a:spLocks noGrp="1"/>
          </p:cNvSpPr>
          <p:nvPr>
            <p:ph sz="quarter" idx="11"/>
          </p:nvPr>
        </p:nvSpPr>
        <p:spPr>
          <a:xfrm>
            <a:off x="1983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5" name="Content Placeholder 28"/>
          <p:cNvSpPr>
            <a:spLocks noGrp="1"/>
          </p:cNvSpPr>
          <p:nvPr>
            <p:ph sz="quarter" idx="12"/>
          </p:nvPr>
        </p:nvSpPr>
        <p:spPr>
          <a:xfrm>
            <a:off x="3351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6" name="Content Placeholder 28"/>
          <p:cNvSpPr>
            <a:spLocks noGrp="1"/>
          </p:cNvSpPr>
          <p:nvPr>
            <p:ph sz="quarter" idx="13"/>
          </p:nvPr>
        </p:nvSpPr>
        <p:spPr>
          <a:xfrm>
            <a:off x="4719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7" name="Content Placeholder 28"/>
          <p:cNvSpPr>
            <a:spLocks noGrp="1"/>
          </p:cNvSpPr>
          <p:nvPr>
            <p:ph sz="quarter" idx="14"/>
          </p:nvPr>
        </p:nvSpPr>
        <p:spPr>
          <a:xfrm>
            <a:off x="6087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8" name="Content Placeholder 28"/>
          <p:cNvSpPr>
            <a:spLocks noGrp="1"/>
          </p:cNvSpPr>
          <p:nvPr>
            <p:ph sz="quarter" idx="15"/>
          </p:nvPr>
        </p:nvSpPr>
        <p:spPr>
          <a:xfrm>
            <a:off x="7455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9" name="Content Placeholder 28"/>
          <p:cNvSpPr>
            <a:spLocks noGrp="1"/>
          </p:cNvSpPr>
          <p:nvPr>
            <p:ph sz="quarter" idx="16"/>
          </p:nvPr>
        </p:nvSpPr>
        <p:spPr>
          <a:xfrm>
            <a:off x="8823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0" name="Content Placeholder 28"/>
          <p:cNvSpPr>
            <a:spLocks noGrp="1"/>
          </p:cNvSpPr>
          <p:nvPr>
            <p:ph sz="quarter" idx="17"/>
          </p:nvPr>
        </p:nvSpPr>
        <p:spPr>
          <a:xfrm>
            <a:off x="1983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1" name="Content Placeholder 28"/>
          <p:cNvSpPr>
            <a:spLocks noGrp="1"/>
          </p:cNvSpPr>
          <p:nvPr>
            <p:ph sz="quarter" idx="18"/>
          </p:nvPr>
        </p:nvSpPr>
        <p:spPr>
          <a:xfrm>
            <a:off x="3351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2" name="Content Placeholder 28"/>
          <p:cNvSpPr>
            <a:spLocks noGrp="1"/>
          </p:cNvSpPr>
          <p:nvPr>
            <p:ph sz="quarter" idx="19"/>
          </p:nvPr>
        </p:nvSpPr>
        <p:spPr>
          <a:xfrm>
            <a:off x="4719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3" name="Content Placeholder 28"/>
          <p:cNvSpPr>
            <a:spLocks noGrp="1"/>
          </p:cNvSpPr>
          <p:nvPr>
            <p:ph sz="quarter" idx="20"/>
          </p:nvPr>
        </p:nvSpPr>
        <p:spPr>
          <a:xfrm>
            <a:off x="6087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4" name="Content Placeholder 28"/>
          <p:cNvSpPr>
            <a:spLocks noGrp="1"/>
          </p:cNvSpPr>
          <p:nvPr>
            <p:ph sz="quarter" idx="21"/>
          </p:nvPr>
        </p:nvSpPr>
        <p:spPr>
          <a:xfrm>
            <a:off x="7455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5" name="Content Placeholder 28"/>
          <p:cNvSpPr>
            <a:spLocks noGrp="1"/>
          </p:cNvSpPr>
          <p:nvPr>
            <p:ph sz="quarter" idx="22"/>
          </p:nvPr>
        </p:nvSpPr>
        <p:spPr>
          <a:xfrm>
            <a:off x="8823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6" name="Content Placeholder 28"/>
          <p:cNvSpPr>
            <a:spLocks noGrp="1"/>
          </p:cNvSpPr>
          <p:nvPr>
            <p:ph sz="quarter" idx="23"/>
          </p:nvPr>
        </p:nvSpPr>
        <p:spPr>
          <a:xfrm>
            <a:off x="1983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7" name="Content Placeholder 28"/>
          <p:cNvSpPr>
            <a:spLocks noGrp="1"/>
          </p:cNvSpPr>
          <p:nvPr>
            <p:ph sz="quarter" idx="24"/>
          </p:nvPr>
        </p:nvSpPr>
        <p:spPr>
          <a:xfrm>
            <a:off x="3351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8" name="Content Placeholder 28"/>
          <p:cNvSpPr>
            <a:spLocks noGrp="1"/>
          </p:cNvSpPr>
          <p:nvPr>
            <p:ph sz="quarter" idx="25"/>
          </p:nvPr>
        </p:nvSpPr>
        <p:spPr>
          <a:xfrm>
            <a:off x="4719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9" name="Content Placeholder 28"/>
          <p:cNvSpPr>
            <a:spLocks noGrp="1"/>
          </p:cNvSpPr>
          <p:nvPr>
            <p:ph sz="quarter" idx="26"/>
          </p:nvPr>
        </p:nvSpPr>
        <p:spPr>
          <a:xfrm>
            <a:off x="6087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0" name="Content Placeholder 28"/>
          <p:cNvSpPr>
            <a:spLocks noGrp="1"/>
          </p:cNvSpPr>
          <p:nvPr>
            <p:ph sz="quarter" idx="27"/>
          </p:nvPr>
        </p:nvSpPr>
        <p:spPr>
          <a:xfrm>
            <a:off x="7455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1" name="Content Placeholder 28"/>
          <p:cNvSpPr>
            <a:spLocks noGrp="1"/>
          </p:cNvSpPr>
          <p:nvPr>
            <p:ph sz="quarter" idx="28"/>
          </p:nvPr>
        </p:nvSpPr>
        <p:spPr>
          <a:xfrm>
            <a:off x="8823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2" name="Content Placeholder 28"/>
          <p:cNvSpPr>
            <a:spLocks noGrp="1"/>
          </p:cNvSpPr>
          <p:nvPr>
            <p:ph sz="quarter" idx="29"/>
          </p:nvPr>
        </p:nvSpPr>
        <p:spPr>
          <a:xfrm>
            <a:off x="10191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3" name="Block Arc 22"/>
          <p:cNvSpPr/>
          <p:nvPr userDrawn="1"/>
        </p:nvSpPr>
        <p:spPr>
          <a:xfrm rot="16200000">
            <a:off x="403814" y="3181375"/>
            <a:ext cx="3167871" cy="3173208"/>
          </a:xfrm>
          <a:prstGeom prst="blockArc">
            <a:avLst>
              <a:gd name="adj1" fmla="val 10800000"/>
              <a:gd name="adj2" fmla="val 8"/>
              <a:gd name="adj3" fmla="val 431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 userDrawn="1"/>
        </p:nvSpPr>
        <p:spPr>
          <a:xfrm rot="5400000">
            <a:off x="8604375" y="1374705"/>
            <a:ext cx="3175015" cy="3173208"/>
          </a:xfrm>
          <a:prstGeom prst="blockArc">
            <a:avLst>
              <a:gd name="adj1" fmla="val 10800000"/>
              <a:gd name="adj2" fmla="val 8"/>
              <a:gd name="adj3" fmla="val 431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" y="1373801"/>
            <a:ext cx="615882" cy="13703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600"/>
          </a:p>
        </p:txBody>
      </p:sp>
      <p:sp>
        <p:nvSpPr>
          <p:cNvPr id="26" name="Rectangle 25"/>
          <p:cNvSpPr/>
          <p:nvPr userDrawn="1"/>
        </p:nvSpPr>
        <p:spPr>
          <a:xfrm>
            <a:off x="11559883" y="4986296"/>
            <a:ext cx="632117" cy="13703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9657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1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1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1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1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1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1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1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1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1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1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1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11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1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31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41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4" name="Straight Connector 33"/>
          <p:cNvCxnSpPr>
            <a:endCxn id="5" idx="0"/>
          </p:cNvCxnSpPr>
          <p:nvPr userDrawn="1"/>
        </p:nvCxnSpPr>
        <p:spPr>
          <a:xfrm flipV="1">
            <a:off x="43123" y="2616616"/>
            <a:ext cx="10745476" cy="124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41"/>
          <p:cNvSpPr>
            <a:spLocks noGrp="1"/>
          </p:cNvSpPr>
          <p:nvPr>
            <p:ph type="body" sz="quarter" idx="53" hasCustomPrompt="1"/>
          </p:nvPr>
        </p:nvSpPr>
        <p:spPr>
          <a:xfrm>
            <a:off x="1124006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5" name="Block Arc 4"/>
          <p:cNvSpPr/>
          <p:nvPr userDrawn="1"/>
        </p:nvSpPr>
        <p:spPr>
          <a:xfrm rot="5400000">
            <a:off x="9920924" y="2554390"/>
            <a:ext cx="1735350" cy="1859212"/>
          </a:xfrm>
          <a:prstGeom prst="blockArc">
            <a:avLst>
              <a:gd name="adj1" fmla="val 10800000"/>
              <a:gd name="adj2" fmla="val 21563192"/>
              <a:gd name="adj3" fmla="val 3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 flipV="1">
            <a:off x="1452756" y="4353382"/>
            <a:ext cx="9344100" cy="44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>
            <a:off x="1465143" y="6087130"/>
            <a:ext cx="1073289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Block Arc 53"/>
          <p:cNvSpPr/>
          <p:nvPr userDrawn="1"/>
        </p:nvSpPr>
        <p:spPr>
          <a:xfrm rot="16200000">
            <a:off x="601791" y="4289795"/>
            <a:ext cx="1735459" cy="1859212"/>
          </a:xfrm>
          <a:prstGeom prst="blockArc">
            <a:avLst>
              <a:gd name="adj1" fmla="val 10806613"/>
              <a:gd name="adj2" fmla="val 21516593"/>
              <a:gd name="adj3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Text Placeholder 41"/>
          <p:cNvSpPr>
            <a:spLocks noGrp="1"/>
          </p:cNvSpPr>
          <p:nvPr>
            <p:ph type="body" sz="quarter" idx="55" hasCustomPrompt="1"/>
          </p:nvPr>
        </p:nvSpPr>
        <p:spPr>
          <a:xfrm>
            <a:off x="3386009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66" name="Text Placeholder 41"/>
          <p:cNvSpPr>
            <a:spLocks noGrp="1"/>
          </p:cNvSpPr>
          <p:nvPr>
            <p:ph type="body" sz="quarter" idx="57" hasCustomPrompt="1"/>
          </p:nvPr>
        </p:nvSpPr>
        <p:spPr>
          <a:xfrm>
            <a:off x="5648012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68" name="Text Placeholder 41"/>
          <p:cNvSpPr>
            <a:spLocks noGrp="1"/>
          </p:cNvSpPr>
          <p:nvPr>
            <p:ph type="body" sz="quarter" idx="59" hasCustomPrompt="1"/>
          </p:nvPr>
        </p:nvSpPr>
        <p:spPr>
          <a:xfrm>
            <a:off x="7910015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74" name="Text Placeholder 41"/>
          <p:cNvSpPr>
            <a:spLocks noGrp="1"/>
          </p:cNvSpPr>
          <p:nvPr>
            <p:ph type="body" sz="quarter" idx="65" hasCustomPrompt="1"/>
          </p:nvPr>
        </p:nvSpPr>
        <p:spPr>
          <a:xfrm>
            <a:off x="2465115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76" name="Text Placeholder 41"/>
          <p:cNvSpPr>
            <a:spLocks noGrp="1"/>
          </p:cNvSpPr>
          <p:nvPr>
            <p:ph type="body" sz="quarter" idx="67" hasCustomPrompt="1"/>
          </p:nvPr>
        </p:nvSpPr>
        <p:spPr>
          <a:xfrm>
            <a:off x="4727118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78" name="Text Placeholder 41"/>
          <p:cNvSpPr>
            <a:spLocks noGrp="1"/>
          </p:cNvSpPr>
          <p:nvPr>
            <p:ph type="body" sz="quarter" idx="69" hasCustomPrompt="1"/>
          </p:nvPr>
        </p:nvSpPr>
        <p:spPr>
          <a:xfrm>
            <a:off x="6989121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0" name="Text Placeholder 41"/>
          <p:cNvSpPr>
            <a:spLocks noGrp="1"/>
          </p:cNvSpPr>
          <p:nvPr>
            <p:ph type="body" sz="quarter" idx="71" hasCustomPrompt="1"/>
          </p:nvPr>
        </p:nvSpPr>
        <p:spPr>
          <a:xfrm>
            <a:off x="9257773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2" name="Text Placeholder 41"/>
          <p:cNvSpPr>
            <a:spLocks noGrp="1"/>
          </p:cNvSpPr>
          <p:nvPr>
            <p:ph type="body" sz="quarter" idx="73" hasCustomPrompt="1"/>
          </p:nvPr>
        </p:nvSpPr>
        <p:spPr>
          <a:xfrm>
            <a:off x="1757133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4" name="Text Placeholder 41"/>
          <p:cNvSpPr>
            <a:spLocks noGrp="1"/>
          </p:cNvSpPr>
          <p:nvPr>
            <p:ph type="body" sz="quarter" idx="75" hasCustomPrompt="1"/>
          </p:nvPr>
        </p:nvSpPr>
        <p:spPr>
          <a:xfrm>
            <a:off x="4019136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6" name="Text Placeholder 41"/>
          <p:cNvSpPr>
            <a:spLocks noGrp="1"/>
          </p:cNvSpPr>
          <p:nvPr>
            <p:ph type="body" sz="quarter" idx="77" hasCustomPrompt="1"/>
          </p:nvPr>
        </p:nvSpPr>
        <p:spPr>
          <a:xfrm>
            <a:off x="6281139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8" name="Text Placeholder 41"/>
          <p:cNvSpPr>
            <a:spLocks noGrp="1"/>
          </p:cNvSpPr>
          <p:nvPr>
            <p:ph type="body" sz="quarter" idx="79" hasCustomPrompt="1"/>
          </p:nvPr>
        </p:nvSpPr>
        <p:spPr>
          <a:xfrm>
            <a:off x="8543142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9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431325" y="2386045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5" name="Text Placeholder 13"/>
          <p:cNvSpPr>
            <a:spLocks noGrp="1"/>
          </p:cNvSpPr>
          <p:nvPr>
            <p:ph type="body" sz="quarter" idx="80" hasCustomPrompt="1"/>
          </p:nvPr>
        </p:nvSpPr>
        <p:spPr>
          <a:xfrm>
            <a:off x="3693328" y="2386045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6" name="Text Placeholder 13"/>
          <p:cNvSpPr>
            <a:spLocks noGrp="1"/>
          </p:cNvSpPr>
          <p:nvPr>
            <p:ph type="body" sz="quarter" idx="81" hasCustomPrompt="1"/>
          </p:nvPr>
        </p:nvSpPr>
        <p:spPr>
          <a:xfrm>
            <a:off x="5950653" y="236502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7" name="Text Placeholder 13"/>
          <p:cNvSpPr>
            <a:spLocks noGrp="1"/>
          </p:cNvSpPr>
          <p:nvPr>
            <p:ph type="body" sz="quarter" idx="82" hasCustomPrompt="1"/>
          </p:nvPr>
        </p:nvSpPr>
        <p:spPr>
          <a:xfrm>
            <a:off x="8217334" y="236502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8" name="Text Placeholder 13"/>
          <p:cNvSpPr>
            <a:spLocks noGrp="1"/>
          </p:cNvSpPr>
          <p:nvPr>
            <p:ph type="body" sz="quarter" idx="83" hasCustomPrompt="1"/>
          </p:nvPr>
        </p:nvSpPr>
        <p:spPr>
          <a:xfrm>
            <a:off x="2063839" y="4113820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9" name="Text Placeholder 13"/>
          <p:cNvSpPr>
            <a:spLocks noGrp="1"/>
          </p:cNvSpPr>
          <p:nvPr>
            <p:ph type="body" sz="quarter" idx="84" hasCustomPrompt="1"/>
          </p:nvPr>
        </p:nvSpPr>
        <p:spPr>
          <a:xfrm>
            <a:off x="4321164" y="4113820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0" name="Text Placeholder 13"/>
          <p:cNvSpPr>
            <a:spLocks noGrp="1"/>
          </p:cNvSpPr>
          <p:nvPr>
            <p:ph type="body" sz="quarter" idx="85" hasCustomPrompt="1"/>
          </p:nvPr>
        </p:nvSpPr>
        <p:spPr>
          <a:xfrm>
            <a:off x="6588458" y="4107105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1" name="Text Placeholder 13"/>
          <p:cNvSpPr>
            <a:spLocks noGrp="1"/>
          </p:cNvSpPr>
          <p:nvPr>
            <p:ph type="body" sz="quarter" idx="86" hasCustomPrompt="1"/>
          </p:nvPr>
        </p:nvSpPr>
        <p:spPr>
          <a:xfrm>
            <a:off x="8850461" y="409377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2" name="Text Placeholder 13"/>
          <p:cNvSpPr>
            <a:spLocks noGrp="1"/>
          </p:cNvSpPr>
          <p:nvPr>
            <p:ph type="body" sz="quarter" idx="87" hasCustomPrompt="1"/>
          </p:nvPr>
        </p:nvSpPr>
        <p:spPr>
          <a:xfrm>
            <a:off x="2736820" y="585174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3" name="Text Placeholder 13"/>
          <p:cNvSpPr>
            <a:spLocks noGrp="1"/>
          </p:cNvSpPr>
          <p:nvPr>
            <p:ph type="body" sz="quarter" idx="88" hasCustomPrompt="1"/>
          </p:nvPr>
        </p:nvSpPr>
        <p:spPr>
          <a:xfrm>
            <a:off x="5038943" y="585174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4" name="Text Placeholder 13"/>
          <p:cNvSpPr>
            <a:spLocks noGrp="1"/>
          </p:cNvSpPr>
          <p:nvPr>
            <p:ph type="body" sz="quarter" idx="89" hasCustomPrompt="1"/>
          </p:nvPr>
        </p:nvSpPr>
        <p:spPr>
          <a:xfrm>
            <a:off x="7292885" y="5854763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5" name="Text Placeholder 13"/>
          <p:cNvSpPr>
            <a:spLocks noGrp="1"/>
          </p:cNvSpPr>
          <p:nvPr>
            <p:ph type="body" sz="quarter" idx="90" hasCustomPrompt="1"/>
          </p:nvPr>
        </p:nvSpPr>
        <p:spPr>
          <a:xfrm>
            <a:off x="9558443" y="5848721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</p:spTree>
    <p:extLst>
      <p:ext uri="{BB962C8B-B14F-4D97-AF65-F5344CB8AC3E}">
        <p14:creationId xmlns:p14="http://schemas.microsoft.com/office/powerpoint/2010/main" val="102069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54" grpId="0" animBg="1"/>
      <p:bldP spid="5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/>
          <p:cNvCxnSpPr>
            <a:stCxn id="75" idx="4"/>
            <a:endCxn id="116" idx="4"/>
          </p:cNvCxnSpPr>
          <p:nvPr userDrawn="1"/>
        </p:nvCxnSpPr>
        <p:spPr>
          <a:xfrm flipH="1">
            <a:off x="10250761" y="3965607"/>
            <a:ext cx="410" cy="284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3" idx="4"/>
            <a:endCxn id="118" idx="4"/>
          </p:cNvCxnSpPr>
          <p:nvPr userDrawn="1"/>
        </p:nvCxnSpPr>
        <p:spPr>
          <a:xfrm flipH="1">
            <a:off x="8528760" y="3959996"/>
            <a:ext cx="9455" cy="290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71" idx="4"/>
            <a:endCxn id="120" idx="4"/>
          </p:cNvCxnSpPr>
          <p:nvPr userDrawn="1"/>
        </p:nvCxnSpPr>
        <p:spPr>
          <a:xfrm>
            <a:off x="6904067" y="3965033"/>
            <a:ext cx="3702" cy="284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9" idx="4"/>
            <a:endCxn id="122" idx="4"/>
          </p:cNvCxnSpPr>
          <p:nvPr userDrawn="1"/>
        </p:nvCxnSpPr>
        <p:spPr>
          <a:xfrm>
            <a:off x="5236876" y="3975026"/>
            <a:ext cx="3882" cy="274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5" idx="4"/>
            <a:endCxn id="124" idx="4"/>
          </p:cNvCxnSpPr>
          <p:nvPr userDrawn="1"/>
        </p:nvCxnSpPr>
        <p:spPr>
          <a:xfrm flipH="1">
            <a:off x="3626292" y="3974449"/>
            <a:ext cx="780" cy="275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55" idx="4"/>
            <a:endCxn id="126" idx="4"/>
          </p:cNvCxnSpPr>
          <p:nvPr userDrawn="1"/>
        </p:nvCxnSpPr>
        <p:spPr>
          <a:xfrm flipH="1">
            <a:off x="1960302" y="3975248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4" idx="0"/>
            <a:endCxn id="92" idx="4"/>
          </p:cNvCxnSpPr>
          <p:nvPr userDrawn="1"/>
        </p:nvCxnSpPr>
        <p:spPr>
          <a:xfrm flipV="1">
            <a:off x="2796977" y="3435616"/>
            <a:ext cx="2616" cy="319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8" idx="0"/>
            <a:endCxn id="96" idx="4"/>
          </p:cNvCxnSpPr>
          <p:nvPr userDrawn="1"/>
        </p:nvCxnSpPr>
        <p:spPr>
          <a:xfrm flipV="1">
            <a:off x="4457167" y="3435616"/>
            <a:ext cx="189" cy="3149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0" idx="0"/>
            <a:endCxn id="98" idx="4"/>
          </p:cNvCxnSpPr>
          <p:nvPr userDrawn="1"/>
        </p:nvCxnSpPr>
        <p:spPr>
          <a:xfrm flipV="1">
            <a:off x="6130250" y="3435616"/>
            <a:ext cx="3811" cy="318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2" idx="0"/>
            <a:endCxn id="100" idx="4"/>
          </p:cNvCxnSpPr>
          <p:nvPr userDrawn="1"/>
        </p:nvCxnSpPr>
        <p:spPr>
          <a:xfrm flipH="1" flipV="1">
            <a:off x="7762322" y="3435616"/>
            <a:ext cx="831" cy="2991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4" idx="0"/>
            <a:endCxn id="102" idx="4"/>
          </p:cNvCxnSpPr>
          <p:nvPr userDrawn="1"/>
        </p:nvCxnSpPr>
        <p:spPr>
          <a:xfrm flipV="1">
            <a:off x="9426688" y="3435616"/>
            <a:ext cx="5780" cy="291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4" name="Straight Connector 33"/>
          <p:cNvCxnSpPr>
            <a:stCxn id="3" idx="6"/>
            <a:endCxn id="114" idx="2"/>
          </p:cNvCxnSpPr>
          <p:nvPr userDrawn="1"/>
        </p:nvCxnSpPr>
        <p:spPr>
          <a:xfrm flipV="1">
            <a:off x="1242638" y="3844986"/>
            <a:ext cx="9724708" cy="2157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41"/>
          <p:cNvSpPr>
            <a:spLocks noGrp="1"/>
          </p:cNvSpPr>
          <p:nvPr>
            <p:ph type="body" sz="quarter" idx="53" hasCustomPrompt="1"/>
          </p:nvPr>
        </p:nvSpPr>
        <p:spPr>
          <a:xfrm>
            <a:off x="483353" y="1231636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9" name="Text Placeholder 54"/>
          <p:cNvSpPr>
            <a:spLocks noGrp="1"/>
          </p:cNvSpPr>
          <p:nvPr>
            <p:ph type="body" sz="quarter" idx="54" hasCustomPrompt="1"/>
          </p:nvPr>
        </p:nvSpPr>
        <p:spPr>
          <a:xfrm>
            <a:off x="2179617" y="1232560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0" name="Text Placeholder 55"/>
          <p:cNvSpPr>
            <a:spLocks noGrp="1"/>
          </p:cNvSpPr>
          <p:nvPr>
            <p:ph type="body" sz="quarter" idx="55" hasCustomPrompt="1"/>
          </p:nvPr>
        </p:nvSpPr>
        <p:spPr>
          <a:xfrm>
            <a:off x="3845166" y="1219859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1" name="Text Placeholder 45"/>
          <p:cNvSpPr>
            <a:spLocks noGrp="1"/>
          </p:cNvSpPr>
          <p:nvPr>
            <p:ph type="body" sz="quarter" idx="56" hasCustomPrompt="1"/>
          </p:nvPr>
        </p:nvSpPr>
        <p:spPr>
          <a:xfrm>
            <a:off x="5518249" y="1219815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2" name="Text Placeholder 46"/>
          <p:cNvSpPr>
            <a:spLocks noGrp="1"/>
          </p:cNvSpPr>
          <p:nvPr>
            <p:ph type="body" sz="quarter" idx="57" hasCustomPrompt="1"/>
          </p:nvPr>
        </p:nvSpPr>
        <p:spPr>
          <a:xfrm>
            <a:off x="7151152" y="120323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3" name="Text Placeholder 47"/>
          <p:cNvSpPr>
            <a:spLocks noGrp="1"/>
          </p:cNvSpPr>
          <p:nvPr>
            <p:ph type="body" sz="quarter" idx="58" hasCustomPrompt="1"/>
          </p:nvPr>
        </p:nvSpPr>
        <p:spPr>
          <a:xfrm>
            <a:off x="8814687" y="120323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62" hasCustomPrompt="1"/>
          </p:nvPr>
        </p:nvSpPr>
        <p:spPr>
          <a:xfrm>
            <a:off x="1345166" y="557048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3" name="Text Placeholder 54"/>
          <p:cNvSpPr>
            <a:spLocks noGrp="1"/>
          </p:cNvSpPr>
          <p:nvPr>
            <p:ph type="body" sz="quarter" idx="63" hasCustomPrompt="1"/>
          </p:nvPr>
        </p:nvSpPr>
        <p:spPr>
          <a:xfrm>
            <a:off x="3015071" y="5561568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4" name="Text Placeholder 55"/>
          <p:cNvSpPr>
            <a:spLocks noGrp="1"/>
          </p:cNvSpPr>
          <p:nvPr>
            <p:ph type="body" sz="quarter" idx="64" hasCustomPrompt="1"/>
          </p:nvPr>
        </p:nvSpPr>
        <p:spPr>
          <a:xfrm>
            <a:off x="4624875" y="554056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5" name="Text Placeholder 45"/>
          <p:cNvSpPr>
            <a:spLocks noGrp="1"/>
          </p:cNvSpPr>
          <p:nvPr>
            <p:ph type="body" sz="quarter" idx="65" hasCustomPrompt="1"/>
          </p:nvPr>
        </p:nvSpPr>
        <p:spPr>
          <a:xfrm>
            <a:off x="6284287" y="5524962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6" name="Text Placeholder 46"/>
          <p:cNvSpPr>
            <a:spLocks noGrp="1"/>
          </p:cNvSpPr>
          <p:nvPr>
            <p:ph type="body" sz="quarter" idx="66" hasCustomPrompt="1"/>
          </p:nvPr>
        </p:nvSpPr>
        <p:spPr>
          <a:xfrm>
            <a:off x="9658600" y="5567789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7" name="Text Placeholder 47"/>
          <p:cNvSpPr>
            <a:spLocks noGrp="1"/>
          </p:cNvSpPr>
          <p:nvPr>
            <p:ph type="body" sz="quarter" idx="67" hasCustomPrompt="1"/>
          </p:nvPr>
        </p:nvSpPr>
        <p:spPr>
          <a:xfrm>
            <a:off x="7947448" y="5535642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1020217" y="3755352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 userDrawn="1"/>
        </p:nvSpPr>
        <p:spPr>
          <a:xfrm>
            <a:off x="1855671" y="3752827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 userDrawn="1"/>
        </p:nvSpPr>
        <p:spPr>
          <a:xfrm>
            <a:off x="2685766" y="3755352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 userDrawn="1"/>
        </p:nvSpPr>
        <p:spPr>
          <a:xfrm>
            <a:off x="3515861" y="3752028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 userDrawn="1"/>
        </p:nvSpPr>
        <p:spPr>
          <a:xfrm>
            <a:off x="4345956" y="3750589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 userDrawn="1"/>
        </p:nvSpPr>
        <p:spPr>
          <a:xfrm>
            <a:off x="5125665" y="3752605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 userDrawn="1"/>
        </p:nvSpPr>
        <p:spPr>
          <a:xfrm>
            <a:off x="6019039" y="3754300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 userDrawn="1"/>
        </p:nvSpPr>
        <p:spPr>
          <a:xfrm>
            <a:off x="6792856" y="3742612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 userDrawn="1"/>
        </p:nvSpPr>
        <p:spPr>
          <a:xfrm>
            <a:off x="7651942" y="3734719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 userDrawn="1"/>
        </p:nvSpPr>
        <p:spPr>
          <a:xfrm>
            <a:off x="8427004" y="3737575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 userDrawn="1"/>
        </p:nvSpPr>
        <p:spPr>
          <a:xfrm>
            <a:off x="9315477" y="3727258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 userDrawn="1"/>
        </p:nvSpPr>
        <p:spPr>
          <a:xfrm>
            <a:off x="10139960" y="3743186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 Placeholder 41"/>
          <p:cNvSpPr>
            <a:spLocks noGrp="1"/>
          </p:cNvSpPr>
          <p:nvPr>
            <p:ph type="body" sz="quarter" idx="68" hasCustomPrompt="1"/>
          </p:nvPr>
        </p:nvSpPr>
        <p:spPr>
          <a:xfrm>
            <a:off x="1354880" y="5052402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0" name="Text Placeholder 54"/>
          <p:cNvSpPr>
            <a:spLocks noGrp="1"/>
          </p:cNvSpPr>
          <p:nvPr>
            <p:ph type="body" sz="quarter" idx="69" hasCustomPrompt="1"/>
          </p:nvPr>
        </p:nvSpPr>
        <p:spPr>
          <a:xfrm>
            <a:off x="3015070" y="5053326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1" name="Text Placeholder 55"/>
          <p:cNvSpPr>
            <a:spLocks noGrp="1"/>
          </p:cNvSpPr>
          <p:nvPr>
            <p:ph type="body" sz="quarter" idx="70" hasCustomPrompt="1"/>
          </p:nvPr>
        </p:nvSpPr>
        <p:spPr>
          <a:xfrm>
            <a:off x="4630234" y="5041991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2" name="Text Placeholder 45"/>
          <p:cNvSpPr>
            <a:spLocks noGrp="1"/>
          </p:cNvSpPr>
          <p:nvPr>
            <p:ph type="body" sz="quarter" idx="71" hasCustomPrompt="1"/>
          </p:nvPr>
        </p:nvSpPr>
        <p:spPr>
          <a:xfrm>
            <a:off x="6284287" y="5032956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3" name="Text Placeholder 46"/>
          <p:cNvSpPr>
            <a:spLocks noGrp="1"/>
          </p:cNvSpPr>
          <p:nvPr>
            <p:ph type="body" sz="quarter" idx="72" hasCustomPrompt="1"/>
          </p:nvPr>
        </p:nvSpPr>
        <p:spPr>
          <a:xfrm>
            <a:off x="7947448" y="5024565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4" name="Text Placeholder 47"/>
          <p:cNvSpPr>
            <a:spLocks noGrp="1"/>
          </p:cNvSpPr>
          <p:nvPr>
            <p:ph type="body" sz="quarter" idx="73" hasCustomPrompt="1"/>
          </p:nvPr>
        </p:nvSpPr>
        <p:spPr>
          <a:xfrm>
            <a:off x="9658599" y="5040581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6" name="Text Placeholder 41"/>
          <p:cNvSpPr>
            <a:spLocks noGrp="1"/>
          </p:cNvSpPr>
          <p:nvPr>
            <p:ph type="body" sz="quarter" idx="74" hasCustomPrompt="1"/>
          </p:nvPr>
        </p:nvSpPr>
        <p:spPr>
          <a:xfrm>
            <a:off x="483353" y="23187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7" name="Text Placeholder 54"/>
          <p:cNvSpPr>
            <a:spLocks noGrp="1"/>
          </p:cNvSpPr>
          <p:nvPr>
            <p:ph type="body" sz="quarter" idx="75" hasCustomPrompt="1"/>
          </p:nvPr>
        </p:nvSpPr>
        <p:spPr>
          <a:xfrm>
            <a:off x="2179617" y="2319717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8" name="Text Placeholder 55"/>
          <p:cNvSpPr>
            <a:spLocks noGrp="1"/>
          </p:cNvSpPr>
          <p:nvPr>
            <p:ph type="body" sz="quarter" idx="76" hasCustomPrompt="1"/>
          </p:nvPr>
        </p:nvSpPr>
        <p:spPr>
          <a:xfrm>
            <a:off x="3845166" y="2307016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9" name="Text Placeholder 45"/>
          <p:cNvSpPr>
            <a:spLocks noGrp="1"/>
          </p:cNvSpPr>
          <p:nvPr>
            <p:ph type="body" sz="quarter" idx="77" hasCustomPrompt="1"/>
          </p:nvPr>
        </p:nvSpPr>
        <p:spPr>
          <a:xfrm>
            <a:off x="5518249" y="2306972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90" name="Text Placeholder 46"/>
          <p:cNvSpPr>
            <a:spLocks noGrp="1"/>
          </p:cNvSpPr>
          <p:nvPr>
            <p:ph type="body" sz="quarter" idx="78" hasCustomPrompt="1"/>
          </p:nvPr>
        </p:nvSpPr>
        <p:spPr>
          <a:xfrm>
            <a:off x="7151152" y="2290394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91" name="Text Placeholder 47"/>
          <p:cNvSpPr>
            <a:spLocks noGrp="1"/>
          </p:cNvSpPr>
          <p:nvPr>
            <p:ph type="body" sz="quarter" idx="79" hasCustomPrompt="1"/>
          </p:nvPr>
        </p:nvSpPr>
        <p:spPr>
          <a:xfrm>
            <a:off x="8814687" y="2290394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 flipH="1" flipV="1">
            <a:off x="1133431" y="3441800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947081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67" name="Picture Placeholder 11"/>
          <p:cNvSpPr>
            <a:spLocks noGrp="1" noChangeAspect="1"/>
          </p:cNvSpPr>
          <p:nvPr>
            <p:ph type="pic" sz="quarter" idx="80" hasCustomPrompt="1"/>
          </p:nvPr>
        </p:nvSpPr>
        <p:spPr>
          <a:xfrm>
            <a:off x="2619593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76" name="Picture Placeholder 11"/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4277356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77" name="Picture Placeholder 11"/>
          <p:cNvSpPr>
            <a:spLocks noGrp="1" noChangeAspect="1"/>
          </p:cNvSpPr>
          <p:nvPr>
            <p:ph type="pic" sz="quarter" idx="82" hasCustomPrompt="1"/>
          </p:nvPr>
        </p:nvSpPr>
        <p:spPr>
          <a:xfrm>
            <a:off x="5954061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78" name="Picture Placeholder 11"/>
          <p:cNvSpPr>
            <a:spLocks noGrp="1" noChangeAspect="1"/>
          </p:cNvSpPr>
          <p:nvPr>
            <p:ph type="pic" sz="quarter" idx="83" hasCustomPrompt="1"/>
          </p:nvPr>
        </p:nvSpPr>
        <p:spPr>
          <a:xfrm>
            <a:off x="7582322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85" name="Picture Placeholder 11"/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9252468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94" name="Picture Placeholder 11"/>
          <p:cNvSpPr>
            <a:spLocks noGrp="1" noChangeAspect="1"/>
          </p:cNvSpPr>
          <p:nvPr>
            <p:ph type="pic" sz="quarter" idx="85" hasCustomPrompt="1"/>
          </p:nvPr>
        </p:nvSpPr>
        <p:spPr>
          <a:xfrm>
            <a:off x="1780302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95" name="Picture Placeholder 11"/>
          <p:cNvSpPr>
            <a:spLocks noGrp="1" noChangeAspect="1"/>
          </p:cNvSpPr>
          <p:nvPr>
            <p:ph type="pic" sz="quarter" idx="86" hasCustomPrompt="1"/>
          </p:nvPr>
        </p:nvSpPr>
        <p:spPr>
          <a:xfrm>
            <a:off x="3446291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4" name="Picture Placeholder 11"/>
          <p:cNvSpPr>
            <a:spLocks noGrp="1" noChangeAspect="1"/>
          </p:cNvSpPr>
          <p:nvPr>
            <p:ph type="pic" sz="quarter" idx="87" hasCustomPrompt="1"/>
          </p:nvPr>
        </p:nvSpPr>
        <p:spPr>
          <a:xfrm>
            <a:off x="5053559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5" name="Picture Placeholder 11"/>
          <p:cNvSpPr>
            <a:spLocks noGrp="1" noChangeAspect="1"/>
          </p:cNvSpPr>
          <p:nvPr>
            <p:ph type="pic" sz="quarter" idx="88" hasCustomPrompt="1"/>
          </p:nvPr>
        </p:nvSpPr>
        <p:spPr>
          <a:xfrm>
            <a:off x="6715107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6" name="Picture Placeholder 11"/>
          <p:cNvSpPr>
            <a:spLocks noGrp="1" noChangeAspect="1"/>
          </p:cNvSpPr>
          <p:nvPr>
            <p:ph type="pic" sz="quarter" idx="89" hasCustomPrompt="1"/>
          </p:nvPr>
        </p:nvSpPr>
        <p:spPr>
          <a:xfrm>
            <a:off x="8336002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7" name="Picture Placeholder 11"/>
          <p:cNvSpPr>
            <a:spLocks noGrp="1" noChangeAspect="1"/>
          </p:cNvSpPr>
          <p:nvPr>
            <p:ph type="pic" sz="quarter" idx="90" hasCustomPrompt="1"/>
          </p:nvPr>
        </p:nvSpPr>
        <p:spPr>
          <a:xfrm>
            <a:off x="10059956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cxnSp>
        <p:nvCxnSpPr>
          <p:cNvPr id="112" name="Straight Connector 111"/>
          <p:cNvCxnSpPr>
            <a:stCxn id="114" idx="0"/>
            <a:endCxn id="128" idx="4"/>
          </p:cNvCxnSpPr>
          <p:nvPr userDrawn="1"/>
        </p:nvCxnSpPr>
        <p:spPr>
          <a:xfrm flipH="1" flipV="1">
            <a:off x="11078556" y="3435616"/>
            <a:ext cx="1" cy="298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Placeholder 47"/>
          <p:cNvSpPr>
            <a:spLocks noGrp="1"/>
          </p:cNvSpPr>
          <p:nvPr>
            <p:ph type="body" sz="quarter" idx="91" hasCustomPrompt="1"/>
          </p:nvPr>
        </p:nvSpPr>
        <p:spPr>
          <a:xfrm>
            <a:off x="10466556" y="1209754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114" name="Oval 113"/>
          <p:cNvSpPr/>
          <p:nvPr userDrawn="1"/>
        </p:nvSpPr>
        <p:spPr>
          <a:xfrm>
            <a:off x="10967346" y="3733775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 Placeholder 47"/>
          <p:cNvSpPr>
            <a:spLocks noGrp="1"/>
          </p:cNvSpPr>
          <p:nvPr>
            <p:ph type="body" sz="quarter" idx="92" hasCustomPrompt="1"/>
          </p:nvPr>
        </p:nvSpPr>
        <p:spPr>
          <a:xfrm>
            <a:off x="10466556" y="2296911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129" name="Picture Placeholder 11"/>
          <p:cNvSpPr>
            <a:spLocks noGrp="1" noChangeAspect="1"/>
          </p:cNvSpPr>
          <p:nvPr>
            <p:ph type="pic" sz="quarter" idx="93" hasCustomPrompt="1"/>
          </p:nvPr>
        </p:nvSpPr>
        <p:spPr>
          <a:xfrm>
            <a:off x="10898556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20" name="Oval 19"/>
          <p:cNvSpPr/>
          <p:nvPr userDrawn="1"/>
        </p:nvSpPr>
        <p:spPr>
          <a:xfrm>
            <a:off x="821081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 userDrawn="1"/>
        </p:nvSpPr>
        <p:spPr>
          <a:xfrm>
            <a:off x="2493593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 userDrawn="1"/>
        </p:nvSpPr>
        <p:spPr>
          <a:xfrm>
            <a:off x="4151356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 userDrawn="1"/>
        </p:nvSpPr>
        <p:spPr>
          <a:xfrm>
            <a:off x="5828061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 userDrawn="1"/>
        </p:nvSpPr>
        <p:spPr>
          <a:xfrm>
            <a:off x="7456322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/>
          <p:cNvSpPr/>
          <p:nvPr userDrawn="1"/>
        </p:nvSpPr>
        <p:spPr>
          <a:xfrm>
            <a:off x="9126468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/>
          <p:cNvSpPr/>
          <p:nvPr userDrawn="1"/>
        </p:nvSpPr>
        <p:spPr>
          <a:xfrm rot="10800000">
            <a:off x="9944761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/>
          <p:nvPr userDrawn="1"/>
        </p:nvSpPr>
        <p:spPr>
          <a:xfrm rot="10800000">
            <a:off x="8222760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 userDrawn="1"/>
        </p:nvSpPr>
        <p:spPr>
          <a:xfrm rot="10800000">
            <a:off x="6601769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 userDrawn="1"/>
        </p:nvSpPr>
        <p:spPr>
          <a:xfrm rot="10800000">
            <a:off x="4934758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/>
          <p:cNvSpPr/>
          <p:nvPr userDrawn="1"/>
        </p:nvSpPr>
        <p:spPr>
          <a:xfrm rot="10800000">
            <a:off x="3320292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/>
          <p:cNvSpPr/>
          <p:nvPr userDrawn="1"/>
        </p:nvSpPr>
        <p:spPr>
          <a:xfrm rot="10800000">
            <a:off x="1654302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/>
          <p:cNvSpPr/>
          <p:nvPr userDrawn="1"/>
        </p:nvSpPr>
        <p:spPr>
          <a:xfrm>
            <a:off x="10772556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33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2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3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4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1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6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8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9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1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1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3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4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5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6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1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7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800"/>
                            </p:stCondLst>
                            <p:childTnLst>
                              <p:par>
                                <p:cTn id="1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900"/>
                            </p:stCondLst>
                            <p:childTnLst>
                              <p:par>
                                <p:cTn id="1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1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100"/>
                            </p:stCondLst>
                            <p:childTnLst>
                              <p:par>
                                <p:cTn id="2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20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300"/>
                            </p:stCondLst>
                            <p:childTnLst>
                              <p:par>
                                <p:cTn id="2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400"/>
                            </p:stCondLst>
                            <p:childTnLst>
                              <p:par>
                                <p:cTn id="2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1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600"/>
                            </p:stCondLst>
                            <p:childTnLst>
                              <p:par>
                                <p:cTn id="2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4700"/>
                            </p:stCondLst>
                            <p:childTnLst>
                              <p:par>
                                <p:cTn id="2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800"/>
                            </p:stCondLst>
                            <p:childTnLst>
                              <p:par>
                                <p:cTn id="2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1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4900"/>
                            </p:stCondLst>
                            <p:childTnLst>
                              <p:par>
                                <p:cTn id="2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100"/>
                            </p:stCondLst>
                            <p:childTnLst>
                              <p:par>
                                <p:cTn id="2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200"/>
                            </p:stCondLst>
                            <p:childTnLst>
                              <p:par>
                                <p:cTn id="2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300"/>
                            </p:stCondLst>
                            <p:childTnLst>
                              <p:par>
                                <p:cTn id="2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1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400"/>
                            </p:stCondLst>
                            <p:childTnLst>
                              <p:par>
                                <p:cTn id="2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500"/>
                            </p:stCondLst>
                            <p:childTnLst>
                              <p:par>
                                <p:cTn id="2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600"/>
                            </p:stCondLst>
                            <p:childTnLst>
                              <p:par>
                                <p:cTn id="2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700"/>
                            </p:stCondLst>
                            <p:childTnLst>
                              <p:par>
                                <p:cTn id="2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800"/>
                            </p:stCondLst>
                            <p:childTnLst>
                              <p:par>
                                <p:cTn id="2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1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900"/>
                            </p:stCondLst>
                            <p:childTnLst>
                              <p:par>
                                <p:cTn id="2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55" grpId="0" animBg="1"/>
      <p:bldP spid="64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/>
      <p:bldP spid="67" grpId="0"/>
      <p:bldP spid="76" grpId="0"/>
      <p:bldP spid="77" grpId="0"/>
      <p:bldP spid="78" grpId="0"/>
      <p:bldP spid="85" grpId="0"/>
      <p:bldP spid="94" grpId="0"/>
      <p:bldP spid="95" grpId="0"/>
      <p:bldP spid="104" grpId="0"/>
      <p:bldP spid="105" grpId="0"/>
      <p:bldP spid="106" grpId="0"/>
      <p:bldP spid="107" grpId="0"/>
      <p:bldP spid="113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animBg="1"/>
      <p:bldP spid="11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9" grpId="0"/>
      <p:bldP spid="20" grpId="0" animBg="1"/>
      <p:bldP spid="92" grpId="0" animBg="1"/>
      <p:bldP spid="96" grpId="0" animBg="1"/>
      <p:bldP spid="98" grpId="0" animBg="1"/>
      <p:bldP spid="100" grpId="0" animBg="1"/>
      <p:bldP spid="102" grpId="0" animBg="1"/>
      <p:bldP spid="116" grpId="0" animBg="1"/>
      <p:bldP spid="118" grpId="0" animBg="1"/>
      <p:bldP spid="120" grpId="0" animBg="1"/>
      <p:bldP spid="122" grpId="0" animBg="1"/>
      <p:bldP spid="124" grpId="0" animBg="1"/>
      <p:bldP spid="126" grpId="0" animBg="1"/>
      <p:bldP spid="128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Flowchart: Extract 16"/>
          <p:cNvSpPr/>
          <p:nvPr userDrawn="1"/>
        </p:nvSpPr>
        <p:spPr>
          <a:xfrm rot="10800000">
            <a:off x="5834108" y="4091256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>
            <a:endCxn id="32" idx="4"/>
          </p:cNvCxnSpPr>
          <p:nvPr userDrawn="1"/>
        </p:nvCxnSpPr>
        <p:spPr>
          <a:xfrm flipH="1">
            <a:off x="4462774" y="4123066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1"/>
          <p:cNvSpPr>
            <a:spLocks noGrp="1"/>
          </p:cNvSpPr>
          <p:nvPr>
            <p:ph type="body" sz="quarter" idx="62" hasCustomPrompt="1"/>
          </p:nvPr>
        </p:nvSpPr>
        <p:spPr>
          <a:xfrm>
            <a:off x="2142143" y="5110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0" name="Text Placeholder 41"/>
          <p:cNvSpPr>
            <a:spLocks noGrp="1"/>
          </p:cNvSpPr>
          <p:nvPr>
            <p:ph type="body" sz="quarter" idx="68" hasCustomPrompt="1"/>
          </p:nvPr>
        </p:nvSpPr>
        <p:spPr>
          <a:xfrm>
            <a:off x="2151857" y="4592078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1" name="Picture Placeholder 11"/>
          <p:cNvSpPr>
            <a:spLocks noGrp="1" noChangeAspect="1"/>
          </p:cNvSpPr>
          <p:nvPr>
            <p:ph type="pic" sz="quarter" idx="85" hasCustomPrompt="1"/>
          </p:nvPr>
        </p:nvSpPr>
        <p:spPr>
          <a:xfrm>
            <a:off x="4282774" y="4523841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32" name="Oval 31"/>
          <p:cNvSpPr/>
          <p:nvPr userDrawn="1"/>
        </p:nvSpPr>
        <p:spPr>
          <a:xfrm rot="10800000">
            <a:off x="4156774" y="4397841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 Placeholder 41"/>
          <p:cNvSpPr>
            <a:spLocks noGrp="1"/>
          </p:cNvSpPr>
          <p:nvPr>
            <p:ph type="body" sz="quarter" idx="86" hasCustomPrompt="1"/>
          </p:nvPr>
        </p:nvSpPr>
        <p:spPr>
          <a:xfrm>
            <a:off x="5456258" y="5110163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4" name="Text Placeholder 41"/>
          <p:cNvSpPr>
            <a:spLocks noGrp="1"/>
          </p:cNvSpPr>
          <p:nvPr>
            <p:ph type="body" sz="quarter" idx="87" hasCustomPrompt="1"/>
          </p:nvPr>
        </p:nvSpPr>
        <p:spPr>
          <a:xfrm>
            <a:off x="5465972" y="4592078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5" name="Text Placeholder 41"/>
          <p:cNvSpPr>
            <a:spLocks noGrp="1"/>
          </p:cNvSpPr>
          <p:nvPr>
            <p:ph type="body" sz="quarter" idx="88" hasCustomPrompt="1"/>
          </p:nvPr>
        </p:nvSpPr>
        <p:spPr>
          <a:xfrm>
            <a:off x="8780943" y="5110163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6" name="Text Placeholder 41"/>
          <p:cNvSpPr>
            <a:spLocks noGrp="1"/>
          </p:cNvSpPr>
          <p:nvPr>
            <p:ph type="body" sz="quarter" idx="89" hasCustomPrompt="1"/>
          </p:nvPr>
        </p:nvSpPr>
        <p:spPr>
          <a:xfrm>
            <a:off x="8790657" y="4592078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7" name="Text Placeholder 47"/>
          <p:cNvSpPr>
            <a:spLocks noGrp="1"/>
          </p:cNvSpPr>
          <p:nvPr>
            <p:ph type="body" sz="quarter" idx="91" hasCustomPrompt="1"/>
          </p:nvPr>
        </p:nvSpPr>
        <p:spPr>
          <a:xfrm>
            <a:off x="10403530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8" name="Text Placeholder 47"/>
          <p:cNvSpPr>
            <a:spLocks noGrp="1"/>
          </p:cNvSpPr>
          <p:nvPr>
            <p:ph type="body" sz="quarter" idx="92" hasCustomPrompt="1"/>
          </p:nvPr>
        </p:nvSpPr>
        <p:spPr>
          <a:xfrm>
            <a:off x="10403530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9" name="Text Placeholder 47"/>
          <p:cNvSpPr>
            <a:spLocks noGrp="1"/>
          </p:cNvSpPr>
          <p:nvPr>
            <p:ph type="body" sz="quarter" idx="93" hasCustomPrompt="1"/>
          </p:nvPr>
        </p:nvSpPr>
        <p:spPr>
          <a:xfrm>
            <a:off x="7096647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40" name="Text Placeholder 47"/>
          <p:cNvSpPr>
            <a:spLocks noGrp="1"/>
          </p:cNvSpPr>
          <p:nvPr>
            <p:ph type="body" sz="quarter" idx="94" hasCustomPrompt="1"/>
          </p:nvPr>
        </p:nvSpPr>
        <p:spPr>
          <a:xfrm>
            <a:off x="7096647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41" name="Text Placeholder 47"/>
          <p:cNvSpPr>
            <a:spLocks noGrp="1"/>
          </p:cNvSpPr>
          <p:nvPr>
            <p:ph type="body" sz="quarter" idx="95" hasCustomPrompt="1"/>
          </p:nvPr>
        </p:nvSpPr>
        <p:spPr>
          <a:xfrm>
            <a:off x="3864615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42" name="Text Placeholder 47"/>
          <p:cNvSpPr>
            <a:spLocks noGrp="1"/>
          </p:cNvSpPr>
          <p:nvPr>
            <p:ph type="body" sz="quarter" idx="96" hasCustomPrompt="1"/>
          </p:nvPr>
        </p:nvSpPr>
        <p:spPr>
          <a:xfrm>
            <a:off x="3864615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43" name="Text Placeholder 47"/>
          <p:cNvSpPr>
            <a:spLocks noGrp="1"/>
          </p:cNvSpPr>
          <p:nvPr>
            <p:ph type="body" sz="quarter" idx="97" hasCustomPrompt="1"/>
          </p:nvPr>
        </p:nvSpPr>
        <p:spPr>
          <a:xfrm>
            <a:off x="614289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44" name="Text Placeholder 47"/>
          <p:cNvSpPr>
            <a:spLocks noGrp="1"/>
          </p:cNvSpPr>
          <p:nvPr>
            <p:ph type="body" sz="quarter" idx="98" hasCustomPrompt="1"/>
          </p:nvPr>
        </p:nvSpPr>
        <p:spPr>
          <a:xfrm>
            <a:off x="614289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cxnSp>
        <p:nvCxnSpPr>
          <p:cNvPr id="45" name="Straight Connector 44"/>
          <p:cNvCxnSpPr>
            <a:endCxn id="47" idx="4"/>
          </p:cNvCxnSpPr>
          <p:nvPr userDrawn="1"/>
        </p:nvCxnSpPr>
        <p:spPr>
          <a:xfrm flipH="1">
            <a:off x="7706145" y="4120256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icture Placeholder 11"/>
          <p:cNvSpPr>
            <a:spLocks noGrp="1" noChangeAspect="1"/>
          </p:cNvSpPr>
          <p:nvPr>
            <p:ph type="pic" sz="quarter" idx="99" hasCustomPrompt="1"/>
          </p:nvPr>
        </p:nvSpPr>
        <p:spPr>
          <a:xfrm>
            <a:off x="7526145" y="4521031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47" name="Oval 46"/>
          <p:cNvSpPr/>
          <p:nvPr userDrawn="1"/>
        </p:nvSpPr>
        <p:spPr>
          <a:xfrm rot="10800000">
            <a:off x="7400145" y="4395031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>
            <a:endCxn id="50" idx="4"/>
          </p:cNvCxnSpPr>
          <p:nvPr userDrawn="1"/>
        </p:nvCxnSpPr>
        <p:spPr>
          <a:xfrm flipH="1">
            <a:off x="11014422" y="4107031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11"/>
          <p:cNvSpPr>
            <a:spLocks noGrp="1" noChangeAspect="1"/>
          </p:cNvSpPr>
          <p:nvPr>
            <p:ph type="pic" sz="quarter" idx="100" hasCustomPrompt="1"/>
          </p:nvPr>
        </p:nvSpPr>
        <p:spPr>
          <a:xfrm>
            <a:off x="10834422" y="450780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0" name="Oval 49"/>
          <p:cNvSpPr/>
          <p:nvPr userDrawn="1"/>
        </p:nvSpPr>
        <p:spPr>
          <a:xfrm rot="10800000">
            <a:off x="10708422" y="438180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/>
          <p:cNvCxnSpPr>
            <a:endCxn id="53" idx="4"/>
          </p:cNvCxnSpPr>
          <p:nvPr userDrawn="1"/>
        </p:nvCxnSpPr>
        <p:spPr>
          <a:xfrm flipH="1">
            <a:off x="1182841" y="4102842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icture Placeholder 11"/>
          <p:cNvSpPr>
            <a:spLocks noGrp="1" noChangeAspect="1"/>
          </p:cNvSpPr>
          <p:nvPr>
            <p:ph type="pic" sz="quarter" idx="101" hasCustomPrompt="1"/>
          </p:nvPr>
        </p:nvSpPr>
        <p:spPr>
          <a:xfrm>
            <a:off x="1002841" y="4503617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3" name="Oval 52"/>
          <p:cNvSpPr/>
          <p:nvPr userDrawn="1"/>
        </p:nvSpPr>
        <p:spPr>
          <a:xfrm rot="10800000">
            <a:off x="876841" y="4377617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Connector 53"/>
          <p:cNvCxnSpPr/>
          <p:nvPr userDrawn="1"/>
        </p:nvCxnSpPr>
        <p:spPr>
          <a:xfrm flipH="1" flipV="1">
            <a:off x="2800179" y="3349681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2613829" y="2857497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6" name="Oval 55"/>
          <p:cNvSpPr/>
          <p:nvPr userDrawn="1"/>
        </p:nvSpPr>
        <p:spPr>
          <a:xfrm>
            <a:off x="2487829" y="2731497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/>
          <p:cNvCxnSpPr/>
          <p:nvPr userDrawn="1"/>
        </p:nvCxnSpPr>
        <p:spPr>
          <a:xfrm flipH="1" flipV="1">
            <a:off x="6102350" y="3321271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icture Placeholder 11"/>
          <p:cNvSpPr>
            <a:spLocks noGrp="1" noChangeAspect="1"/>
          </p:cNvSpPr>
          <p:nvPr>
            <p:ph type="pic" sz="quarter" idx="102" hasCustomPrompt="1"/>
          </p:nvPr>
        </p:nvSpPr>
        <p:spPr>
          <a:xfrm>
            <a:off x="5916000" y="2829087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9" name="Oval 58"/>
          <p:cNvSpPr/>
          <p:nvPr userDrawn="1"/>
        </p:nvSpPr>
        <p:spPr>
          <a:xfrm>
            <a:off x="5790000" y="2703087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/>
          <p:cNvCxnSpPr/>
          <p:nvPr userDrawn="1"/>
        </p:nvCxnSpPr>
        <p:spPr>
          <a:xfrm flipH="1" flipV="1">
            <a:off x="9408019" y="3360439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icture Placeholder 11"/>
          <p:cNvSpPr>
            <a:spLocks noGrp="1" noChangeAspect="1"/>
          </p:cNvSpPr>
          <p:nvPr>
            <p:ph type="pic" sz="quarter" idx="103" hasCustomPrompt="1"/>
          </p:nvPr>
        </p:nvSpPr>
        <p:spPr>
          <a:xfrm>
            <a:off x="9221669" y="2868255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62" name="Oval 61"/>
          <p:cNvSpPr/>
          <p:nvPr userDrawn="1"/>
        </p:nvSpPr>
        <p:spPr>
          <a:xfrm>
            <a:off x="9095669" y="2742255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263921" y="3629810"/>
            <a:ext cx="1566000" cy="468000"/>
            <a:chOff x="8439722" y="3195950"/>
            <a:chExt cx="1566000" cy="461640"/>
          </a:xfrm>
        </p:grpSpPr>
        <p:sp>
          <p:nvSpPr>
            <p:cNvPr id="3" name="Flowchart: Delay 2"/>
            <p:cNvSpPr/>
            <p:nvPr userDrawn="1"/>
          </p:nvSpPr>
          <p:spPr>
            <a:xfrm>
              <a:off x="9606227" y="3195950"/>
              <a:ext cx="399495" cy="461639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8439722" y="3195951"/>
              <a:ext cx="1166505" cy="4616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8616614" y="3649608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6969307" y="3651650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62079" y="3639398"/>
            <a:ext cx="1566000" cy="468000"/>
            <a:chOff x="1778494" y="3195950"/>
            <a:chExt cx="1566000" cy="461639"/>
          </a:xfrm>
          <a:solidFill>
            <a:schemeClr val="accent1"/>
          </a:solidFill>
        </p:grpSpPr>
        <p:sp>
          <p:nvSpPr>
            <p:cNvPr id="7" name="Flowchart: Delay 6"/>
            <p:cNvSpPr/>
            <p:nvPr userDrawn="1"/>
          </p:nvSpPr>
          <p:spPr>
            <a:xfrm rot="10800000">
              <a:off x="1778494" y="3195950"/>
              <a:ext cx="399495" cy="461639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177989" y="3195950"/>
              <a:ext cx="1166505" cy="4616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674693" y="3635314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2027386" y="3645524"/>
            <a:ext cx="1548000" cy="4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5322000" y="3641440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Extract 13"/>
          <p:cNvSpPr/>
          <p:nvPr userDrawn="1"/>
        </p:nvSpPr>
        <p:spPr>
          <a:xfrm>
            <a:off x="958787" y="3315718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Extract 14"/>
          <p:cNvSpPr/>
          <p:nvPr userDrawn="1"/>
        </p:nvSpPr>
        <p:spPr>
          <a:xfrm rot="10800000">
            <a:off x="2539494" y="4091256"/>
            <a:ext cx="523783" cy="328474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Extract 15"/>
          <p:cNvSpPr/>
          <p:nvPr userDrawn="1"/>
        </p:nvSpPr>
        <p:spPr>
          <a:xfrm>
            <a:off x="4218108" y="3319562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Extract 17"/>
          <p:cNvSpPr/>
          <p:nvPr userDrawn="1"/>
        </p:nvSpPr>
        <p:spPr>
          <a:xfrm>
            <a:off x="7467978" y="3333386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Extract 18"/>
          <p:cNvSpPr/>
          <p:nvPr userDrawn="1"/>
        </p:nvSpPr>
        <p:spPr>
          <a:xfrm rot="10800000">
            <a:off x="9156885" y="4106494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Extract 19"/>
          <p:cNvSpPr/>
          <p:nvPr userDrawn="1"/>
        </p:nvSpPr>
        <p:spPr>
          <a:xfrm>
            <a:off x="10789467" y="3324508"/>
            <a:ext cx="523783" cy="328474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65165" y="3641795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2083177" y="3650932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726972" y="3639294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369150" y="3639398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7013920" y="3650543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8670614" y="3649608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10317921" y="3649608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</p:spTree>
    <p:extLst>
      <p:ext uri="{BB962C8B-B14F-4D97-AF65-F5344CB8AC3E}">
        <p14:creationId xmlns:p14="http://schemas.microsoft.com/office/powerpoint/2010/main" val="11877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6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1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6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 animBg="1"/>
      <p:bldP spid="3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animBg="1"/>
      <p:bldP spid="49" grpId="0"/>
      <p:bldP spid="50" grpId="0" animBg="1"/>
      <p:bldP spid="52" grpId="0"/>
      <p:bldP spid="53" grpId="0" animBg="1"/>
      <p:bldP spid="55" grpId="0"/>
      <p:bldP spid="56" grpId="0" animBg="1"/>
      <p:bldP spid="58" grpId="0"/>
      <p:bldP spid="59" grpId="0" animBg="1"/>
      <p:bldP spid="61" grpId="0"/>
      <p:bldP spid="62" grpId="0" animBg="1"/>
      <p:bldP spid="5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8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61" y="4069220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9278461" y="4534670"/>
            <a:ext cx="2556000" cy="186380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9278461" y="2484057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360000" y="4069220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9" hasCustomPrompt="1"/>
          </p:nvPr>
        </p:nvSpPr>
        <p:spPr>
          <a:xfrm>
            <a:off x="3344327" y="4068219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6311394" y="4069220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536219"/>
            <a:ext cx="2556000" cy="186458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4327" y="4534492"/>
            <a:ext cx="2556000" cy="186458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11394" y="4534670"/>
            <a:ext cx="2556000" cy="186380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2477081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44327" y="2477081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311394" y="2484057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cxnSp>
        <p:nvCxnSpPr>
          <p:cNvPr id="34" name="Straight Connector 33"/>
          <p:cNvCxnSpPr>
            <a:stCxn id="35" idx="6"/>
            <a:endCxn id="58" idx="2"/>
          </p:cNvCxnSpPr>
          <p:nvPr userDrawn="1"/>
        </p:nvCxnSpPr>
        <p:spPr>
          <a:xfrm>
            <a:off x="1180695" y="2019014"/>
            <a:ext cx="9789291" cy="14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icture Placeholder 8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70859" y="1914096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6" name="Picture Placeholder 8"/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2399380" y="1920737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7" name="Picture Placeholder 8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3842648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8" name="Picture Placeholder 8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5264440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9" name="Picture Placeholder 8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6704923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0" name="Picture Placeholder 8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8125702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1" name="Picture Placeholder 8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9561401" y="1927570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8" name="Text Placeholder 41"/>
          <p:cNvSpPr>
            <a:spLocks noGrp="1"/>
          </p:cNvSpPr>
          <p:nvPr>
            <p:ph type="body" sz="quarter" idx="53" hasCustomPrompt="1"/>
          </p:nvPr>
        </p:nvSpPr>
        <p:spPr>
          <a:xfrm>
            <a:off x="453148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49" name="Text Placeholder 54"/>
          <p:cNvSpPr>
            <a:spLocks noGrp="1"/>
          </p:cNvSpPr>
          <p:nvPr>
            <p:ph type="body" sz="quarter" idx="54" hasCustomPrompt="1"/>
          </p:nvPr>
        </p:nvSpPr>
        <p:spPr>
          <a:xfrm>
            <a:off x="1888848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0" name="Text Placeholder 55"/>
          <p:cNvSpPr>
            <a:spLocks noGrp="1"/>
          </p:cNvSpPr>
          <p:nvPr>
            <p:ph type="body" sz="quarter" idx="55" hasCustomPrompt="1"/>
          </p:nvPr>
        </p:nvSpPr>
        <p:spPr>
          <a:xfrm>
            <a:off x="3313925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1" name="Text Placeholder 45"/>
          <p:cNvSpPr>
            <a:spLocks noGrp="1"/>
          </p:cNvSpPr>
          <p:nvPr>
            <p:ph type="body" sz="quarter" idx="56" hasCustomPrompt="1"/>
          </p:nvPr>
        </p:nvSpPr>
        <p:spPr>
          <a:xfrm>
            <a:off x="4743275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2" name="Text Placeholder 46"/>
          <p:cNvSpPr>
            <a:spLocks noGrp="1"/>
          </p:cNvSpPr>
          <p:nvPr>
            <p:ph type="body" sz="quarter" idx="57" hasCustomPrompt="1"/>
          </p:nvPr>
        </p:nvSpPr>
        <p:spPr>
          <a:xfrm>
            <a:off x="6179470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3" name="Text Placeholder 47"/>
          <p:cNvSpPr>
            <a:spLocks noGrp="1"/>
          </p:cNvSpPr>
          <p:nvPr>
            <p:ph type="body" sz="quarter" idx="58" hasCustomPrompt="1"/>
          </p:nvPr>
        </p:nvSpPr>
        <p:spPr>
          <a:xfrm>
            <a:off x="7615170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6" name="Text Placeholder 47"/>
          <p:cNvSpPr>
            <a:spLocks noGrp="1"/>
          </p:cNvSpPr>
          <p:nvPr>
            <p:ph type="body" sz="quarter" idx="59" hasCustomPrompt="1"/>
          </p:nvPr>
        </p:nvSpPr>
        <p:spPr>
          <a:xfrm>
            <a:off x="9050870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7" name="Text Placeholder 47"/>
          <p:cNvSpPr>
            <a:spLocks noGrp="1"/>
          </p:cNvSpPr>
          <p:nvPr>
            <p:ph type="body" sz="quarter" idx="60" hasCustomPrompt="1"/>
          </p:nvPr>
        </p:nvSpPr>
        <p:spPr>
          <a:xfrm>
            <a:off x="10491326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8" name="Picture Placeholder 8"/>
          <p:cNvSpPr>
            <a:spLocks noGrp="1" noChangeAspect="1"/>
          </p:cNvSpPr>
          <p:nvPr>
            <p:ph type="pic" sz="quarter" idx="61" hasCustomPrompt="1"/>
          </p:nvPr>
        </p:nvSpPr>
        <p:spPr>
          <a:xfrm>
            <a:off x="10969986" y="1914239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814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8" grpId="0"/>
      <p:bldP spid="19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h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7" name="Picture Placeholder 39"/>
          <p:cNvSpPr>
            <a:spLocks noGrp="1"/>
          </p:cNvSpPr>
          <p:nvPr>
            <p:ph type="pic" sz="quarter" idx="163" hasCustomPrompt="1"/>
          </p:nvPr>
        </p:nvSpPr>
        <p:spPr>
          <a:xfrm>
            <a:off x="349526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68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1646282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69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2943038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0" name="Picture Placeholder 39"/>
          <p:cNvSpPr>
            <a:spLocks noGrp="1"/>
          </p:cNvSpPr>
          <p:nvPr>
            <p:ph type="pic" sz="quarter" idx="166" hasCustomPrompt="1"/>
          </p:nvPr>
        </p:nvSpPr>
        <p:spPr>
          <a:xfrm>
            <a:off x="4239794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1" name="Picture Placeholder 39"/>
          <p:cNvSpPr>
            <a:spLocks noGrp="1"/>
          </p:cNvSpPr>
          <p:nvPr>
            <p:ph type="pic" sz="quarter" idx="167" hasCustomPrompt="1"/>
          </p:nvPr>
        </p:nvSpPr>
        <p:spPr>
          <a:xfrm>
            <a:off x="5536550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2" name="Picture Placeholder 39"/>
          <p:cNvSpPr>
            <a:spLocks noGrp="1"/>
          </p:cNvSpPr>
          <p:nvPr>
            <p:ph type="pic" sz="quarter" idx="168" hasCustomPrompt="1"/>
          </p:nvPr>
        </p:nvSpPr>
        <p:spPr>
          <a:xfrm>
            <a:off x="6833306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3" name="Picture Placeholder 39"/>
          <p:cNvSpPr>
            <a:spLocks noGrp="1"/>
          </p:cNvSpPr>
          <p:nvPr>
            <p:ph type="pic" sz="quarter" idx="169" hasCustomPrompt="1"/>
          </p:nvPr>
        </p:nvSpPr>
        <p:spPr>
          <a:xfrm>
            <a:off x="8130062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4" name="Picture Placeholder 39"/>
          <p:cNvSpPr>
            <a:spLocks noGrp="1"/>
          </p:cNvSpPr>
          <p:nvPr>
            <p:ph type="pic" sz="quarter" idx="170" hasCustomPrompt="1"/>
          </p:nvPr>
        </p:nvSpPr>
        <p:spPr>
          <a:xfrm>
            <a:off x="9426818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5" name="Picture Placeholder 39"/>
          <p:cNvSpPr>
            <a:spLocks noGrp="1"/>
          </p:cNvSpPr>
          <p:nvPr>
            <p:ph type="pic" sz="quarter" idx="171" hasCustomPrompt="1"/>
          </p:nvPr>
        </p:nvSpPr>
        <p:spPr>
          <a:xfrm>
            <a:off x="10723576" y="5705475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sz="quarter" idx="23"/>
          </p:nvPr>
        </p:nvSpPr>
        <p:spPr>
          <a:xfrm>
            <a:off x="349526" y="1253266"/>
            <a:ext cx="5565499" cy="40902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0" indent="-25200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>
                <a:solidFill>
                  <a:schemeClr val="accent3"/>
                </a:solidFill>
              </a:defRPr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levels</a:t>
            </a:r>
          </a:p>
          <a:p>
            <a:pPr lvl="2"/>
            <a:r>
              <a:rPr lang="en-US" err="1"/>
              <a:t>sdfasdf</a:t>
            </a:r>
            <a:endParaRPr lang="en-US"/>
          </a:p>
        </p:txBody>
      </p:sp>
      <p:sp>
        <p:nvSpPr>
          <p:cNvPr id="76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276975" y="1344246"/>
            <a:ext cx="5562601" cy="399927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Transparent Image / Wireframe</a:t>
            </a:r>
          </a:p>
        </p:txBody>
      </p:sp>
    </p:spTree>
    <p:extLst>
      <p:ext uri="{BB962C8B-B14F-4D97-AF65-F5344CB8AC3E}">
        <p14:creationId xmlns:p14="http://schemas.microsoft.com/office/powerpoint/2010/main" val="294359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2"/>
          <p:cNvSpPr>
            <a:spLocks noGrp="1"/>
          </p:cNvSpPr>
          <p:nvPr>
            <p:ph sz="quarter" idx="23"/>
          </p:nvPr>
        </p:nvSpPr>
        <p:spPr>
          <a:xfrm>
            <a:off x="349525" y="1253266"/>
            <a:ext cx="6917037" cy="5118959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levels</a:t>
            </a:r>
          </a:p>
          <a:p>
            <a:pPr marL="788400" lvl="2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6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648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 x 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84810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1676128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2967446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4258764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4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5550082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5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6841400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6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8132718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7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424036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8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10715354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9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384810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0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1676128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1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2967446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2" name="Picture Placeholder 39"/>
          <p:cNvSpPr>
            <a:spLocks noGrp="1"/>
          </p:cNvSpPr>
          <p:nvPr>
            <p:ph type="pic" sz="quarter" idx="148" hasCustomPrompt="1"/>
          </p:nvPr>
        </p:nvSpPr>
        <p:spPr>
          <a:xfrm>
            <a:off x="4258764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3" name="Picture Placeholder 39"/>
          <p:cNvSpPr>
            <a:spLocks noGrp="1"/>
          </p:cNvSpPr>
          <p:nvPr>
            <p:ph type="pic" sz="quarter" idx="149" hasCustomPrompt="1"/>
          </p:nvPr>
        </p:nvSpPr>
        <p:spPr>
          <a:xfrm>
            <a:off x="5550082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4" name="Picture Placeholder 39"/>
          <p:cNvSpPr>
            <a:spLocks noGrp="1"/>
          </p:cNvSpPr>
          <p:nvPr>
            <p:ph type="pic" sz="quarter" idx="150" hasCustomPrompt="1"/>
          </p:nvPr>
        </p:nvSpPr>
        <p:spPr>
          <a:xfrm>
            <a:off x="6841400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5" name="Picture Placeholder 39"/>
          <p:cNvSpPr>
            <a:spLocks noGrp="1"/>
          </p:cNvSpPr>
          <p:nvPr>
            <p:ph type="pic" sz="quarter" idx="151" hasCustomPrompt="1"/>
          </p:nvPr>
        </p:nvSpPr>
        <p:spPr>
          <a:xfrm>
            <a:off x="8132718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6" name="Picture Placeholder 39"/>
          <p:cNvSpPr>
            <a:spLocks noGrp="1"/>
          </p:cNvSpPr>
          <p:nvPr>
            <p:ph type="pic" sz="quarter" idx="152" hasCustomPrompt="1"/>
          </p:nvPr>
        </p:nvSpPr>
        <p:spPr>
          <a:xfrm>
            <a:off x="9424036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7" name="Picture Placeholder 39"/>
          <p:cNvSpPr>
            <a:spLocks noGrp="1"/>
          </p:cNvSpPr>
          <p:nvPr>
            <p:ph type="pic" sz="quarter" idx="153" hasCustomPrompt="1"/>
          </p:nvPr>
        </p:nvSpPr>
        <p:spPr>
          <a:xfrm>
            <a:off x="10715354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8" name="Picture Placeholder 39"/>
          <p:cNvSpPr>
            <a:spLocks noGrp="1"/>
          </p:cNvSpPr>
          <p:nvPr>
            <p:ph type="pic" sz="quarter" idx="154" hasCustomPrompt="1"/>
          </p:nvPr>
        </p:nvSpPr>
        <p:spPr>
          <a:xfrm>
            <a:off x="384810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9" name="Picture Placeholder 39"/>
          <p:cNvSpPr>
            <a:spLocks noGrp="1"/>
          </p:cNvSpPr>
          <p:nvPr>
            <p:ph type="pic" sz="quarter" idx="155" hasCustomPrompt="1"/>
          </p:nvPr>
        </p:nvSpPr>
        <p:spPr>
          <a:xfrm>
            <a:off x="1676128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0" name="Picture Placeholder 39"/>
          <p:cNvSpPr>
            <a:spLocks noGrp="1"/>
          </p:cNvSpPr>
          <p:nvPr>
            <p:ph type="pic" sz="quarter" idx="156" hasCustomPrompt="1"/>
          </p:nvPr>
        </p:nvSpPr>
        <p:spPr>
          <a:xfrm>
            <a:off x="2967446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1" name="Picture Placeholder 39"/>
          <p:cNvSpPr>
            <a:spLocks noGrp="1"/>
          </p:cNvSpPr>
          <p:nvPr>
            <p:ph type="pic" sz="quarter" idx="157" hasCustomPrompt="1"/>
          </p:nvPr>
        </p:nvSpPr>
        <p:spPr>
          <a:xfrm>
            <a:off x="4258764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2" name="Picture Placeholder 39"/>
          <p:cNvSpPr>
            <a:spLocks noGrp="1"/>
          </p:cNvSpPr>
          <p:nvPr>
            <p:ph type="pic" sz="quarter" idx="158" hasCustomPrompt="1"/>
          </p:nvPr>
        </p:nvSpPr>
        <p:spPr>
          <a:xfrm>
            <a:off x="5550082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3" name="Picture Placeholder 39"/>
          <p:cNvSpPr>
            <a:spLocks noGrp="1"/>
          </p:cNvSpPr>
          <p:nvPr>
            <p:ph type="pic" sz="quarter" idx="159" hasCustomPrompt="1"/>
          </p:nvPr>
        </p:nvSpPr>
        <p:spPr>
          <a:xfrm>
            <a:off x="6841400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4" name="Picture Placeholder 39"/>
          <p:cNvSpPr>
            <a:spLocks noGrp="1"/>
          </p:cNvSpPr>
          <p:nvPr>
            <p:ph type="pic" sz="quarter" idx="160" hasCustomPrompt="1"/>
          </p:nvPr>
        </p:nvSpPr>
        <p:spPr>
          <a:xfrm>
            <a:off x="8132718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5" name="Picture Placeholder 39"/>
          <p:cNvSpPr>
            <a:spLocks noGrp="1"/>
          </p:cNvSpPr>
          <p:nvPr>
            <p:ph type="pic" sz="quarter" idx="161" hasCustomPrompt="1"/>
          </p:nvPr>
        </p:nvSpPr>
        <p:spPr>
          <a:xfrm>
            <a:off x="9424036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6" name="Picture Placeholder 39"/>
          <p:cNvSpPr>
            <a:spLocks noGrp="1"/>
          </p:cNvSpPr>
          <p:nvPr>
            <p:ph type="pic" sz="quarter" idx="162" hasCustomPrompt="1"/>
          </p:nvPr>
        </p:nvSpPr>
        <p:spPr>
          <a:xfrm>
            <a:off x="10715354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7" name="Picture Placeholder 39"/>
          <p:cNvSpPr>
            <a:spLocks noGrp="1"/>
          </p:cNvSpPr>
          <p:nvPr>
            <p:ph type="pic" sz="quarter" idx="163" hasCustomPrompt="1"/>
          </p:nvPr>
        </p:nvSpPr>
        <p:spPr>
          <a:xfrm>
            <a:off x="384810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8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1676128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9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2967446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0" name="Picture Placeholder 39"/>
          <p:cNvSpPr>
            <a:spLocks noGrp="1"/>
          </p:cNvSpPr>
          <p:nvPr>
            <p:ph type="pic" sz="quarter" idx="166" hasCustomPrompt="1"/>
          </p:nvPr>
        </p:nvSpPr>
        <p:spPr>
          <a:xfrm>
            <a:off x="4258764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1" name="Picture Placeholder 39"/>
          <p:cNvSpPr>
            <a:spLocks noGrp="1"/>
          </p:cNvSpPr>
          <p:nvPr>
            <p:ph type="pic" sz="quarter" idx="167" hasCustomPrompt="1"/>
          </p:nvPr>
        </p:nvSpPr>
        <p:spPr>
          <a:xfrm>
            <a:off x="5550082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2" name="Picture Placeholder 39"/>
          <p:cNvSpPr>
            <a:spLocks noGrp="1"/>
          </p:cNvSpPr>
          <p:nvPr>
            <p:ph type="pic" sz="quarter" idx="168" hasCustomPrompt="1"/>
          </p:nvPr>
        </p:nvSpPr>
        <p:spPr>
          <a:xfrm>
            <a:off x="6841400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3" name="Picture Placeholder 39"/>
          <p:cNvSpPr>
            <a:spLocks noGrp="1"/>
          </p:cNvSpPr>
          <p:nvPr>
            <p:ph type="pic" sz="quarter" idx="169" hasCustomPrompt="1"/>
          </p:nvPr>
        </p:nvSpPr>
        <p:spPr>
          <a:xfrm>
            <a:off x="8132718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4" name="Picture Placeholder 39"/>
          <p:cNvSpPr>
            <a:spLocks noGrp="1"/>
          </p:cNvSpPr>
          <p:nvPr>
            <p:ph type="pic" sz="quarter" idx="170" hasCustomPrompt="1"/>
          </p:nvPr>
        </p:nvSpPr>
        <p:spPr>
          <a:xfrm>
            <a:off x="9424036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5" name="Picture Placeholder 39"/>
          <p:cNvSpPr>
            <a:spLocks noGrp="1"/>
          </p:cNvSpPr>
          <p:nvPr>
            <p:ph type="pic" sz="quarter" idx="171" hasCustomPrompt="1"/>
          </p:nvPr>
        </p:nvSpPr>
        <p:spPr>
          <a:xfrm>
            <a:off x="10715354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500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4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6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8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6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2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6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6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6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26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6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32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6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38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6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44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6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6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56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6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62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68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74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6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86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192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6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198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6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04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6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Pentagon 17"/>
          <p:cNvSpPr/>
          <p:nvPr userDrawn="1"/>
        </p:nvSpPr>
        <p:spPr>
          <a:xfrm>
            <a:off x="0" y="-2"/>
            <a:ext cx="6222787" cy="6858002"/>
          </a:xfrm>
          <a:prstGeom prst="homePlate">
            <a:avLst>
              <a:gd name="adj" fmla="val 3860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693" y="4564049"/>
            <a:ext cx="9796130" cy="606272"/>
          </a:xfrm>
        </p:spPr>
        <p:txBody>
          <a:bodyPr wrap="none" tIns="0" bIns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973180" y="5159125"/>
            <a:ext cx="8166643" cy="399600"/>
          </a:xfrm>
        </p:spPr>
        <p:txBody>
          <a:bodyPr wrap="none"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Enter Presenter Name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3694" y="5162831"/>
            <a:ext cx="16294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chemeClr val="bg1"/>
                </a:solidFill>
              </a:rPr>
              <a:t>Presented By: 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973180" y="5559451"/>
            <a:ext cx="8166643" cy="399600"/>
          </a:xfrm>
        </p:spPr>
        <p:txBody>
          <a:bodyPr wrap="none"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Enter Presenter Title</a:t>
            </a:r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9094788" y="5765800"/>
            <a:ext cx="2582206" cy="1092200"/>
            <a:chOff x="9094788" y="5765800"/>
            <a:chExt cx="2582206" cy="1092200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27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4" name="Arrow: Chevron 33"/>
          <p:cNvSpPr/>
          <p:nvPr userDrawn="1"/>
        </p:nvSpPr>
        <p:spPr>
          <a:xfrm>
            <a:off x="9115498" y="-2"/>
            <a:ext cx="7588425" cy="6858002"/>
          </a:xfrm>
          <a:prstGeom prst="chevron">
            <a:avLst>
              <a:gd name="adj" fmla="val 38907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cxnSpLocks/>
          </p:cNvCxnSpPr>
          <p:nvPr userDrawn="1"/>
        </p:nvCxnSpPr>
        <p:spPr>
          <a:xfrm>
            <a:off x="8872780" y="0"/>
            <a:ext cx="2602284" cy="3381009"/>
          </a:xfrm>
          <a:prstGeom prst="line">
            <a:avLst/>
          </a:prstGeom>
          <a:ln w="3175">
            <a:solidFill>
              <a:schemeClr val="bg2">
                <a:alpha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6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60000" y="3153881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0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3313982" y="3153881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6266666" y="3153881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2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245727" y="315541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3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360000" y="4958395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4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3313982" y="4958395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5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6266666" y="4958395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6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9245727" y="4959926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2" name="Picture Placeholder 39"/>
          <p:cNvSpPr>
            <a:spLocks noGrp="1"/>
          </p:cNvSpPr>
          <p:nvPr>
            <p:ph type="pic" sz="quarter" idx="148" hasCustomPrompt="1"/>
          </p:nvPr>
        </p:nvSpPr>
        <p:spPr>
          <a:xfrm>
            <a:off x="360000" y="134027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3" name="Picture Placeholder 39"/>
          <p:cNvSpPr>
            <a:spLocks noGrp="1"/>
          </p:cNvSpPr>
          <p:nvPr>
            <p:ph type="pic" sz="quarter" idx="149" hasCustomPrompt="1"/>
          </p:nvPr>
        </p:nvSpPr>
        <p:spPr>
          <a:xfrm>
            <a:off x="3313982" y="134027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4" name="Picture Placeholder 39"/>
          <p:cNvSpPr>
            <a:spLocks noGrp="1"/>
          </p:cNvSpPr>
          <p:nvPr>
            <p:ph type="pic" sz="quarter" idx="150" hasCustomPrompt="1"/>
          </p:nvPr>
        </p:nvSpPr>
        <p:spPr>
          <a:xfrm>
            <a:off x="6266666" y="134027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51" hasCustomPrompt="1"/>
          </p:nvPr>
        </p:nvSpPr>
        <p:spPr>
          <a:xfrm>
            <a:off x="9245727" y="1341803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2784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3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12" grpId="0"/>
      <p:bldP spid="13" grpId="0"/>
      <p:bldP spid="14" grpId="0"/>
      <p:bldP spid="15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0"/>
            <a:ext cx="12192000" cy="232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59999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0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2731724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5103449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2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7475174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3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359999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4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2731724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5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5103449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6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7475174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2" name="Picture Placeholder 39"/>
          <p:cNvSpPr>
            <a:spLocks noGrp="1"/>
          </p:cNvSpPr>
          <p:nvPr>
            <p:ph type="pic" sz="quarter" idx="148" hasCustomPrompt="1"/>
          </p:nvPr>
        </p:nvSpPr>
        <p:spPr>
          <a:xfrm>
            <a:off x="359999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3" name="Picture Placeholder 39"/>
          <p:cNvSpPr>
            <a:spLocks noGrp="1"/>
          </p:cNvSpPr>
          <p:nvPr>
            <p:ph type="pic" sz="quarter" idx="149" hasCustomPrompt="1"/>
          </p:nvPr>
        </p:nvSpPr>
        <p:spPr>
          <a:xfrm>
            <a:off x="2731724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4" name="Picture Placeholder 39"/>
          <p:cNvSpPr>
            <a:spLocks noGrp="1"/>
          </p:cNvSpPr>
          <p:nvPr>
            <p:ph type="pic" sz="quarter" idx="150" hasCustomPrompt="1"/>
          </p:nvPr>
        </p:nvSpPr>
        <p:spPr>
          <a:xfrm>
            <a:off x="5103449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51" hasCustomPrompt="1"/>
          </p:nvPr>
        </p:nvSpPr>
        <p:spPr>
          <a:xfrm>
            <a:off x="7475174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6" name="Picture Placeholder 39"/>
          <p:cNvSpPr>
            <a:spLocks noGrp="1"/>
          </p:cNvSpPr>
          <p:nvPr>
            <p:ph type="pic" sz="quarter" idx="152" hasCustomPrompt="1"/>
          </p:nvPr>
        </p:nvSpPr>
        <p:spPr>
          <a:xfrm>
            <a:off x="9846899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7" name="Picture Placeholder 39"/>
          <p:cNvSpPr>
            <a:spLocks noGrp="1"/>
          </p:cNvSpPr>
          <p:nvPr>
            <p:ph type="pic" sz="quarter" idx="153" hasCustomPrompt="1"/>
          </p:nvPr>
        </p:nvSpPr>
        <p:spPr>
          <a:xfrm>
            <a:off x="9846899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8" name="Picture Placeholder 39"/>
          <p:cNvSpPr>
            <a:spLocks noGrp="1"/>
          </p:cNvSpPr>
          <p:nvPr>
            <p:ph type="pic" sz="quarter" idx="154" hasCustomPrompt="1"/>
          </p:nvPr>
        </p:nvSpPr>
        <p:spPr>
          <a:xfrm>
            <a:off x="9846899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7466"/>
            <a:ext cx="12191999" cy="934234"/>
          </a:xfrm>
          <a:prstGeom prst="rect">
            <a:avLst/>
          </a:prstGeom>
          <a:noFill/>
        </p:spPr>
        <p:txBody>
          <a:bodyPr lIns="360000" tIns="0" rIns="36000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cxnSp>
        <p:nvCxnSpPr>
          <p:cNvPr id="34" name="Straight Connector 33"/>
          <p:cNvCxnSpPr>
            <a:endCxn id="35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86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60000" y="315388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0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3323507" y="315388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6285716" y="315388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2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283827" y="3155413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3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360000" y="4958396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4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3323507" y="4958396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5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6285716" y="4958396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6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9283827" y="4959927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quarter" idx="23"/>
          </p:nvPr>
        </p:nvSpPr>
        <p:spPr>
          <a:xfrm>
            <a:off x="359999" y="1259393"/>
            <a:ext cx="11479827" cy="1654800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2000"/>
            </a:lvl1pPr>
            <a:lvl2pPr marL="0" indent="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 baseline="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0958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34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7" name="Picture Placeholder 39"/>
          <p:cNvSpPr>
            <a:spLocks noGrp="1"/>
          </p:cNvSpPr>
          <p:nvPr>
            <p:ph type="pic" sz="quarter" idx="163" hasCustomPrompt="1"/>
          </p:nvPr>
        </p:nvSpPr>
        <p:spPr>
          <a:xfrm>
            <a:off x="369375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68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2763805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69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9860547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70" name="Picture Placeholder 39"/>
          <p:cNvSpPr>
            <a:spLocks noGrp="1"/>
          </p:cNvSpPr>
          <p:nvPr>
            <p:ph type="pic" sz="quarter" idx="166" hasCustomPrompt="1"/>
          </p:nvPr>
        </p:nvSpPr>
        <p:spPr>
          <a:xfrm>
            <a:off x="7509391" y="4402578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71" name="Picture Placeholder 39"/>
          <p:cNvSpPr>
            <a:spLocks noGrp="1"/>
          </p:cNvSpPr>
          <p:nvPr>
            <p:ph type="pic" sz="quarter" idx="167" hasCustomPrompt="1"/>
          </p:nvPr>
        </p:nvSpPr>
        <p:spPr>
          <a:xfrm>
            <a:off x="5114961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82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1261983"/>
            <a:ext cx="11489878" cy="2843291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marL="788400" lvl="2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6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69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8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ss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0" y="1429941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8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2430000" y="3859941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1" name="Picture Placeholder 39"/>
          <p:cNvSpPr>
            <a:spLocks noGrp="1"/>
          </p:cNvSpPr>
          <p:nvPr>
            <p:ph type="pic" sz="quarter" idx="168" hasCustomPrompt="1"/>
          </p:nvPr>
        </p:nvSpPr>
        <p:spPr>
          <a:xfrm>
            <a:off x="4860000" y="1429444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2" name="Picture Placeholder 39"/>
          <p:cNvSpPr>
            <a:spLocks noGrp="1"/>
          </p:cNvSpPr>
          <p:nvPr>
            <p:ph type="pic" sz="quarter" idx="169" hasCustomPrompt="1"/>
          </p:nvPr>
        </p:nvSpPr>
        <p:spPr>
          <a:xfrm>
            <a:off x="7290000" y="3858947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72" hasCustomPrompt="1"/>
          </p:nvPr>
        </p:nvSpPr>
        <p:spPr>
          <a:xfrm>
            <a:off x="9720000" y="1428947"/>
            <a:ext cx="2472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2430000" y="1429941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73" hasCustomPrompt="1"/>
          </p:nvPr>
        </p:nvSpPr>
        <p:spPr>
          <a:xfrm>
            <a:off x="7290000" y="1428947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174" hasCustomPrompt="1"/>
          </p:nvPr>
        </p:nvSpPr>
        <p:spPr>
          <a:xfrm>
            <a:off x="0" y="3859941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175" hasCustomPrompt="1"/>
          </p:nvPr>
        </p:nvSpPr>
        <p:spPr>
          <a:xfrm>
            <a:off x="4860000" y="3858947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20" name="Text Placeholder 28"/>
          <p:cNvSpPr>
            <a:spLocks noGrp="1"/>
          </p:cNvSpPr>
          <p:nvPr>
            <p:ph type="body" sz="quarter" idx="176" hasCustomPrompt="1"/>
          </p:nvPr>
        </p:nvSpPr>
        <p:spPr>
          <a:xfrm>
            <a:off x="9720000" y="3858947"/>
            <a:ext cx="2472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</p:spTree>
    <p:extLst>
      <p:ext uri="{BB962C8B-B14F-4D97-AF65-F5344CB8AC3E}">
        <p14:creationId xmlns:p14="http://schemas.microsoft.com/office/powerpoint/2010/main" val="92993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2" grpId="0"/>
      <p:bldP spid="15" grpId="0"/>
      <p:bldP spid="1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2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6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84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8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Hea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360000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4321136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6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321131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60000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1"/>
          </p:nvPr>
        </p:nvSpPr>
        <p:spPr>
          <a:xfrm>
            <a:off x="360000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34" hasCustomPrompt="1"/>
          </p:nvPr>
        </p:nvSpPr>
        <p:spPr>
          <a:xfrm>
            <a:off x="4321135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35"/>
          </p:nvPr>
        </p:nvSpPr>
        <p:spPr>
          <a:xfrm>
            <a:off x="4321131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8283824" y="1332494"/>
            <a:ext cx="3564000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8283820" y="1800494"/>
            <a:ext cx="3564000" cy="4590975"/>
          </a:xfrm>
          <a:prstGeom prst="rect">
            <a:avLst/>
          </a:prstGeom>
        </p:spPr>
        <p:txBody>
          <a:bodyPr lIns="0" tIns="72000" rIns="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/>
            </a:lvl1pPr>
            <a:lvl2pPr marL="29025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None/>
              <a:defRPr sz="1600"/>
            </a:lvl2pPr>
            <a:lvl3pPr marL="1080000" indent="-28575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Char char="§"/>
              <a:defRPr sz="1600"/>
            </a:lvl3pPr>
            <a:lvl4pPr marL="16573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4pPr>
            <a:lvl5pPr marL="21145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713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Hea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360000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4321136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6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321131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60000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1"/>
          </p:nvPr>
        </p:nvSpPr>
        <p:spPr>
          <a:xfrm>
            <a:off x="360000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34" hasCustomPrompt="1"/>
          </p:nvPr>
        </p:nvSpPr>
        <p:spPr>
          <a:xfrm>
            <a:off x="4321135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35"/>
          </p:nvPr>
        </p:nvSpPr>
        <p:spPr>
          <a:xfrm>
            <a:off x="4321131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8282262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4" name="Picture Placeholder 26"/>
          <p:cNvSpPr>
            <a:spLocks noGrp="1"/>
          </p:cNvSpPr>
          <p:nvPr>
            <p:ph type="pic" sz="quarter" idx="37"/>
          </p:nvPr>
        </p:nvSpPr>
        <p:spPr>
          <a:xfrm>
            <a:off x="8282257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8282261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6" name="Picture Placeholder 26"/>
          <p:cNvSpPr>
            <a:spLocks noGrp="1"/>
          </p:cNvSpPr>
          <p:nvPr>
            <p:ph type="pic" sz="quarter" idx="39"/>
          </p:nvPr>
        </p:nvSpPr>
        <p:spPr>
          <a:xfrm>
            <a:off x="8282257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800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Headed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3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3346842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6336334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21"/>
          </p:nvPr>
        </p:nvSpPr>
        <p:spPr>
          <a:xfrm>
            <a:off x="360000" y="183448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3346841" y="1834487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6336333" y="183448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9278459" y="183448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0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543107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6841" y="4543107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36333" y="454310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78459" y="454310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0" hasCustomPrompt="1"/>
          </p:nvPr>
        </p:nvSpPr>
        <p:spPr>
          <a:xfrm>
            <a:off x="9278463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3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46841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336333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78459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6637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7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9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1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7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9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/ 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760" y="4012706"/>
            <a:ext cx="11826240" cy="2361461"/>
          </a:xfrm>
          <a:prstGeom prst="rect">
            <a:avLst/>
          </a:prstGeom>
          <a:noFill/>
          <a:ln w="3175">
            <a:noFill/>
          </a:ln>
        </p:spPr>
        <p:txBody>
          <a:bodyPr lIns="216000" tIns="180000" rIns="216000" bIns="216000" anchor="t" anchorCtr="0"/>
          <a:lstStyle>
            <a:lvl1pPr marL="0" indent="0" algn="l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323191"/>
            <a:ext cx="11854927" cy="2316654"/>
          </a:xfrm>
          <a:prstGeom prst="rect">
            <a:avLst/>
          </a:prstGeom>
          <a:solidFill>
            <a:schemeClr val="bg2"/>
          </a:solidFill>
        </p:spPr>
        <p:txBody>
          <a:bodyPr lIns="360000" tIns="216000" rIns="360000" bIns="21600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val="8877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Blind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422763" y="2752309"/>
            <a:ext cx="542655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Titles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6421571" y="3206961"/>
            <a:ext cx="5426551" cy="1206998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21571" y="4750323"/>
            <a:ext cx="542655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6421571" y="5204974"/>
            <a:ext cx="5426551" cy="1201349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35" name="Content Placeholder 7"/>
          <p:cNvSpPr>
            <a:spLocks noGrp="1"/>
          </p:cNvSpPr>
          <p:nvPr>
            <p:ph sz="quarter" idx="142"/>
          </p:nvPr>
        </p:nvSpPr>
        <p:spPr>
          <a:xfrm>
            <a:off x="6300178" y="2752309"/>
            <a:ext cx="122400" cy="1654825"/>
          </a:xfrm>
          <a:prstGeom prst="rect">
            <a:avLst/>
          </a:prstGeom>
          <a:solidFill>
            <a:srgbClr val="5F9877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36" name="Content Placeholder 7"/>
          <p:cNvSpPr>
            <a:spLocks noGrp="1"/>
          </p:cNvSpPr>
          <p:nvPr>
            <p:ph sz="quarter" idx="143"/>
          </p:nvPr>
        </p:nvSpPr>
        <p:spPr>
          <a:xfrm>
            <a:off x="6299172" y="4750323"/>
            <a:ext cx="122400" cy="1656000"/>
          </a:xfrm>
          <a:prstGeom prst="rect">
            <a:avLst/>
          </a:prstGeom>
          <a:solidFill>
            <a:srgbClr val="A06AA5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1692" y="1292987"/>
            <a:ext cx="11496431" cy="1215751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0"/>
          </p:nvPr>
        </p:nvSpPr>
        <p:spPr>
          <a:xfrm>
            <a:off x="455451" y="2752309"/>
            <a:ext cx="122400" cy="1654826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34" name="Content Placeholder 7"/>
          <p:cNvSpPr>
            <a:spLocks noGrp="1"/>
          </p:cNvSpPr>
          <p:nvPr>
            <p:ph sz="quarter" idx="141"/>
          </p:nvPr>
        </p:nvSpPr>
        <p:spPr>
          <a:xfrm>
            <a:off x="455451" y="4750323"/>
            <a:ext cx="122400" cy="165600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579206" y="2752309"/>
            <a:ext cx="536152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577850" y="4750323"/>
            <a:ext cx="5362149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577851" y="3213822"/>
            <a:ext cx="5363350" cy="1205168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3"/>
          </p:nvPr>
        </p:nvSpPr>
        <p:spPr>
          <a:xfrm>
            <a:off x="578468" y="5204975"/>
            <a:ext cx="5363670" cy="1206588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2690045"/>
            <a:ext cx="459580" cy="3867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/>
          </p:nvPr>
        </p:nvSpPr>
        <p:spPr>
          <a:xfrm>
            <a:off x="5934075" y="2699570"/>
            <a:ext cx="368300" cy="3867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00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Chevron 21"/>
          <p:cNvSpPr/>
          <p:nvPr userDrawn="1"/>
        </p:nvSpPr>
        <p:spPr>
          <a:xfrm>
            <a:off x="4016656" y="-2"/>
            <a:ext cx="8175344" cy="6858002"/>
          </a:xfrm>
          <a:custGeom>
            <a:avLst/>
            <a:gdLst>
              <a:gd name="connsiteX0" fmla="*/ 0 w 10380100"/>
              <a:gd name="connsiteY0" fmla="*/ 0 h 6858000"/>
              <a:gd name="connsiteX1" fmla="*/ 8201588 w 10380100"/>
              <a:gd name="connsiteY1" fmla="*/ 0 h 6858000"/>
              <a:gd name="connsiteX2" fmla="*/ 10380100 w 10380100"/>
              <a:gd name="connsiteY2" fmla="*/ 3429000 h 6858000"/>
              <a:gd name="connsiteX3" fmla="*/ 8201588 w 10380100"/>
              <a:gd name="connsiteY3" fmla="*/ 6858000 h 6858000"/>
              <a:gd name="connsiteX4" fmla="*/ 0 w 10380100"/>
              <a:gd name="connsiteY4" fmla="*/ 6858000 h 6858000"/>
              <a:gd name="connsiteX5" fmla="*/ 2178512 w 10380100"/>
              <a:gd name="connsiteY5" fmla="*/ 3429000 h 6858000"/>
              <a:gd name="connsiteX6" fmla="*/ 0 w 10380100"/>
              <a:gd name="connsiteY6" fmla="*/ 0 h 6858000"/>
              <a:gd name="connsiteX0" fmla="*/ 0 w 8201588"/>
              <a:gd name="connsiteY0" fmla="*/ 0 h 6858000"/>
              <a:gd name="connsiteX1" fmla="*/ 8201588 w 8201588"/>
              <a:gd name="connsiteY1" fmla="*/ 0 h 6858000"/>
              <a:gd name="connsiteX2" fmla="*/ 8201588 w 8201588"/>
              <a:gd name="connsiteY2" fmla="*/ 6858000 h 6858000"/>
              <a:gd name="connsiteX3" fmla="*/ 0 w 8201588"/>
              <a:gd name="connsiteY3" fmla="*/ 6858000 h 6858000"/>
              <a:gd name="connsiteX4" fmla="*/ 2178512 w 8201588"/>
              <a:gd name="connsiteY4" fmla="*/ 3429000 h 6858000"/>
              <a:gd name="connsiteX5" fmla="*/ 0 w 820158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1588" h="6858000">
                <a:moveTo>
                  <a:pt x="0" y="0"/>
                </a:moveTo>
                <a:lnTo>
                  <a:pt x="8201588" y="0"/>
                </a:lnTo>
                <a:lnTo>
                  <a:pt x="8201588" y="6858000"/>
                </a:lnTo>
                <a:lnTo>
                  <a:pt x="0" y="6858000"/>
                </a:lnTo>
                <a:lnTo>
                  <a:pt x="2178512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 userDrawn="1"/>
        </p:nvSpPr>
        <p:spPr>
          <a:xfrm>
            <a:off x="6546850" y="-2"/>
            <a:ext cx="5645150" cy="6858002"/>
          </a:xfrm>
          <a:prstGeom prst="parallelogram">
            <a:avLst>
              <a:gd name="adj" fmla="val 0"/>
            </a:avLst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49425" y="1190847"/>
            <a:ext cx="5040000" cy="5248053"/>
          </a:xfrm>
          <a:prstGeom prst="rect">
            <a:avLst/>
          </a:prstGeom>
          <a:noFill/>
        </p:spPr>
        <p:txBody>
          <a:bodyPr wrap="none" lIns="108000" tIns="0" rIns="108000" bIns="0" anchor="t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 flipV="1">
            <a:off x="6849425" y="934525"/>
            <a:ext cx="5040000" cy="6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9425" y="421301"/>
            <a:ext cx="5040000" cy="49755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000" b="0">
                <a:solidFill>
                  <a:schemeClr val="bg2"/>
                </a:solidFill>
              </a:defRPr>
            </a:lvl1pPr>
          </a:lstStyle>
          <a:p>
            <a:r>
              <a:rPr lang="en-US"/>
              <a:t>Edit Agenda Title</a:t>
            </a:r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828569" y="3042324"/>
            <a:ext cx="2430489" cy="773351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>
            <a:cxnSpLocks/>
          </p:cNvCxnSpPr>
          <p:nvPr userDrawn="1"/>
        </p:nvCxnSpPr>
        <p:spPr>
          <a:xfrm flipV="1">
            <a:off x="3597917" y="5267022"/>
            <a:ext cx="1001799" cy="1574800"/>
          </a:xfrm>
          <a:prstGeom prst="line">
            <a:avLst/>
          </a:prstGeom>
          <a:ln w="3175">
            <a:solidFill>
              <a:schemeClr val="bg2">
                <a:alpha val="4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 userDrawn="1"/>
        </p:nvGrpSpPr>
        <p:grpSpPr>
          <a:xfrm>
            <a:off x="14288" y="5765800"/>
            <a:ext cx="2582206" cy="1092200"/>
            <a:chOff x="9094788" y="5765800"/>
            <a:chExt cx="2582206" cy="1092200"/>
          </a:xfrm>
        </p:grpSpPr>
        <p:grpSp>
          <p:nvGrpSpPr>
            <p:cNvPr id="31" name="Group 30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33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2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52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10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9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Blind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4896670" y="4467683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96670" y="4017688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143"/>
          </p:nvPr>
        </p:nvSpPr>
        <p:spPr>
          <a:xfrm>
            <a:off x="4774270" y="4017688"/>
            <a:ext cx="122400" cy="2354445"/>
          </a:xfrm>
          <a:prstGeom prst="rect">
            <a:avLst/>
          </a:prstGeom>
          <a:solidFill>
            <a:srgbClr val="A06AA5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4896670" y="1728615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4897862" y="1284239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Titles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142"/>
          </p:nvPr>
        </p:nvSpPr>
        <p:spPr>
          <a:xfrm>
            <a:off x="4775276" y="1284239"/>
            <a:ext cx="122400" cy="2352376"/>
          </a:xfrm>
          <a:prstGeom prst="rect">
            <a:avLst/>
          </a:prstGeom>
          <a:solidFill>
            <a:srgbClr val="5F9877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9027459" y="1344246"/>
            <a:ext cx="3164541" cy="5031436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4"/>
          </p:nvPr>
        </p:nvSpPr>
        <p:spPr>
          <a:xfrm>
            <a:off x="4243388" y="1191013"/>
            <a:ext cx="538162" cy="53907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3"/>
          </p:nvPr>
        </p:nvSpPr>
        <p:spPr>
          <a:xfrm>
            <a:off x="578469" y="4467683"/>
            <a:ext cx="3677114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577850" y="4017688"/>
            <a:ext cx="367607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41"/>
          </p:nvPr>
        </p:nvSpPr>
        <p:spPr>
          <a:xfrm>
            <a:off x="455451" y="4017688"/>
            <a:ext cx="122400" cy="235444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578448" y="1728615"/>
            <a:ext cx="3676486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579207" y="1284239"/>
            <a:ext cx="3675644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0"/>
          </p:nvPr>
        </p:nvSpPr>
        <p:spPr>
          <a:xfrm>
            <a:off x="455451" y="1284240"/>
            <a:ext cx="122400" cy="2352376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09675"/>
            <a:ext cx="459580" cy="532407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47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5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Spli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1" y="1328616"/>
            <a:ext cx="5895974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379649"/>
            <a:ext cx="5527228" cy="468000"/>
          </a:xfrm>
          <a:prstGeom prst="rect">
            <a:avLst/>
          </a:prstGeom>
        </p:spPr>
        <p:txBody>
          <a:bodyPr lIns="144000" rIns="144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8745" y="4857920"/>
            <a:ext cx="5527229" cy="1532605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334126" y="4368488"/>
            <a:ext cx="5497090" cy="468000"/>
          </a:xfrm>
          <a:prstGeom prst="rect">
            <a:avLst/>
          </a:prstGeom>
        </p:spPr>
        <p:txBody>
          <a:bodyPr lIns="144000" rIns="144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334126" y="4846759"/>
            <a:ext cx="5497090" cy="1532605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6109438" y="1393199"/>
            <a:ext cx="0" cy="4967427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6334125" y="1328615"/>
            <a:ext cx="5857875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37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Spli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1" y="1324948"/>
            <a:ext cx="12192000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73270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3270" y="4849336"/>
            <a:ext cx="3564000" cy="1561737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30486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30486" y="4849336"/>
            <a:ext cx="3564000" cy="1561737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87547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7547" y="4849336"/>
            <a:ext cx="3564000" cy="1561737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139747" y="4552028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8107054" y="4552028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7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0" y="1332000"/>
            <a:ext cx="12192000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 flipV="1">
            <a:off x="3123349" y="4497444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V="1">
            <a:off x="6089108" y="4497444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48" name="Straight Connector 47"/>
          <p:cNvCxnSpPr/>
          <p:nvPr userDrawn="1"/>
        </p:nvCxnSpPr>
        <p:spPr>
          <a:xfrm flipV="1">
            <a:off x="9068173" y="4497444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4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with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232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 flipV="1">
            <a:off x="3123349" y="2639532"/>
            <a:ext cx="0" cy="385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V="1">
            <a:off x="6086475" y="2639532"/>
            <a:ext cx="0" cy="385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9058648" y="2639532"/>
            <a:ext cx="0" cy="385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60000" y="263953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3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3323507" y="263953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4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6285716" y="263953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5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283827" y="2641063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7466"/>
            <a:ext cx="12191999" cy="934234"/>
          </a:xfrm>
          <a:prstGeom prst="rect">
            <a:avLst/>
          </a:prstGeom>
          <a:noFill/>
        </p:spPr>
        <p:txBody>
          <a:bodyPr lIns="360000" tIns="0" rIns="36000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65394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/>
      <p:bldP spid="44" grpId="0"/>
      <p:bldP spid="45" grpId="0"/>
      <p:bldP spid="4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9510473" y="1831467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7" hasCustomPrompt="1"/>
          </p:nvPr>
        </p:nvSpPr>
        <p:spPr>
          <a:xfrm>
            <a:off x="6568343" y="1831467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3644170" y="1831467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719997" y="1832660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 flipV="1">
            <a:off x="3142399" y="4487919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6070058" y="4487919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9068173" y="4487919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2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anel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303782" y="1332000"/>
            <a:ext cx="3600000" cy="504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65998" y="1332000"/>
            <a:ext cx="3600000" cy="504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2000"/>
            <a:ext cx="3600000" cy="504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3517758"/>
            <a:ext cx="3600000" cy="468000"/>
          </a:xfrm>
          <a:prstGeom prst="rect">
            <a:avLst/>
          </a:prstGeom>
        </p:spPr>
        <p:txBody>
          <a:bodyPr wrap="none"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4002051"/>
            <a:ext cx="3600000" cy="2370949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03783" y="3517758"/>
            <a:ext cx="3600000" cy="468000"/>
          </a:xfrm>
          <a:prstGeom prst="rect">
            <a:avLst/>
          </a:prstGeom>
        </p:spPr>
        <p:txBody>
          <a:bodyPr wrap="none"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03783" y="4002051"/>
            <a:ext cx="3600000" cy="2370949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6047" y="3517758"/>
            <a:ext cx="3600000" cy="468000"/>
          </a:xfrm>
          <a:prstGeom prst="rect">
            <a:avLst/>
          </a:prstGeom>
        </p:spPr>
        <p:txBody>
          <a:bodyPr wrap="none"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6047" y="4002051"/>
            <a:ext cx="3600000" cy="2370949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360000" y="1332000"/>
            <a:ext cx="3600000" cy="1997700"/>
          </a:xfrm>
          <a:prstGeom prst="rect">
            <a:avLst/>
          </a:prstGeom>
          <a:noFill/>
        </p:spPr>
        <p:txBody>
          <a:bodyPr lIns="216000" tIns="216000" rIns="216000" bIns="21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303783" y="1332000"/>
            <a:ext cx="3600000" cy="1997700"/>
          </a:xfrm>
          <a:prstGeom prst="rect">
            <a:avLst/>
          </a:prstGeom>
          <a:noFill/>
        </p:spPr>
        <p:txBody>
          <a:bodyPr lIns="216000" tIns="216000" rIns="216000" bIns="216000" anchor="ctr" anchorCtr="0"/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37"/>
          </p:nvPr>
        </p:nvSpPr>
        <p:spPr>
          <a:xfrm>
            <a:off x="8276047" y="1332000"/>
            <a:ext cx="3600000" cy="1997700"/>
          </a:xfrm>
          <a:prstGeom prst="rect">
            <a:avLst/>
          </a:prstGeom>
          <a:noFill/>
        </p:spPr>
        <p:txBody>
          <a:bodyPr lIns="216000" tIns="216000" rIns="216000" bIns="216000" anchor="ctr" anchorCtr="0"/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9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ane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303782" y="1332000"/>
            <a:ext cx="3600000" cy="51259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65998" y="1331999"/>
            <a:ext cx="3600000" cy="512504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25487"/>
            <a:ext cx="3600000" cy="51283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120758"/>
            <a:ext cx="3600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2588758"/>
            <a:ext cx="3600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03783" y="2120758"/>
            <a:ext cx="3600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303783" y="2588758"/>
            <a:ext cx="3600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6047" y="2120758"/>
            <a:ext cx="3600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6047" y="2588758"/>
            <a:ext cx="3600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ight Triangle 3"/>
          <p:cNvSpPr/>
          <p:nvPr userDrawn="1"/>
        </p:nvSpPr>
        <p:spPr>
          <a:xfrm rot="5400000">
            <a:off x="416468" y="1275529"/>
            <a:ext cx="1077246" cy="1190189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6" name="Right Triangle 15"/>
          <p:cNvSpPr/>
          <p:nvPr userDrawn="1"/>
        </p:nvSpPr>
        <p:spPr>
          <a:xfrm rot="5400000">
            <a:off x="4350202" y="1275529"/>
            <a:ext cx="1077246" cy="11901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7" name="Right Triangle 16"/>
          <p:cNvSpPr/>
          <p:nvPr userDrawn="1"/>
        </p:nvSpPr>
        <p:spPr>
          <a:xfrm rot="5400000">
            <a:off x="8322468" y="1277502"/>
            <a:ext cx="1077245" cy="1190188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3164219" y="5669085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7" name="Picture Placeholder 1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7117626" y="5691959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8" name="Picture Placeholder 1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11068833" y="5696721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5797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1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16" grpId="0" animBg="1"/>
      <p:bldP spid="17" grpId="0"/>
      <p:bldP spid="26" grpId="0"/>
      <p:bldP spid="27" grpId="0"/>
      <p:bldP spid="28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anel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59998" y="1331319"/>
            <a:ext cx="3600000" cy="5157385"/>
            <a:chOff x="359998" y="1350370"/>
            <a:chExt cx="2556002" cy="50551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60000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359998" y="1350370"/>
              <a:ext cx="2556000" cy="2259603"/>
              <a:chOff x="359998" y="1350370"/>
              <a:chExt cx="2556000" cy="2259603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359998" y="1350370"/>
                <a:ext cx="2556000" cy="14214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Isosceles Triangle 4"/>
              <p:cNvSpPr/>
              <p:nvPr userDrawn="1"/>
            </p:nvSpPr>
            <p:spPr>
              <a:xfrm rot="10800000">
                <a:off x="359998" y="2771773"/>
                <a:ext cx="2556000" cy="838200"/>
              </a:xfrm>
              <a:prstGeom prst="triangle">
                <a:avLst>
                  <a:gd name="adj" fmla="val 4956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" name="Group 6"/>
          <p:cNvGrpSpPr/>
          <p:nvPr userDrawn="1"/>
        </p:nvGrpSpPr>
        <p:grpSpPr>
          <a:xfrm>
            <a:off x="4298729" y="1329139"/>
            <a:ext cx="3600000" cy="5157385"/>
            <a:chOff x="3341567" y="1350370"/>
            <a:chExt cx="2556000" cy="5055192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341567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3341567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0800000">
              <a:off x="3341567" y="277177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8237578" y="1340844"/>
            <a:ext cx="3600000" cy="5157384"/>
            <a:chOff x="6323054" y="1350370"/>
            <a:chExt cx="2556081" cy="5055191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323135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323135" y="2771774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0800000">
              <a:off x="6323054" y="276939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3772931"/>
            <a:ext cx="3600000" cy="269890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298730" y="3787622"/>
            <a:ext cx="3600000" cy="269890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8247709" y="3799326"/>
            <a:ext cx="3600000" cy="269890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1722816" y="2166247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360000" y="1464263"/>
            <a:ext cx="3600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4298729" y="1478954"/>
            <a:ext cx="3600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8247709" y="1490658"/>
            <a:ext cx="3600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4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5658934" y="216550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5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9610643" y="2163325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53577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/>
      <p:bldP spid="4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9294493" y="1332000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3341567" y="1332001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6323135" y="1332000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2001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120758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2588758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41568" y="2137629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341568" y="2605629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333184" y="2137629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333184" y="2605629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ight Triangle 3"/>
          <p:cNvSpPr/>
          <p:nvPr userDrawn="1"/>
        </p:nvSpPr>
        <p:spPr>
          <a:xfrm rot="5400000">
            <a:off x="416468" y="1275529"/>
            <a:ext cx="1077246" cy="11901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6" name="Right Triangle 15"/>
          <p:cNvSpPr/>
          <p:nvPr userDrawn="1"/>
        </p:nvSpPr>
        <p:spPr>
          <a:xfrm rot="5400000">
            <a:off x="3398037" y="1275529"/>
            <a:ext cx="1077246" cy="11901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7" name="Right Triangle 16"/>
          <p:cNvSpPr/>
          <p:nvPr userDrawn="1"/>
        </p:nvSpPr>
        <p:spPr>
          <a:xfrm rot="5400000">
            <a:off x="6380130" y="1275529"/>
            <a:ext cx="1077245" cy="119018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8" name="Right Triangle 17"/>
          <p:cNvSpPr/>
          <p:nvPr userDrawn="1"/>
        </p:nvSpPr>
        <p:spPr>
          <a:xfrm rot="16200000">
            <a:off x="1197541" y="4734046"/>
            <a:ext cx="1591451" cy="185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Triangle 23"/>
          <p:cNvSpPr/>
          <p:nvPr userDrawn="1"/>
        </p:nvSpPr>
        <p:spPr>
          <a:xfrm rot="16200000">
            <a:off x="4168377" y="4734046"/>
            <a:ext cx="1591451" cy="185635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Triangle 24"/>
          <p:cNvSpPr/>
          <p:nvPr userDrawn="1"/>
        </p:nvSpPr>
        <p:spPr>
          <a:xfrm rot="16200000">
            <a:off x="7155230" y="4734045"/>
            <a:ext cx="1591451" cy="185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2135191" y="5670850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7" name="Picture Placeholder 1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5102427" y="5689858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8" name="Picture Placeholder 1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8097138" y="5675361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304542" y="2137629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7" hasCustomPrompt="1"/>
          </p:nvPr>
        </p:nvSpPr>
        <p:spPr>
          <a:xfrm>
            <a:off x="9304542" y="2605629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0" name="Right Triangle 29"/>
          <p:cNvSpPr/>
          <p:nvPr userDrawn="1"/>
        </p:nvSpPr>
        <p:spPr>
          <a:xfrm rot="5400000">
            <a:off x="9350817" y="1275529"/>
            <a:ext cx="1077245" cy="119018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31" name="Right Triangle 30"/>
          <p:cNvSpPr/>
          <p:nvPr userDrawn="1"/>
        </p:nvSpPr>
        <p:spPr>
          <a:xfrm rot="16200000">
            <a:off x="10121302" y="4734044"/>
            <a:ext cx="1591451" cy="185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Picture Placeholder 11"/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11063210" y="5675360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942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/>
      <p:bldP spid="27" grpId="0"/>
      <p:bldP spid="28" grpId="0"/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2193200" cy="685240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0"/>
          <a:stretch/>
        </p:blipFill>
        <p:spPr>
          <a:xfrm>
            <a:off x="6322465" y="8956"/>
            <a:ext cx="5869535" cy="685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74"/>
          <a:stretch/>
        </p:blipFill>
        <p:spPr>
          <a:xfrm>
            <a:off x="3552" y="283"/>
            <a:ext cx="1294733" cy="685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1" t="67403" r="38314"/>
          <a:stretch/>
        </p:blipFill>
        <p:spPr>
          <a:xfrm>
            <a:off x="5104263" y="4622389"/>
            <a:ext cx="2415654" cy="223532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04794" y="1826926"/>
            <a:ext cx="6345327" cy="1673093"/>
          </a:xfrm>
          <a:prstGeom prst="rect">
            <a:avLst/>
          </a:prstGeom>
          <a:noFill/>
        </p:spPr>
        <p:txBody>
          <a:bodyPr wrap="none" tIns="0" bIns="0" rtlCol="0" anchor="ctr">
            <a:noAutofit/>
          </a:bodyPr>
          <a:lstStyle/>
          <a:p>
            <a:r>
              <a:rPr lang="en-GB" sz="4484">
                <a:solidFill>
                  <a:schemeClr val="bg1"/>
                </a:solidFill>
              </a:rPr>
              <a:t>Thank You – </a:t>
            </a:r>
            <a:br>
              <a:rPr lang="en-GB" sz="4484">
                <a:solidFill>
                  <a:schemeClr val="bg1"/>
                </a:solidFill>
              </a:rPr>
            </a:br>
            <a:r>
              <a:rPr lang="en-GB" sz="4484">
                <a:solidFill>
                  <a:schemeClr val="bg1"/>
                </a:solidFill>
              </a:rPr>
              <a:t>Any Questions? </a:t>
            </a:r>
          </a:p>
        </p:txBody>
      </p:sp>
      <p:sp>
        <p:nvSpPr>
          <p:cNvPr id="20" name="TextBox 19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04794" y="3329320"/>
            <a:ext cx="3600450" cy="58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184">
                <a:solidFill>
                  <a:schemeClr val="bg1"/>
                </a:solidFill>
              </a:rPr>
              <a:t>@</a:t>
            </a:r>
            <a:r>
              <a:rPr lang="en-GB" sz="3184" err="1">
                <a:solidFill>
                  <a:schemeClr val="bg1"/>
                </a:solidFill>
              </a:rPr>
              <a:t>UltimaBusiness</a:t>
            </a:r>
            <a:endParaRPr lang="en-GB" sz="3184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0" y="4114800"/>
            <a:ext cx="2222770" cy="2715589"/>
          </a:xfrm>
          <a:prstGeom prst="line">
            <a:avLst/>
          </a:prstGeom>
          <a:ln w="3175">
            <a:solidFill>
              <a:srgbClr val="FFFFFF">
                <a:alpha val="60000"/>
              </a:srgb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 userDrawn="1"/>
        </p:nvGrpSpPr>
        <p:grpSpPr>
          <a:xfrm>
            <a:off x="10046494" y="388156"/>
            <a:ext cx="1762125" cy="869933"/>
            <a:chOff x="4926013" y="-474663"/>
            <a:chExt cx="4524375" cy="2233613"/>
          </a:xfrm>
          <a:solidFill>
            <a:schemeClr val="bg1"/>
          </a:solidFill>
        </p:grpSpPr>
        <p:sp>
          <p:nvSpPr>
            <p:cNvPr id="24" name="Freeform 5"/>
            <p:cNvSpPr>
              <a:spLocks/>
            </p:cNvSpPr>
            <p:nvPr userDrawn="1"/>
          </p:nvSpPr>
          <p:spPr bwMode="auto">
            <a:xfrm>
              <a:off x="6249988" y="-474663"/>
              <a:ext cx="446088" cy="2233613"/>
            </a:xfrm>
            <a:custGeom>
              <a:avLst/>
              <a:gdLst>
                <a:gd name="T0" fmla="*/ 220 w 281"/>
                <a:gd name="T1" fmla="*/ 0 h 1407"/>
                <a:gd name="T2" fmla="*/ 61 w 281"/>
                <a:gd name="T3" fmla="*/ 0 h 1407"/>
                <a:gd name="T4" fmla="*/ 61 w 281"/>
                <a:gd name="T5" fmla="*/ 243 h 1407"/>
                <a:gd name="T6" fmla="*/ 0 w 281"/>
                <a:gd name="T7" fmla="*/ 243 h 1407"/>
                <a:gd name="T8" fmla="*/ 0 w 281"/>
                <a:gd name="T9" fmla="*/ 411 h 1407"/>
                <a:gd name="T10" fmla="*/ 61 w 281"/>
                <a:gd name="T11" fmla="*/ 411 h 1407"/>
                <a:gd name="T12" fmla="*/ 61 w 281"/>
                <a:gd name="T13" fmla="*/ 1407 h 1407"/>
                <a:gd name="T14" fmla="*/ 220 w 281"/>
                <a:gd name="T15" fmla="*/ 1407 h 1407"/>
                <a:gd name="T16" fmla="*/ 220 w 281"/>
                <a:gd name="T17" fmla="*/ 411 h 1407"/>
                <a:gd name="T18" fmla="*/ 281 w 281"/>
                <a:gd name="T19" fmla="*/ 411 h 1407"/>
                <a:gd name="T20" fmla="*/ 281 w 281"/>
                <a:gd name="T21" fmla="*/ 243 h 1407"/>
                <a:gd name="T22" fmla="*/ 220 w 281"/>
                <a:gd name="T23" fmla="*/ 243 h 1407"/>
                <a:gd name="T24" fmla="*/ 220 w 281"/>
                <a:gd name="T25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1" h="1407">
                  <a:moveTo>
                    <a:pt x="220" y="0"/>
                  </a:moveTo>
                  <a:lnTo>
                    <a:pt x="61" y="0"/>
                  </a:lnTo>
                  <a:lnTo>
                    <a:pt x="61" y="243"/>
                  </a:lnTo>
                  <a:lnTo>
                    <a:pt x="0" y="243"/>
                  </a:lnTo>
                  <a:lnTo>
                    <a:pt x="0" y="411"/>
                  </a:lnTo>
                  <a:lnTo>
                    <a:pt x="61" y="411"/>
                  </a:lnTo>
                  <a:lnTo>
                    <a:pt x="61" y="1407"/>
                  </a:lnTo>
                  <a:lnTo>
                    <a:pt x="220" y="1407"/>
                  </a:lnTo>
                  <a:lnTo>
                    <a:pt x="220" y="411"/>
                  </a:lnTo>
                  <a:lnTo>
                    <a:pt x="281" y="411"/>
                  </a:lnTo>
                  <a:lnTo>
                    <a:pt x="281" y="243"/>
                  </a:lnTo>
                  <a:lnTo>
                    <a:pt x="220" y="243"/>
                  </a:lnTo>
                  <a:lnTo>
                    <a:pt x="2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Rectangle 6"/>
            <p:cNvSpPr>
              <a:spLocks noChangeArrowheads="1"/>
            </p:cNvSpPr>
            <p:nvPr userDrawn="1"/>
          </p:nvSpPr>
          <p:spPr bwMode="auto">
            <a:xfrm>
              <a:off x="5857876" y="-474663"/>
              <a:ext cx="252413" cy="2233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Rectangle 7"/>
            <p:cNvSpPr>
              <a:spLocks noChangeArrowheads="1"/>
            </p:cNvSpPr>
            <p:nvPr userDrawn="1"/>
          </p:nvSpPr>
          <p:spPr bwMode="auto">
            <a:xfrm>
              <a:off x="6832601" y="-98425"/>
              <a:ext cx="252413" cy="18573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8"/>
            <p:cNvSpPr>
              <a:spLocks noChangeArrowheads="1"/>
            </p:cNvSpPr>
            <p:nvPr userDrawn="1"/>
          </p:nvSpPr>
          <p:spPr bwMode="auto">
            <a:xfrm>
              <a:off x="6832601" y="-474663"/>
              <a:ext cx="2524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9"/>
            <p:cNvSpPr>
              <a:spLocks/>
            </p:cNvSpPr>
            <p:nvPr userDrawn="1"/>
          </p:nvSpPr>
          <p:spPr bwMode="auto">
            <a:xfrm>
              <a:off x="7318376" y="-98425"/>
              <a:ext cx="1239838" cy="1857375"/>
            </a:xfrm>
            <a:custGeom>
              <a:avLst/>
              <a:gdLst>
                <a:gd name="T0" fmla="*/ 282 w 373"/>
                <a:gd name="T1" fmla="*/ 0 h 559"/>
                <a:gd name="T2" fmla="*/ 211 w 373"/>
                <a:gd name="T3" fmla="*/ 35 h 559"/>
                <a:gd name="T4" fmla="*/ 135 w 373"/>
                <a:gd name="T5" fmla="*/ 0 h 559"/>
                <a:gd name="T6" fmla="*/ 76 w 373"/>
                <a:gd name="T7" fmla="*/ 20 h 559"/>
                <a:gd name="T8" fmla="*/ 76 w 373"/>
                <a:gd name="T9" fmla="*/ 6 h 559"/>
                <a:gd name="T10" fmla="*/ 0 w 373"/>
                <a:gd name="T11" fmla="*/ 6 h 559"/>
                <a:gd name="T12" fmla="*/ 0 w 373"/>
                <a:gd name="T13" fmla="*/ 559 h 559"/>
                <a:gd name="T14" fmla="*/ 76 w 373"/>
                <a:gd name="T15" fmla="*/ 559 h 559"/>
                <a:gd name="T16" fmla="*/ 76 w 373"/>
                <a:gd name="T17" fmla="*/ 85 h 559"/>
                <a:gd name="T18" fmla="*/ 107 w 373"/>
                <a:gd name="T19" fmla="*/ 68 h 559"/>
                <a:gd name="T20" fmla="*/ 148 w 373"/>
                <a:gd name="T21" fmla="*/ 129 h 559"/>
                <a:gd name="T22" fmla="*/ 148 w 373"/>
                <a:gd name="T23" fmla="*/ 559 h 559"/>
                <a:gd name="T24" fmla="*/ 225 w 373"/>
                <a:gd name="T25" fmla="*/ 559 h 559"/>
                <a:gd name="T26" fmla="*/ 225 w 373"/>
                <a:gd name="T27" fmla="*/ 99 h 559"/>
                <a:gd name="T28" fmla="*/ 225 w 373"/>
                <a:gd name="T29" fmla="*/ 85 h 559"/>
                <a:gd name="T30" fmla="*/ 255 w 373"/>
                <a:gd name="T31" fmla="*/ 68 h 559"/>
                <a:gd name="T32" fmla="*/ 296 w 373"/>
                <a:gd name="T33" fmla="*/ 129 h 559"/>
                <a:gd name="T34" fmla="*/ 296 w 373"/>
                <a:gd name="T35" fmla="*/ 559 h 559"/>
                <a:gd name="T36" fmla="*/ 373 w 373"/>
                <a:gd name="T37" fmla="*/ 559 h 559"/>
                <a:gd name="T38" fmla="*/ 373 w 373"/>
                <a:gd name="T39" fmla="*/ 99 h 559"/>
                <a:gd name="T40" fmla="*/ 282 w 373"/>
                <a:gd name="T41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3" h="559">
                  <a:moveTo>
                    <a:pt x="282" y="0"/>
                  </a:moveTo>
                  <a:cubicBezTo>
                    <a:pt x="250" y="0"/>
                    <a:pt x="227" y="12"/>
                    <a:pt x="211" y="35"/>
                  </a:cubicBezTo>
                  <a:cubicBezTo>
                    <a:pt x="198" y="13"/>
                    <a:pt x="174" y="0"/>
                    <a:pt x="135" y="0"/>
                  </a:cubicBezTo>
                  <a:cubicBezTo>
                    <a:pt x="110" y="0"/>
                    <a:pt x="91" y="7"/>
                    <a:pt x="76" y="20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76" y="559"/>
                    <a:pt x="76" y="559"/>
                    <a:pt x="76" y="559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4" y="75"/>
                    <a:pt x="93" y="68"/>
                    <a:pt x="107" y="68"/>
                  </a:cubicBezTo>
                  <a:cubicBezTo>
                    <a:pt x="144" y="68"/>
                    <a:pt x="148" y="99"/>
                    <a:pt x="148" y="129"/>
                  </a:cubicBezTo>
                  <a:cubicBezTo>
                    <a:pt x="148" y="559"/>
                    <a:pt x="148" y="559"/>
                    <a:pt x="148" y="559"/>
                  </a:cubicBezTo>
                  <a:cubicBezTo>
                    <a:pt x="225" y="559"/>
                    <a:pt x="225" y="559"/>
                    <a:pt x="225" y="559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5" y="94"/>
                    <a:pt x="225" y="90"/>
                    <a:pt x="225" y="85"/>
                  </a:cubicBezTo>
                  <a:cubicBezTo>
                    <a:pt x="232" y="75"/>
                    <a:pt x="241" y="68"/>
                    <a:pt x="255" y="68"/>
                  </a:cubicBezTo>
                  <a:cubicBezTo>
                    <a:pt x="292" y="68"/>
                    <a:pt x="296" y="99"/>
                    <a:pt x="296" y="129"/>
                  </a:cubicBezTo>
                  <a:cubicBezTo>
                    <a:pt x="296" y="559"/>
                    <a:pt x="296" y="559"/>
                    <a:pt x="296" y="559"/>
                  </a:cubicBezTo>
                  <a:cubicBezTo>
                    <a:pt x="373" y="559"/>
                    <a:pt x="373" y="559"/>
                    <a:pt x="373" y="559"/>
                  </a:cubicBezTo>
                  <a:cubicBezTo>
                    <a:pt x="373" y="99"/>
                    <a:pt x="373" y="99"/>
                    <a:pt x="373" y="99"/>
                  </a:cubicBezTo>
                  <a:cubicBezTo>
                    <a:pt x="373" y="44"/>
                    <a:pt x="355" y="0"/>
                    <a:pt x="28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0"/>
            <p:cNvSpPr>
              <a:spLocks/>
            </p:cNvSpPr>
            <p:nvPr userDrawn="1"/>
          </p:nvSpPr>
          <p:spPr bwMode="auto">
            <a:xfrm>
              <a:off x="4926013" y="-98425"/>
              <a:ext cx="698500" cy="1857375"/>
            </a:xfrm>
            <a:custGeom>
              <a:avLst/>
              <a:gdLst>
                <a:gd name="T0" fmla="*/ 133 w 210"/>
                <a:gd name="T1" fmla="*/ 402 h 559"/>
                <a:gd name="T2" fmla="*/ 133 w 210"/>
                <a:gd name="T3" fmla="*/ 454 h 559"/>
                <a:gd name="T4" fmla="*/ 105 w 210"/>
                <a:gd name="T5" fmla="*/ 482 h 559"/>
                <a:gd name="T6" fmla="*/ 77 w 210"/>
                <a:gd name="T7" fmla="*/ 454 h 559"/>
                <a:gd name="T8" fmla="*/ 77 w 210"/>
                <a:gd name="T9" fmla="*/ 423 h 559"/>
                <a:gd name="T10" fmla="*/ 77 w 210"/>
                <a:gd name="T11" fmla="*/ 0 h 559"/>
                <a:gd name="T12" fmla="*/ 0 w 210"/>
                <a:gd name="T13" fmla="*/ 0 h 559"/>
                <a:gd name="T14" fmla="*/ 0 w 210"/>
                <a:gd name="T15" fmla="*/ 402 h 559"/>
                <a:gd name="T16" fmla="*/ 0 w 210"/>
                <a:gd name="T17" fmla="*/ 454 h 559"/>
                <a:gd name="T18" fmla="*/ 105 w 210"/>
                <a:gd name="T19" fmla="*/ 559 h 559"/>
                <a:gd name="T20" fmla="*/ 210 w 210"/>
                <a:gd name="T21" fmla="*/ 454 h 559"/>
                <a:gd name="T22" fmla="*/ 210 w 210"/>
                <a:gd name="T23" fmla="*/ 427 h 559"/>
                <a:gd name="T24" fmla="*/ 210 w 210"/>
                <a:gd name="T25" fmla="*/ 0 h 559"/>
                <a:gd name="T26" fmla="*/ 133 w 210"/>
                <a:gd name="T27" fmla="*/ 0 h 559"/>
                <a:gd name="T28" fmla="*/ 133 w 210"/>
                <a:gd name="T29" fmla="*/ 402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559">
                  <a:moveTo>
                    <a:pt x="133" y="402"/>
                  </a:moveTo>
                  <a:cubicBezTo>
                    <a:pt x="133" y="454"/>
                    <a:pt x="133" y="454"/>
                    <a:pt x="133" y="454"/>
                  </a:cubicBezTo>
                  <a:cubicBezTo>
                    <a:pt x="133" y="470"/>
                    <a:pt x="121" y="482"/>
                    <a:pt x="105" y="482"/>
                  </a:cubicBezTo>
                  <a:cubicBezTo>
                    <a:pt x="89" y="482"/>
                    <a:pt x="77" y="470"/>
                    <a:pt x="77" y="454"/>
                  </a:cubicBezTo>
                  <a:cubicBezTo>
                    <a:pt x="77" y="423"/>
                    <a:pt x="77" y="423"/>
                    <a:pt x="77" y="423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54"/>
                    <a:pt x="0" y="454"/>
                    <a:pt x="0" y="454"/>
                  </a:cubicBezTo>
                  <a:cubicBezTo>
                    <a:pt x="0" y="512"/>
                    <a:pt x="47" y="559"/>
                    <a:pt x="105" y="559"/>
                  </a:cubicBezTo>
                  <a:cubicBezTo>
                    <a:pt x="163" y="559"/>
                    <a:pt x="210" y="512"/>
                    <a:pt x="210" y="454"/>
                  </a:cubicBezTo>
                  <a:cubicBezTo>
                    <a:pt x="210" y="427"/>
                    <a:pt x="210" y="427"/>
                    <a:pt x="210" y="427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33" y="0"/>
                    <a:pt x="133" y="0"/>
                    <a:pt x="133" y="0"/>
                  </a:cubicBezTo>
                  <a:lnTo>
                    <a:pt x="133" y="4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1"/>
            <p:cNvSpPr>
              <a:spLocks noEditPoints="1"/>
            </p:cNvSpPr>
            <p:nvPr userDrawn="1"/>
          </p:nvSpPr>
          <p:spPr bwMode="auto">
            <a:xfrm>
              <a:off x="8761413" y="-98425"/>
              <a:ext cx="688975" cy="1857375"/>
            </a:xfrm>
            <a:custGeom>
              <a:avLst/>
              <a:gdLst>
                <a:gd name="T0" fmla="*/ 207 w 207"/>
                <a:gd name="T1" fmla="*/ 559 h 559"/>
                <a:gd name="T2" fmla="*/ 207 w 207"/>
                <a:gd name="T3" fmla="*/ 0 h 559"/>
                <a:gd name="T4" fmla="*/ 131 w 207"/>
                <a:gd name="T5" fmla="*/ 0 h 559"/>
                <a:gd name="T6" fmla="*/ 131 w 207"/>
                <a:gd name="T7" fmla="*/ 16 h 559"/>
                <a:gd name="T8" fmla="*/ 88 w 207"/>
                <a:gd name="T9" fmla="*/ 0 h 559"/>
                <a:gd name="T10" fmla="*/ 0 w 207"/>
                <a:gd name="T11" fmla="*/ 196 h 559"/>
                <a:gd name="T12" fmla="*/ 0 w 207"/>
                <a:gd name="T13" fmla="*/ 355 h 559"/>
                <a:gd name="T14" fmla="*/ 86 w 207"/>
                <a:gd name="T15" fmla="*/ 559 h 559"/>
                <a:gd name="T16" fmla="*/ 131 w 207"/>
                <a:gd name="T17" fmla="*/ 546 h 559"/>
                <a:gd name="T18" fmla="*/ 131 w 207"/>
                <a:gd name="T19" fmla="*/ 559 h 559"/>
                <a:gd name="T20" fmla="*/ 207 w 207"/>
                <a:gd name="T21" fmla="*/ 559 h 559"/>
                <a:gd name="T22" fmla="*/ 131 w 207"/>
                <a:gd name="T23" fmla="*/ 454 h 559"/>
                <a:gd name="T24" fmla="*/ 103 w 207"/>
                <a:gd name="T25" fmla="*/ 482 h 559"/>
                <a:gd name="T26" fmla="*/ 74 w 207"/>
                <a:gd name="T27" fmla="*/ 454 h 559"/>
                <a:gd name="T28" fmla="*/ 74 w 207"/>
                <a:gd name="T29" fmla="*/ 102 h 559"/>
                <a:gd name="T30" fmla="*/ 103 w 207"/>
                <a:gd name="T31" fmla="*/ 74 h 559"/>
                <a:gd name="T32" fmla="*/ 131 w 207"/>
                <a:gd name="T33" fmla="*/ 102 h 559"/>
                <a:gd name="T34" fmla="*/ 131 w 207"/>
                <a:gd name="T35" fmla="*/ 454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7" h="559">
                  <a:moveTo>
                    <a:pt x="207" y="559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19" y="6"/>
                    <a:pt x="106" y="0"/>
                    <a:pt x="88" y="0"/>
                  </a:cubicBezTo>
                  <a:cubicBezTo>
                    <a:pt x="2" y="0"/>
                    <a:pt x="0" y="131"/>
                    <a:pt x="0" y="196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420"/>
                    <a:pt x="3" y="559"/>
                    <a:pt x="86" y="559"/>
                  </a:cubicBezTo>
                  <a:cubicBezTo>
                    <a:pt x="107" y="559"/>
                    <a:pt x="120" y="552"/>
                    <a:pt x="131" y="546"/>
                  </a:cubicBezTo>
                  <a:cubicBezTo>
                    <a:pt x="131" y="559"/>
                    <a:pt x="131" y="559"/>
                    <a:pt x="131" y="559"/>
                  </a:cubicBezTo>
                  <a:lnTo>
                    <a:pt x="207" y="559"/>
                  </a:lnTo>
                  <a:close/>
                  <a:moveTo>
                    <a:pt x="131" y="454"/>
                  </a:moveTo>
                  <a:cubicBezTo>
                    <a:pt x="131" y="470"/>
                    <a:pt x="118" y="482"/>
                    <a:pt x="103" y="482"/>
                  </a:cubicBezTo>
                  <a:cubicBezTo>
                    <a:pt x="87" y="482"/>
                    <a:pt x="74" y="470"/>
                    <a:pt x="74" y="454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7"/>
                    <a:pt x="87" y="74"/>
                    <a:pt x="103" y="74"/>
                  </a:cubicBezTo>
                  <a:cubicBezTo>
                    <a:pt x="118" y="74"/>
                    <a:pt x="131" y="87"/>
                    <a:pt x="131" y="102"/>
                  </a:cubicBezTo>
                  <a:lnTo>
                    <a:pt x="131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5345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2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59998" y="1331320"/>
            <a:ext cx="2556002" cy="5136156"/>
            <a:chOff x="359998" y="1350370"/>
            <a:chExt cx="2556002" cy="50551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60000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359998" y="1350370"/>
              <a:ext cx="2556000" cy="2259603"/>
              <a:chOff x="359998" y="1350370"/>
              <a:chExt cx="2556000" cy="2259603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359998" y="1350370"/>
                <a:ext cx="2556000" cy="14214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Isosceles Triangle 4"/>
              <p:cNvSpPr/>
              <p:nvPr userDrawn="1"/>
            </p:nvSpPr>
            <p:spPr>
              <a:xfrm rot="10800000">
                <a:off x="359998" y="2771773"/>
                <a:ext cx="2556000" cy="838200"/>
              </a:xfrm>
              <a:prstGeom prst="triangle">
                <a:avLst>
                  <a:gd name="adj" fmla="val 4956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" name="Group 6"/>
          <p:cNvGrpSpPr/>
          <p:nvPr userDrawn="1"/>
        </p:nvGrpSpPr>
        <p:grpSpPr>
          <a:xfrm>
            <a:off x="3341567" y="1331320"/>
            <a:ext cx="2556000" cy="5136156"/>
            <a:chOff x="3341567" y="1350370"/>
            <a:chExt cx="2556000" cy="5055192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341567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3341567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0800000">
              <a:off x="3341567" y="277177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6322973" y="1331320"/>
            <a:ext cx="2556162" cy="5136155"/>
            <a:chOff x="6322973" y="1350370"/>
            <a:chExt cx="2556162" cy="5055191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322973" y="1350370"/>
              <a:ext cx="2556162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323135" y="2771774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0800000">
              <a:off x="6323054" y="276939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294493" y="1331320"/>
            <a:ext cx="2556000" cy="5136155"/>
            <a:chOff x="9294493" y="1350370"/>
            <a:chExt cx="2556000" cy="505519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294493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94493" y="2771774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Isosceles Triangle 38"/>
            <p:cNvSpPr/>
            <p:nvPr userDrawn="1"/>
          </p:nvSpPr>
          <p:spPr>
            <a:xfrm rot="10800000">
              <a:off x="9294493" y="276939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3739583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341568" y="3756454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333184" y="3756454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1218664" y="218391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304542" y="3756454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360000" y="1464263"/>
            <a:ext cx="2555998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3341568" y="1481134"/>
            <a:ext cx="2555999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6333184" y="1481134"/>
            <a:ext cx="254587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51" hasCustomPrompt="1"/>
          </p:nvPr>
        </p:nvSpPr>
        <p:spPr>
          <a:xfrm>
            <a:off x="9304542" y="1481134"/>
            <a:ext cx="2545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4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4200232" y="2188806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5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7191849" y="218391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6" name="Picture Placeholder 11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10163206" y="218391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47819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9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6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/>
      <p:bldP spid="45" grpId="0"/>
      <p:bldP spid="46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" y="3674295"/>
            <a:ext cx="3042000" cy="2869379"/>
          </a:xfrm>
          <a:prstGeom prst="rect">
            <a:avLst/>
          </a:prstGeom>
        </p:spPr>
        <p:txBody>
          <a:bodyPr lIns="360000" tIns="72000" rIns="216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3042000" y="3680978"/>
            <a:ext cx="3042000" cy="2869379"/>
          </a:xfrm>
          <a:prstGeom prst="rect">
            <a:avLst/>
          </a:prstGeom>
        </p:spPr>
        <p:txBody>
          <a:bodyPr lIns="216000" tIns="72000" rIns="216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084000" y="3680978"/>
            <a:ext cx="3042000" cy="2869379"/>
          </a:xfrm>
          <a:prstGeom prst="rect">
            <a:avLst/>
          </a:prstGeom>
        </p:spPr>
        <p:txBody>
          <a:bodyPr lIns="216000" tIns="72000" rIns="216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9126000" y="3680978"/>
            <a:ext cx="3078000" cy="2869379"/>
          </a:xfrm>
          <a:prstGeom prst="rect">
            <a:avLst/>
          </a:prstGeom>
        </p:spPr>
        <p:txBody>
          <a:bodyPr lIns="216000" tIns="72000" rIns="360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6000" y="1405323"/>
            <a:ext cx="3078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9126000" y="1332000"/>
            <a:ext cx="3078000" cy="72000"/>
          </a:xfrm>
          <a:prstGeom prst="rect">
            <a:avLst/>
          </a:prstGeom>
          <a:solidFill>
            <a:srgbClr val="A06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098296"/>
            <a:ext cx="3042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360000" tIns="0" rIns="360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042000" y="3098296"/>
            <a:ext cx="3042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084000" y="3098296"/>
            <a:ext cx="3042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9126000" y="3098296"/>
            <a:ext cx="3078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216000" tIns="0" rIns="360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84000" y="1405323"/>
            <a:ext cx="3042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6084000" y="1332000"/>
            <a:ext cx="304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2000" y="1405323"/>
            <a:ext cx="3042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3042000" y="1332000"/>
            <a:ext cx="3042000" cy="72000"/>
          </a:xfrm>
          <a:prstGeom prst="rect">
            <a:avLst/>
          </a:prstGeom>
          <a:solidFill>
            <a:srgbClr val="5F9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87" y="1405323"/>
            <a:ext cx="3042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087" y="1332000"/>
            <a:ext cx="304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animMotion origin="layout" path="M 4.16667E-7 -0.39375 L 4.16667E-7 0.0004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animMotion origin="layout" path="M 1.25E-6 -0.39375 L 1.25E-6 0.00047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animMotion origin="layout" path="M 2.08333E-6 -0.39375 L 2.08333E-6 0.00047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animMotion origin="layout" path="M 4.16667E-7 -0.39375 L 4.16667E-7 0.0004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4.16667E-7 -0.39375 L 4.16667E-7 0.00046 " pathEditMode="relative" rAng="0" ptsTypes="AA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18" grpId="1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1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1.25E-6 -0.39375 L 1.25E-6 0.00047 " pathEditMode="relative" rAng="0" ptsTypes="AA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1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2.08333E-6 -0.39375 L 2.08333E-6 0.00047 " pathEditMode="relative" rAng="0" ptsTypes="AA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1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4.16667E-7 -0.39375 L 4.16667E-7 0.00047 " pathEditMode="relative" rAng="0" ptsTypes="AA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7" grpId="0" animBg="1"/>
      <p:bldP spid="8" grpId="0" animBg="1"/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9" grpId="0" animBg="1"/>
      <p:bldP spid="5" grpId="0" animBg="1"/>
      <p:bldP spid="10" grpId="0" animBg="1"/>
      <p:bldP spid="4" grpId="0" animBg="1"/>
      <p:bldP spid="11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41134" y="3456797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3" y="2990299"/>
            <a:ext cx="2592000" cy="468000"/>
          </a:xfrm>
          <a:prstGeom prst="rect">
            <a:avLst/>
          </a:prstGeom>
          <a:solidFill>
            <a:srgbClr val="A06AA5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9241137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289673" y="3456797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89673" y="2990299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89673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36925" y="3456799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6925" y="2990299"/>
            <a:ext cx="2592000" cy="468000"/>
          </a:xfrm>
          <a:prstGeom prst="rect">
            <a:avLst/>
          </a:prstGeom>
          <a:solidFill>
            <a:srgbClr val="5F9877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3336925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76932" y="3456799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76932" y="2990299"/>
            <a:ext cx="2592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76932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0295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9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3" grpId="1" animBg="1"/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2" grpId="0" animBg="1"/>
      <p:bldP spid="32" grpId="1" animBg="1"/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1" grpId="0" animBg="1"/>
      <p:bldP spid="31" grpId="1" animBg="1"/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0" grpId="0" animBg="1"/>
      <p:bldP spid="30" grpId="1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41132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3" y="3922745"/>
            <a:ext cx="2592000" cy="468000"/>
          </a:xfrm>
          <a:prstGeom prst="rect">
            <a:avLst/>
          </a:prstGeom>
          <a:solidFill>
            <a:srgbClr val="A06AA5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9241133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289672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89673" y="3922745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89673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6836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46837" y="3922745"/>
            <a:ext cx="2592000" cy="468000"/>
          </a:xfrm>
          <a:prstGeom prst="rect">
            <a:avLst/>
          </a:prstGeom>
          <a:solidFill>
            <a:srgbClr val="5F9877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3346837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9999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3922745"/>
            <a:ext cx="2592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60000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5060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3" grpId="0" animBg="1"/>
      <p:bldP spid="33" grpId="1" animBg="1"/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2" grpId="0" animBg="1"/>
      <p:bldP spid="32" grpId="1" animBg="1"/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1" grpId="0" animBg="1"/>
      <p:bldP spid="31" grpId="1" animBg="1"/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0" grpId="0" animBg="1"/>
      <p:bldP spid="30" grpId="1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3" y="1332000"/>
            <a:ext cx="2592000" cy="468000"/>
          </a:xfrm>
          <a:prstGeom prst="rect">
            <a:avLst/>
          </a:prstGeom>
          <a:solidFill>
            <a:srgbClr val="A06AA5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9241133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89673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89673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46837" y="1332000"/>
            <a:ext cx="2592000" cy="468000"/>
          </a:xfrm>
          <a:prstGeom prst="rect">
            <a:avLst/>
          </a:prstGeom>
          <a:solidFill>
            <a:srgbClr val="5F9877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3346837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1332000"/>
            <a:ext cx="2592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60000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027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1" animBg="1"/>
      <p:bldP spid="33" grpId="0" animBg="1"/>
      <p:bldP spid="33" grpId="1" animBg="1"/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2" grpId="0" animBg="1"/>
      <p:bldP spid="32" grpId="1" animBg="1"/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1" grpId="0" animBg="1"/>
      <p:bldP spid="31" grpId="1" animBg="1"/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0" grpId="0" animBg="1"/>
      <p:bldP spid="30" grpId="1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1" y="1352550"/>
            <a:ext cx="12192000" cy="501014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671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-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3270" y="4531943"/>
            <a:ext cx="3564000" cy="1926755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30486" y="4531943"/>
            <a:ext cx="3564000" cy="1926755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7547" y="4531943"/>
            <a:ext cx="3564000" cy="1926755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4139747" y="4577080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8107054" y="4577080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1" y="1324948"/>
            <a:ext cx="12192000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8542215" y="1723420"/>
            <a:ext cx="3309332" cy="213738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285750" indent="-285750" algn="l">
              <a:lnSpc>
                <a:spcPct val="120000"/>
              </a:lnSpc>
              <a:spcBef>
                <a:spcPts val="40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Stats x 6</a:t>
            </a:r>
          </a:p>
        </p:txBody>
      </p:sp>
    </p:spTree>
    <p:extLst>
      <p:ext uri="{BB962C8B-B14F-4D97-AF65-F5344CB8AC3E}">
        <p14:creationId xmlns:p14="http://schemas.microsoft.com/office/powerpoint/2010/main" val="44501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- 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98" y="1338584"/>
            <a:ext cx="3760218" cy="5038081"/>
          </a:xfrm>
          <a:prstGeom prst="rect">
            <a:avLst/>
          </a:prstGeom>
        </p:spPr>
      </p:pic>
      <p:sp>
        <p:nvSpPr>
          <p:cNvPr id="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9500" y="1227719"/>
            <a:ext cx="3774825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49496" y="1695719"/>
            <a:ext cx="3774829" cy="4680946"/>
          </a:xfrm>
          <a:prstGeom prst="rect">
            <a:avLst/>
          </a:prstGeom>
        </p:spPr>
        <p:txBody>
          <a:bodyPr lIns="0" tIns="72000" rIns="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/>
            </a:lvl1pPr>
            <a:lvl2pPr marL="29025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None/>
              <a:defRPr sz="1600"/>
            </a:lvl2pPr>
            <a:lvl3pPr marL="1080000" indent="-28575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Char char="§"/>
              <a:defRPr sz="1600"/>
            </a:lvl3pPr>
            <a:lvl4pPr marL="16573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4pPr>
            <a:lvl5pPr marL="21145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486162" y="133858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68" hasCustomPrompt="1"/>
          </p:nvPr>
        </p:nvSpPr>
        <p:spPr>
          <a:xfrm>
            <a:off x="4486162" y="240910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9" hasCustomPrompt="1"/>
          </p:nvPr>
        </p:nvSpPr>
        <p:spPr>
          <a:xfrm>
            <a:off x="4486162" y="347962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0" hasCustomPrompt="1"/>
          </p:nvPr>
        </p:nvSpPr>
        <p:spPr>
          <a:xfrm>
            <a:off x="4486162" y="455014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71" hasCustomPrompt="1"/>
          </p:nvPr>
        </p:nvSpPr>
        <p:spPr>
          <a:xfrm>
            <a:off x="4486162" y="5620665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72" hasCustomPrompt="1"/>
          </p:nvPr>
        </p:nvSpPr>
        <p:spPr>
          <a:xfrm>
            <a:off x="10458450" y="133858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3" hasCustomPrompt="1"/>
          </p:nvPr>
        </p:nvSpPr>
        <p:spPr>
          <a:xfrm>
            <a:off x="10458450" y="240910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174" hasCustomPrompt="1"/>
          </p:nvPr>
        </p:nvSpPr>
        <p:spPr>
          <a:xfrm>
            <a:off x="10458450" y="347962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75" hasCustomPrompt="1"/>
          </p:nvPr>
        </p:nvSpPr>
        <p:spPr>
          <a:xfrm>
            <a:off x="10458450" y="455014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76" hasCustomPrompt="1"/>
          </p:nvPr>
        </p:nvSpPr>
        <p:spPr>
          <a:xfrm>
            <a:off x="10458450" y="5620665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242084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Imag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4062000" y="3076698"/>
            <a:ext cx="4062000" cy="3312000"/>
          </a:xfrm>
          <a:custGeom>
            <a:avLst/>
            <a:gdLst>
              <a:gd name="connsiteX0" fmla="*/ 0 w 4062000"/>
              <a:gd name="connsiteY0" fmla="*/ 0 h 3390900"/>
              <a:gd name="connsiteX1" fmla="*/ 4062000 w 4062000"/>
              <a:gd name="connsiteY1" fmla="*/ 0 h 3390900"/>
              <a:gd name="connsiteX2" fmla="*/ 4062000 w 4062000"/>
              <a:gd name="connsiteY2" fmla="*/ 3390900 h 3390900"/>
              <a:gd name="connsiteX3" fmla="*/ 0 w 4062000"/>
              <a:gd name="connsiteY3" fmla="*/ 3390900 h 3390900"/>
              <a:gd name="connsiteX4" fmla="*/ 0 w 4062000"/>
              <a:gd name="connsiteY4" fmla="*/ 0 h 3390900"/>
              <a:gd name="connsiteX0" fmla="*/ 0 w 4062000"/>
              <a:gd name="connsiteY0" fmla="*/ 0 h 3390900"/>
              <a:gd name="connsiteX1" fmla="*/ 4062000 w 4062000"/>
              <a:gd name="connsiteY1" fmla="*/ 0 h 3390900"/>
              <a:gd name="connsiteX2" fmla="*/ 4062000 w 4062000"/>
              <a:gd name="connsiteY2" fmla="*/ 3390900 h 3390900"/>
              <a:gd name="connsiteX3" fmla="*/ 0 w 4062000"/>
              <a:gd name="connsiteY3" fmla="*/ 3390900 h 3390900"/>
              <a:gd name="connsiteX4" fmla="*/ 2000 w 4062000"/>
              <a:gd name="connsiteY4" fmla="*/ 1143000 h 3390900"/>
              <a:gd name="connsiteX5" fmla="*/ 0 w 4062000"/>
              <a:gd name="connsiteY5" fmla="*/ 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2000" h="3390900">
                <a:moveTo>
                  <a:pt x="0" y="0"/>
                </a:moveTo>
                <a:lnTo>
                  <a:pt x="4062000" y="0"/>
                </a:lnTo>
                <a:lnTo>
                  <a:pt x="4062000" y="3390900"/>
                </a:lnTo>
                <a:lnTo>
                  <a:pt x="0" y="3390900"/>
                </a:lnTo>
                <a:cubicBezTo>
                  <a:pt x="667" y="2641600"/>
                  <a:pt x="1333" y="1892300"/>
                  <a:pt x="2000" y="1143000"/>
                </a:cubicBezTo>
                <a:cubicBezTo>
                  <a:pt x="1333" y="762000"/>
                  <a:pt x="667" y="381000"/>
                  <a:pt x="0" y="0"/>
                </a:cubicBezTo>
                <a:close/>
              </a:path>
            </a:pathLst>
          </a:cu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7566"/>
            <a:ext cx="4637314" cy="3312000"/>
          </a:xfrm>
          <a:custGeom>
            <a:avLst/>
            <a:gdLst>
              <a:gd name="connsiteX0" fmla="*/ 0 w 4068000"/>
              <a:gd name="connsiteY0" fmla="*/ 0 h 3389992"/>
              <a:gd name="connsiteX1" fmla="*/ 4068000 w 4068000"/>
              <a:gd name="connsiteY1" fmla="*/ 0 h 3389992"/>
              <a:gd name="connsiteX2" fmla="*/ 4068000 w 4068000"/>
              <a:gd name="connsiteY2" fmla="*/ 3389992 h 3389992"/>
              <a:gd name="connsiteX3" fmla="*/ 0 w 4068000"/>
              <a:gd name="connsiteY3" fmla="*/ 3389992 h 3389992"/>
              <a:gd name="connsiteX4" fmla="*/ 0 w 4068000"/>
              <a:gd name="connsiteY4" fmla="*/ 0 h 3389992"/>
              <a:gd name="connsiteX0" fmla="*/ 0 w 4069583"/>
              <a:gd name="connsiteY0" fmla="*/ 0 h 3389992"/>
              <a:gd name="connsiteX1" fmla="*/ 4068000 w 4069583"/>
              <a:gd name="connsiteY1" fmla="*/ 0 h 3389992"/>
              <a:gd name="connsiteX2" fmla="*/ 4069583 w 4069583"/>
              <a:gd name="connsiteY2" fmla="*/ 1151094 h 3389992"/>
              <a:gd name="connsiteX3" fmla="*/ 4068000 w 4069583"/>
              <a:gd name="connsiteY3" fmla="*/ 3389992 h 3389992"/>
              <a:gd name="connsiteX4" fmla="*/ 0 w 4069583"/>
              <a:gd name="connsiteY4" fmla="*/ 3389992 h 3389992"/>
              <a:gd name="connsiteX5" fmla="*/ 0 w 4069583"/>
              <a:gd name="connsiteY5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4559 w 4368130"/>
              <a:gd name="connsiteY3" fmla="*/ 2231291 h 3389992"/>
              <a:gd name="connsiteX4" fmla="*/ 4068000 w 4368130"/>
              <a:gd name="connsiteY4" fmla="*/ 3389992 h 3389992"/>
              <a:gd name="connsiteX5" fmla="*/ 0 w 4368130"/>
              <a:gd name="connsiteY5" fmla="*/ 3389992 h 3389992"/>
              <a:gd name="connsiteX6" fmla="*/ 0 w 4368130"/>
              <a:gd name="connsiteY6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9582 w 4368130"/>
              <a:gd name="connsiteY3" fmla="*/ 1698729 h 3389992"/>
              <a:gd name="connsiteX4" fmla="*/ 4064559 w 4368130"/>
              <a:gd name="connsiteY4" fmla="*/ 2231291 h 3389992"/>
              <a:gd name="connsiteX5" fmla="*/ 4068000 w 4368130"/>
              <a:gd name="connsiteY5" fmla="*/ 3389992 h 3389992"/>
              <a:gd name="connsiteX6" fmla="*/ 0 w 4368130"/>
              <a:gd name="connsiteY6" fmla="*/ 3389992 h 3389992"/>
              <a:gd name="connsiteX7" fmla="*/ 0 w 4368130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45"/>
              <a:gd name="connsiteY0" fmla="*/ 0 h 3389992"/>
              <a:gd name="connsiteX1" fmla="*/ 4068000 w 4637345"/>
              <a:gd name="connsiteY1" fmla="*/ 0 h 3389992"/>
              <a:gd name="connsiteX2" fmla="*/ 4069583 w 4637345"/>
              <a:gd name="connsiteY2" fmla="*/ 1151094 h 3389992"/>
              <a:gd name="connsiteX3" fmla="*/ 4637314 w 4637345"/>
              <a:gd name="connsiteY3" fmla="*/ 1693705 h 3389992"/>
              <a:gd name="connsiteX4" fmla="*/ 4064559 w 4637345"/>
              <a:gd name="connsiteY4" fmla="*/ 2231291 h 3389992"/>
              <a:gd name="connsiteX5" fmla="*/ 4068000 w 4637345"/>
              <a:gd name="connsiteY5" fmla="*/ 3389992 h 3389992"/>
              <a:gd name="connsiteX6" fmla="*/ 0 w 4637345"/>
              <a:gd name="connsiteY6" fmla="*/ 3389992 h 3389992"/>
              <a:gd name="connsiteX7" fmla="*/ 0 w 4637345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90009"/>
              <a:gd name="connsiteX1" fmla="*/ 4068000 w 4637314"/>
              <a:gd name="connsiteY1" fmla="*/ 0 h 3390009"/>
              <a:gd name="connsiteX2" fmla="*/ 4069583 w 4637314"/>
              <a:gd name="connsiteY2" fmla="*/ 1151094 h 3390009"/>
              <a:gd name="connsiteX3" fmla="*/ 4637314 w 4637314"/>
              <a:gd name="connsiteY3" fmla="*/ 1693705 h 3390009"/>
              <a:gd name="connsiteX4" fmla="*/ 4064559 w 4637314"/>
              <a:gd name="connsiteY4" fmla="*/ 2231291 h 3390009"/>
              <a:gd name="connsiteX5" fmla="*/ 4068000 w 4637314"/>
              <a:gd name="connsiteY5" fmla="*/ 3389992 h 3390009"/>
              <a:gd name="connsiteX6" fmla="*/ 0 w 4637314"/>
              <a:gd name="connsiteY6" fmla="*/ 3389992 h 3390009"/>
              <a:gd name="connsiteX7" fmla="*/ 0 w 4637314"/>
              <a:gd name="connsiteY7" fmla="*/ 0 h 3390009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314" h="3389992">
                <a:moveTo>
                  <a:pt x="0" y="0"/>
                </a:moveTo>
                <a:lnTo>
                  <a:pt x="4068000" y="0"/>
                </a:lnTo>
                <a:cubicBezTo>
                  <a:pt x="4068528" y="383698"/>
                  <a:pt x="4069055" y="767396"/>
                  <a:pt x="4069583" y="1151094"/>
                </a:cubicBezTo>
                <a:cubicBezTo>
                  <a:pt x="4626199" y="1690358"/>
                  <a:pt x="4065274" y="1152869"/>
                  <a:pt x="4637314" y="1693705"/>
                </a:cubicBezTo>
                <a:cubicBezTo>
                  <a:pt x="4063600" y="2234540"/>
                  <a:pt x="4637700" y="1696026"/>
                  <a:pt x="4064559" y="2231291"/>
                </a:cubicBezTo>
                <a:cubicBezTo>
                  <a:pt x="4061860" y="2225288"/>
                  <a:pt x="4065358" y="3390647"/>
                  <a:pt x="4068000" y="3389992"/>
                </a:cubicBezTo>
                <a:lnTo>
                  <a:pt x="0" y="33899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txBody>
          <a:bodyPr lIns="432000" tIns="216000" rIns="864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5002" y="1281027"/>
            <a:ext cx="11499924" cy="1494446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60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4" hasCustomPrompt="1"/>
          </p:nvPr>
        </p:nvSpPr>
        <p:spPr>
          <a:xfrm flipH="1">
            <a:off x="7548686" y="3069264"/>
            <a:ext cx="4637314" cy="3312000"/>
          </a:xfrm>
          <a:custGeom>
            <a:avLst/>
            <a:gdLst>
              <a:gd name="connsiteX0" fmla="*/ 0 w 4068000"/>
              <a:gd name="connsiteY0" fmla="*/ 0 h 3389992"/>
              <a:gd name="connsiteX1" fmla="*/ 4068000 w 4068000"/>
              <a:gd name="connsiteY1" fmla="*/ 0 h 3389992"/>
              <a:gd name="connsiteX2" fmla="*/ 4068000 w 4068000"/>
              <a:gd name="connsiteY2" fmla="*/ 3389992 h 3389992"/>
              <a:gd name="connsiteX3" fmla="*/ 0 w 4068000"/>
              <a:gd name="connsiteY3" fmla="*/ 3389992 h 3389992"/>
              <a:gd name="connsiteX4" fmla="*/ 0 w 4068000"/>
              <a:gd name="connsiteY4" fmla="*/ 0 h 3389992"/>
              <a:gd name="connsiteX0" fmla="*/ 0 w 4069583"/>
              <a:gd name="connsiteY0" fmla="*/ 0 h 3389992"/>
              <a:gd name="connsiteX1" fmla="*/ 4068000 w 4069583"/>
              <a:gd name="connsiteY1" fmla="*/ 0 h 3389992"/>
              <a:gd name="connsiteX2" fmla="*/ 4069583 w 4069583"/>
              <a:gd name="connsiteY2" fmla="*/ 1151094 h 3389992"/>
              <a:gd name="connsiteX3" fmla="*/ 4068000 w 4069583"/>
              <a:gd name="connsiteY3" fmla="*/ 3389992 h 3389992"/>
              <a:gd name="connsiteX4" fmla="*/ 0 w 4069583"/>
              <a:gd name="connsiteY4" fmla="*/ 3389992 h 3389992"/>
              <a:gd name="connsiteX5" fmla="*/ 0 w 4069583"/>
              <a:gd name="connsiteY5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4559 w 4368130"/>
              <a:gd name="connsiteY3" fmla="*/ 2231291 h 3389992"/>
              <a:gd name="connsiteX4" fmla="*/ 4068000 w 4368130"/>
              <a:gd name="connsiteY4" fmla="*/ 3389992 h 3389992"/>
              <a:gd name="connsiteX5" fmla="*/ 0 w 4368130"/>
              <a:gd name="connsiteY5" fmla="*/ 3389992 h 3389992"/>
              <a:gd name="connsiteX6" fmla="*/ 0 w 4368130"/>
              <a:gd name="connsiteY6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9582 w 4368130"/>
              <a:gd name="connsiteY3" fmla="*/ 1698729 h 3389992"/>
              <a:gd name="connsiteX4" fmla="*/ 4064559 w 4368130"/>
              <a:gd name="connsiteY4" fmla="*/ 2231291 h 3389992"/>
              <a:gd name="connsiteX5" fmla="*/ 4068000 w 4368130"/>
              <a:gd name="connsiteY5" fmla="*/ 3389992 h 3389992"/>
              <a:gd name="connsiteX6" fmla="*/ 0 w 4368130"/>
              <a:gd name="connsiteY6" fmla="*/ 3389992 h 3389992"/>
              <a:gd name="connsiteX7" fmla="*/ 0 w 4368130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45"/>
              <a:gd name="connsiteY0" fmla="*/ 0 h 3389992"/>
              <a:gd name="connsiteX1" fmla="*/ 4068000 w 4637345"/>
              <a:gd name="connsiteY1" fmla="*/ 0 h 3389992"/>
              <a:gd name="connsiteX2" fmla="*/ 4069583 w 4637345"/>
              <a:gd name="connsiteY2" fmla="*/ 1151094 h 3389992"/>
              <a:gd name="connsiteX3" fmla="*/ 4637314 w 4637345"/>
              <a:gd name="connsiteY3" fmla="*/ 1693705 h 3389992"/>
              <a:gd name="connsiteX4" fmla="*/ 4064559 w 4637345"/>
              <a:gd name="connsiteY4" fmla="*/ 2231291 h 3389992"/>
              <a:gd name="connsiteX5" fmla="*/ 4068000 w 4637345"/>
              <a:gd name="connsiteY5" fmla="*/ 3389992 h 3389992"/>
              <a:gd name="connsiteX6" fmla="*/ 0 w 4637345"/>
              <a:gd name="connsiteY6" fmla="*/ 3389992 h 3389992"/>
              <a:gd name="connsiteX7" fmla="*/ 0 w 4637345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314" h="3389992">
                <a:moveTo>
                  <a:pt x="0" y="0"/>
                </a:moveTo>
                <a:lnTo>
                  <a:pt x="4068000" y="0"/>
                </a:lnTo>
                <a:cubicBezTo>
                  <a:pt x="4068528" y="383698"/>
                  <a:pt x="4069055" y="767396"/>
                  <a:pt x="4069583" y="1151094"/>
                </a:cubicBezTo>
                <a:cubicBezTo>
                  <a:pt x="4626199" y="1690358"/>
                  <a:pt x="4065274" y="1152869"/>
                  <a:pt x="4637314" y="1693705"/>
                </a:cubicBezTo>
                <a:cubicBezTo>
                  <a:pt x="4063600" y="2234540"/>
                  <a:pt x="4637700" y="1696026"/>
                  <a:pt x="4064559" y="2231291"/>
                </a:cubicBezTo>
                <a:cubicBezTo>
                  <a:pt x="4061861" y="2231003"/>
                  <a:pt x="4064667" y="3387130"/>
                  <a:pt x="4068000" y="3389992"/>
                </a:cubicBezTo>
                <a:lnTo>
                  <a:pt x="0" y="33899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txBody>
          <a:bodyPr lIns="864000" tIns="216000" rIns="360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val="6152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Imag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34" hasCustomPrompt="1"/>
          </p:nvPr>
        </p:nvSpPr>
        <p:spPr>
          <a:xfrm>
            <a:off x="8135166" y="3061879"/>
            <a:ext cx="4056834" cy="3312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-1" y="3062787"/>
            <a:ext cx="4109422" cy="3312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 baseline="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3511931" y="3062787"/>
            <a:ext cx="5220000" cy="3312000"/>
          </a:xfrm>
          <a:custGeom>
            <a:avLst/>
            <a:gdLst>
              <a:gd name="connsiteX0" fmla="*/ 0 w 4050316"/>
              <a:gd name="connsiteY0" fmla="*/ 0 h 3389992"/>
              <a:gd name="connsiteX1" fmla="*/ 4050316 w 4050316"/>
              <a:gd name="connsiteY1" fmla="*/ 0 h 3389992"/>
              <a:gd name="connsiteX2" fmla="*/ 4050316 w 4050316"/>
              <a:gd name="connsiteY2" fmla="*/ 3389992 h 3389992"/>
              <a:gd name="connsiteX3" fmla="*/ 0 w 4050316"/>
              <a:gd name="connsiteY3" fmla="*/ 3389992 h 3389992"/>
              <a:gd name="connsiteX4" fmla="*/ 0 w 4050316"/>
              <a:gd name="connsiteY4" fmla="*/ 0 h 3389992"/>
              <a:gd name="connsiteX0" fmla="*/ 1689 w 4052005"/>
              <a:gd name="connsiteY0" fmla="*/ 0 h 3389992"/>
              <a:gd name="connsiteX1" fmla="*/ 4052005 w 4052005"/>
              <a:gd name="connsiteY1" fmla="*/ 0 h 3389992"/>
              <a:gd name="connsiteX2" fmla="*/ 4052005 w 4052005"/>
              <a:gd name="connsiteY2" fmla="*/ 3389992 h 3389992"/>
              <a:gd name="connsiteX3" fmla="*/ 1689 w 4052005"/>
              <a:gd name="connsiteY3" fmla="*/ 3389992 h 3389992"/>
              <a:gd name="connsiteX4" fmla="*/ 0 w 4052005"/>
              <a:gd name="connsiteY4" fmla="*/ 1704041 h 3389992"/>
              <a:gd name="connsiteX5" fmla="*/ 1689 w 4052005"/>
              <a:gd name="connsiteY5" fmla="*/ 0 h 3389992"/>
              <a:gd name="connsiteX0" fmla="*/ 1689 w 4052005"/>
              <a:gd name="connsiteY0" fmla="*/ 0 h 3389992"/>
              <a:gd name="connsiteX1" fmla="*/ 4052005 w 4052005"/>
              <a:gd name="connsiteY1" fmla="*/ 0 h 3389992"/>
              <a:gd name="connsiteX2" fmla="*/ 4052005 w 4052005"/>
              <a:gd name="connsiteY2" fmla="*/ 3389992 h 3389992"/>
              <a:gd name="connsiteX3" fmla="*/ 1689 w 4052005"/>
              <a:gd name="connsiteY3" fmla="*/ 3389992 h 3389992"/>
              <a:gd name="connsiteX4" fmla="*/ 1 w 4052005"/>
              <a:gd name="connsiteY4" fmla="*/ 2239469 h 3389992"/>
              <a:gd name="connsiteX5" fmla="*/ 0 w 4052005"/>
              <a:gd name="connsiteY5" fmla="*/ 1704041 h 3389992"/>
              <a:gd name="connsiteX6" fmla="*/ 1689 w 4052005"/>
              <a:gd name="connsiteY6" fmla="*/ 0 h 3389992"/>
              <a:gd name="connsiteX0" fmla="*/ 1689 w 4052005"/>
              <a:gd name="connsiteY0" fmla="*/ 0 h 3389992"/>
              <a:gd name="connsiteX1" fmla="*/ 4052005 w 4052005"/>
              <a:gd name="connsiteY1" fmla="*/ 0 h 3389992"/>
              <a:gd name="connsiteX2" fmla="*/ 4052005 w 4052005"/>
              <a:gd name="connsiteY2" fmla="*/ 3389992 h 3389992"/>
              <a:gd name="connsiteX3" fmla="*/ 1689 w 4052005"/>
              <a:gd name="connsiteY3" fmla="*/ 3389992 h 3389992"/>
              <a:gd name="connsiteX4" fmla="*/ 1 w 4052005"/>
              <a:gd name="connsiteY4" fmla="*/ 2239469 h 3389992"/>
              <a:gd name="connsiteX5" fmla="*/ 0 w 4052005"/>
              <a:gd name="connsiteY5" fmla="*/ 1704041 h 3389992"/>
              <a:gd name="connsiteX6" fmla="*/ 1 w 4052005"/>
              <a:gd name="connsiteY6" fmla="*/ 1154705 h 3389992"/>
              <a:gd name="connsiteX7" fmla="*/ 1689 w 4052005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0246 w 4615248"/>
              <a:gd name="connsiteY2" fmla="*/ 1700564 h 3389992"/>
              <a:gd name="connsiteX3" fmla="*/ 4615248 w 4615248"/>
              <a:gd name="connsiteY3" fmla="*/ 3389992 h 3389992"/>
              <a:gd name="connsiteX4" fmla="*/ 564932 w 4615248"/>
              <a:gd name="connsiteY4" fmla="*/ 3389992 h 3389992"/>
              <a:gd name="connsiteX5" fmla="*/ 563244 w 4615248"/>
              <a:gd name="connsiteY5" fmla="*/ 2239469 h 3389992"/>
              <a:gd name="connsiteX6" fmla="*/ 0 w 4615248"/>
              <a:gd name="connsiteY6" fmla="*/ 1700564 h 3389992"/>
              <a:gd name="connsiteX7" fmla="*/ 563244 w 4615248"/>
              <a:gd name="connsiteY7" fmla="*/ 1154705 h 3389992"/>
              <a:gd name="connsiteX8" fmla="*/ 564932 w 4615248"/>
              <a:gd name="connsiteY8" fmla="*/ 0 h 3389992"/>
              <a:gd name="connsiteX0" fmla="*/ 564932 w 4912643"/>
              <a:gd name="connsiteY0" fmla="*/ 0 h 3389992"/>
              <a:gd name="connsiteX1" fmla="*/ 4615248 w 4912643"/>
              <a:gd name="connsiteY1" fmla="*/ 0 h 3389992"/>
              <a:gd name="connsiteX2" fmla="*/ 4606769 w 4912643"/>
              <a:gd name="connsiteY2" fmla="*/ 1154705 h 3389992"/>
              <a:gd name="connsiteX3" fmla="*/ 4610246 w 4912643"/>
              <a:gd name="connsiteY3" fmla="*/ 1700564 h 3389992"/>
              <a:gd name="connsiteX4" fmla="*/ 4615248 w 4912643"/>
              <a:gd name="connsiteY4" fmla="*/ 3389992 h 3389992"/>
              <a:gd name="connsiteX5" fmla="*/ 564932 w 4912643"/>
              <a:gd name="connsiteY5" fmla="*/ 3389992 h 3389992"/>
              <a:gd name="connsiteX6" fmla="*/ 563244 w 4912643"/>
              <a:gd name="connsiteY6" fmla="*/ 2239469 h 3389992"/>
              <a:gd name="connsiteX7" fmla="*/ 0 w 4912643"/>
              <a:gd name="connsiteY7" fmla="*/ 1700564 h 3389992"/>
              <a:gd name="connsiteX8" fmla="*/ 563244 w 4912643"/>
              <a:gd name="connsiteY8" fmla="*/ 1154705 h 3389992"/>
              <a:gd name="connsiteX9" fmla="*/ 564932 w 4912643"/>
              <a:gd name="connsiteY9" fmla="*/ 0 h 3389992"/>
              <a:gd name="connsiteX0" fmla="*/ 564932 w 4913793"/>
              <a:gd name="connsiteY0" fmla="*/ 0 h 3389992"/>
              <a:gd name="connsiteX1" fmla="*/ 4615248 w 4913793"/>
              <a:gd name="connsiteY1" fmla="*/ 0 h 3389992"/>
              <a:gd name="connsiteX2" fmla="*/ 4606769 w 4913793"/>
              <a:gd name="connsiteY2" fmla="*/ 1154705 h 3389992"/>
              <a:gd name="connsiteX3" fmla="*/ 4610246 w 4913793"/>
              <a:gd name="connsiteY3" fmla="*/ 1700564 h 3389992"/>
              <a:gd name="connsiteX4" fmla="*/ 4610246 w 4913793"/>
              <a:gd name="connsiteY4" fmla="*/ 2239469 h 3389992"/>
              <a:gd name="connsiteX5" fmla="*/ 4615248 w 4913793"/>
              <a:gd name="connsiteY5" fmla="*/ 3389992 h 3389992"/>
              <a:gd name="connsiteX6" fmla="*/ 564932 w 4913793"/>
              <a:gd name="connsiteY6" fmla="*/ 3389992 h 3389992"/>
              <a:gd name="connsiteX7" fmla="*/ 563244 w 4913793"/>
              <a:gd name="connsiteY7" fmla="*/ 2239469 h 3389992"/>
              <a:gd name="connsiteX8" fmla="*/ 0 w 4913793"/>
              <a:gd name="connsiteY8" fmla="*/ 1700564 h 3389992"/>
              <a:gd name="connsiteX9" fmla="*/ 563244 w 4913793"/>
              <a:gd name="connsiteY9" fmla="*/ 1154705 h 3389992"/>
              <a:gd name="connsiteX10" fmla="*/ 564932 w 4913793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205144"/>
              <a:gd name="connsiteY0" fmla="*/ 0 h 3389992"/>
              <a:gd name="connsiteX1" fmla="*/ 4615248 w 5205144"/>
              <a:gd name="connsiteY1" fmla="*/ 0 h 3389992"/>
              <a:gd name="connsiteX2" fmla="*/ 4606769 w 5205144"/>
              <a:gd name="connsiteY2" fmla="*/ 1154705 h 3389992"/>
              <a:gd name="connsiteX3" fmla="*/ 5183919 w 5205144"/>
              <a:gd name="connsiteY3" fmla="*/ 1704041 h 3389992"/>
              <a:gd name="connsiteX4" fmla="*/ 4610246 w 5205144"/>
              <a:gd name="connsiteY4" fmla="*/ 2239469 h 3389992"/>
              <a:gd name="connsiteX5" fmla="*/ 4615248 w 5205144"/>
              <a:gd name="connsiteY5" fmla="*/ 3389992 h 3389992"/>
              <a:gd name="connsiteX6" fmla="*/ 564932 w 5205144"/>
              <a:gd name="connsiteY6" fmla="*/ 3389992 h 3389992"/>
              <a:gd name="connsiteX7" fmla="*/ 563244 w 5205144"/>
              <a:gd name="connsiteY7" fmla="*/ 2239469 h 3389992"/>
              <a:gd name="connsiteX8" fmla="*/ 0 w 5205144"/>
              <a:gd name="connsiteY8" fmla="*/ 1700564 h 3389992"/>
              <a:gd name="connsiteX9" fmla="*/ 563244 w 5205144"/>
              <a:gd name="connsiteY9" fmla="*/ 1154705 h 3389992"/>
              <a:gd name="connsiteX10" fmla="*/ 564932 w 5205144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83919" h="3389992">
                <a:moveTo>
                  <a:pt x="564932" y="0"/>
                </a:moveTo>
                <a:lnTo>
                  <a:pt x="4615248" y="0"/>
                </a:lnTo>
                <a:cubicBezTo>
                  <a:pt x="4614517" y="458198"/>
                  <a:pt x="4607603" y="871278"/>
                  <a:pt x="4606769" y="1154705"/>
                </a:cubicBezTo>
                <a:cubicBezTo>
                  <a:pt x="4603078" y="1149525"/>
                  <a:pt x="4606125" y="1151772"/>
                  <a:pt x="5183919" y="1704041"/>
                </a:cubicBezTo>
                <a:lnTo>
                  <a:pt x="4610246" y="2239469"/>
                </a:lnTo>
                <a:cubicBezTo>
                  <a:pt x="4607603" y="2246372"/>
                  <a:pt x="4617955" y="3052505"/>
                  <a:pt x="4615248" y="3389992"/>
                </a:cubicBezTo>
                <a:lnTo>
                  <a:pt x="564932" y="3389992"/>
                </a:lnTo>
                <a:cubicBezTo>
                  <a:pt x="564369" y="3006484"/>
                  <a:pt x="563807" y="2622977"/>
                  <a:pt x="563244" y="2239469"/>
                </a:cubicBezTo>
                <a:cubicBezTo>
                  <a:pt x="559767" y="2241787"/>
                  <a:pt x="563243" y="2237151"/>
                  <a:pt x="0" y="1700564"/>
                </a:cubicBezTo>
                <a:cubicBezTo>
                  <a:pt x="559766" y="1152388"/>
                  <a:pt x="563244" y="1146593"/>
                  <a:pt x="563244" y="1154705"/>
                </a:cubicBezTo>
                <a:cubicBezTo>
                  <a:pt x="563807" y="769803"/>
                  <a:pt x="564369" y="384902"/>
                  <a:pt x="564932" y="0"/>
                </a:cubicBez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txBody>
          <a:bodyPr lIns="864000" tIns="216000" rIns="864000" bIns="21600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5002" y="1281027"/>
            <a:ext cx="11499924" cy="1494446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60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4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03 -2.96296E-6 L 4.16667E-7 -2.96296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02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07 -2.96296E-6 L -3.75E-6 -2.96296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9" grpId="0"/>
      <p:bldP spid="29" grpId="1"/>
      <p:bldP spid="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ltim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92"/>
          <a:stretch/>
        </p:blipFill>
        <p:spPr>
          <a:xfrm>
            <a:off x="4410075" y="2590294"/>
            <a:ext cx="3371850" cy="167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Vertical Spli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1" y="1339403"/>
            <a:ext cx="7867649" cy="506139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8275571" y="1230738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8275571" y="1698738"/>
            <a:ext cx="3560964" cy="924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content (3 lines max)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296275" y="2912313"/>
            <a:ext cx="3456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8296275" y="4810674"/>
            <a:ext cx="3456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8275571" y="3200999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8275571" y="3683394"/>
            <a:ext cx="3560964" cy="901963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content (3 lines max)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8275571" y="5035992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8275571" y="5503992"/>
            <a:ext cx="3560964" cy="896808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content (3 lines max)</a:t>
            </a:r>
          </a:p>
        </p:txBody>
      </p:sp>
    </p:spTree>
    <p:extLst>
      <p:ext uri="{BB962C8B-B14F-4D97-AF65-F5344CB8AC3E}">
        <p14:creationId xmlns:p14="http://schemas.microsoft.com/office/powerpoint/2010/main" val="18633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linds with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577013" y="133200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title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Second level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8577013" y="408245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title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Second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79873" y="1332000"/>
            <a:ext cx="2304601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279873" y="4082450"/>
            <a:ext cx="2304601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2664000" y="133200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2664000" y="408245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title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Second level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360000" y="1332000"/>
            <a:ext cx="2304000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360000" y="4082450"/>
            <a:ext cx="2304601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85875"/>
            <a:ext cx="360000" cy="51585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/>
          </p:nvPr>
        </p:nvSpPr>
        <p:spPr>
          <a:xfrm>
            <a:off x="5895249" y="1285875"/>
            <a:ext cx="397047" cy="51585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0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linds with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6306000" y="1340948"/>
            <a:ext cx="5886000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556000" tIns="144000" rIns="432000" bIns="144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306000" y="4102826"/>
            <a:ext cx="5886000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556000" tIns="144000" rIns="432000" bIns="144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340948"/>
            <a:ext cx="5885999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432000" tIns="144000" rIns="2556000" bIns="21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102826"/>
            <a:ext cx="5886000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432000" tIns="144000" rIns="2556000" bIns="21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617999" y="1340948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3617999" y="4101101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306000" y="1340948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306000" y="4101101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3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1" grpId="0"/>
      <p:bldP spid="12" grpId="0"/>
      <p:bldP spid="14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inds with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7664842" y="1340947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664842" y="3167686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664842" y="5000888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79874" y="1340947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279874" y="3167686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279874" y="5000888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1742399" y="1340947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Content (4 Lines Max)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1742399" y="3167686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1742399" y="5000888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360000" y="1340947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360000" y="3167686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360000" y="5000888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0" y="1323975"/>
            <a:ext cx="360000" cy="51204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/>
          </p:nvPr>
        </p:nvSpPr>
        <p:spPr>
          <a:xfrm>
            <a:off x="5883007" y="1323975"/>
            <a:ext cx="398369" cy="51204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inds with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6288364" y="1340948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728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88364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728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88364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728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85999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1728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1728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1728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750" indent="-28575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503599" y="1340948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4503599" y="3169337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4503599" y="4985201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88364" y="1340948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288364" y="3169337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288364" y="4985201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3180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0" grpId="0"/>
      <p:bldP spid="11" grpId="0"/>
      <p:bldP spid="12" grpId="0"/>
      <p:bldP spid="13" grpId="0"/>
      <p:bldP spid="14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i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6288364" y="1340948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88364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88364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85999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750" indent="-28575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</p:spTree>
    <p:extLst>
      <p:ext uri="{BB962C8B-B14F-4D97-AF65-F5344CB8AC3E}">
        <p14:creationId xmlns:p14="http://schemas.microsoft.com/office/powerpoint/2010/main" val="4037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Blind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85999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750" indent="-28575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9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293577" y="1340949"/>
            <a:ext cx="5886000" cy="138239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10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6293577" y="3169338"/>
            <a:ext cx="5886000" cy="138239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11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93577" y="4986926"/>
            <a:ext cx="5886000" cy="138239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2658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0" grpId="0"/>
      <p:bldP spid="11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6316348" y="1807422"/>
            <a:ext cx="5508000" cy="4593377"/>
          </a:xfrm>
          <a:prstGeom prst="rect">
            <a:avLst/>
          </a:prstGeom>
        </p:spPr>
        <p:txBody>
          <a:bodyPr lIns="0" tIns="10800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Title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7422"/>
            <a:ext cx="5508000" cy="4593377"/>
          </a:xfrm>
          <a:prstGeom prst="rect">
            <a:avLst/>
          </a:prstGeom>
        </p:spPr>
        <p:txBody>
          <a:bodyPr lIns="0" tIns="10800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Title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360000" y="1339423"/>
            <a:ext cx="5508000" cy="468000"/>
          </a:xfrm>
          <a:prstGeom prst="rect">
            <a:avLst/>
          </a:prstGeom>
          <a:solidFill>
            <a:schemeClr val="accent6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6316348" y="1339423"/>
            <a:ext cx="5508000" cy="468000"/>
          </a:xfrm>
          <a:prstGeom prst="rect">
            <a:avLst/>
          </a:prstGeom>
          <a:solidFill>
            <a:schemeClr val="accent6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22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76378" cy="232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216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85750" indent="-285750" algn="just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12000" indent="-28575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  <a:p>
            <a:pPr lvl="1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6315621" y="1340948"/>
            <a:ext cx="5876380" cy="232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432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85750" indent="-285750" algn="just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12000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  <a:p>
            <a:pPr lvl="1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7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6315621" y="4071653"/>
            <a:ext cx="5876379" cy="2322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9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0" y="4071652"/>
            <a:ext cx="5876379" cy="2322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3025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9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lind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058540" y="5458803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7058540" y="4089130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38" hasCustomPrompt="1"/>
          </p:nvPr>
        </p:nvSpPr>
        <p:spPr>
          <a:xfrm>
            <a:off x="7058540" y="2708440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7058540" y="1349132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2145792" y="5458803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2145792" y="4089130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61693" y="5458803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1693" y="4089130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2145792" y="2708440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2145792" y="1349132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693" y="2708440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461693" y="1349132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44906"/>
            <a:ext cx="470779" cy="521021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40"/>
          </p:nvPr>
        </p:nvSpPr>
        <p:spPr>
          <a:xfrm>
            <a:off x="6817260" y="1255923"/>
            <a:ext cx="266586" cy="519919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6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7" grpId="0" animBg="1"/>
      <p:bldP spid="1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ltima Logo with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2"/>
          <p:cNvSpPr/>
          <p:nvPr userDrawn="1"/>
        </p:nvSpPr>
        <p:spPr>
          <a:xfrm>
            <a:off x="0" y="-2"/>
            <a:ext cx="6222787" cy="6858002"/>
          </a:xfrm>
          <a:prstGeom prst="homePlate">
            <a:avLst>
              <a:gd name="adj" fmla="val 38602"/>
            </a:avLst>
          </a:prstGeom>
          <a:solidFill>
            <a:srgbClr val="0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hevron 14"/>
          <p:cNvSpPr/>
          <p:nvPr userDrawn="1"/>
        </p:nvSpPr>
        <p:spPr>
          <a:xfrm>
            <a:off x="9115498" y="-2"/>
            <a:ext cx="7588425" cy="6858002"/>
          </a:xfrm>
          <a:prstGeom prst="chevron">
            <a:avLst>
              <a:gd name="adj" fmla="val 38907"/>
            </a:avLst>
          </a:prstGeom>
          <a:solidFill>
            <a:srgbClr val="0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cxnSpLocks/>
          </p:cNvCxnSpPr>
          <p:nvPr userDrawn="1"/>
        </p:nvCxnSpPr>
        <p:spPr>
          <a:xfrm>
            <a:off x="8872780" y="0"/>
            <a:ext cx="2602284" cy="3381009"/>
          </a:xfrm>
          <a:prstGeom prst="line">
            <a:avLst/>
          </a:prstGeom>
          <a:ln w="3175">
            <a:solidFill>
              <a:schemeClr val="bg2">
                <a:alpha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83" y="2238375"/>
            <a:ext cx="240030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16" y="2484507"/>
            <a:ext cx="3354068" cy="1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9688 -1.85185E-6 L 5E-6 -1.85185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Blind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0" y="5453146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091810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13998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0" y="1343772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8354400" y="5453146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8354400" y="4091810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8354400" y="2713998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8354400" y="1343772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8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4254500" y="1343771"/>
            <a:ext cx="3695700" cy="5044595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3786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Bli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0" y="5453146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091810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13998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0" y="1343772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8354400" y="5453146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8354400" y="4091810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8354400" y="2713998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8354400" y="1343772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38" hasCustomPrompt="1"/>
          </p:nvPr>
        </p:nvSpPr>
        <p:spPr>
          <a:xfrm>
            <a:off x="4177200" y="5453146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4177200" y="4091810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4177200" y="2713998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4177200" y="1343772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</p:spTree>
    <p:extLst>
      <p:ext uri="{BB962C8B-B14F-4D97-AF65-F5344CB8AC3E}">
        <p14:creationId xmlns:p14="http://schemas.microsoft.com/office/powerpoint/2010/main" val="214279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5" hasCustomPrompt="1"/>
          </p:nvPr>
        </p:nvSpPr>
        <p:spPr>
          <a:xfrm>
            <a:off x="6314183" y="1342768"/>
            <a:ext cx="5515352" cy="50497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/>
            </a:lvl1pPr>
            <a:lvl2pPr marL="4572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2pPr>
            <a:lvl3pPr marL="9144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3pPr>
            <a:lvl4pPr marL="13716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4pPr>
            <a:lvl5pPr marL="18288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5pPr>
          </a:lstStyle>
          <a:p>
            <a:pPr lvl="0"/>
            <a:r>
              <a:rPr lang="en-US"/>
              <a:t>Insert Object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70703" y="1196792"/>
            <a:ext cx="5593492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Chart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62465" y="1664792"/>
            <a:ext cx="5601730" cy="4736007"/>
          </a:xfrm>
          <a:prstGeom prst="rect">
            <a:avLst/>
          </a:prstGeom>
        </p:spPr>
        <p:txBody>
          <a:bodyPr lIns="0" tIns="72000" rIns="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612000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600"/>
            </a:lvl2pPr>
            <a:lvl3pPr marL="1080000" indent="-28575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Char char="§"/>
              <a:defRPr sz="1600"/>
            </a:lvl3pPr>
            <a:lvl4pPr marL="16573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4pPr>
            <a:lvl5pPr marL="21145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7398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har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360000" y="1950744"/>
            <a:ext cx="3564000" cy="246049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23" name="Chart Placeholder 9"/>
          <p:cNvSpPr>
            <a:spLocks noGrp="1"/>
          </p:cNvSpPr>
          <p:nvPr>
            <p:ph type="chart" sz="quarter" idx="26"/>
          </p:nvPr>
        </p:nvSpPr>
        <p:spPr>
          <a:xfrm>
            <a:off x="4321136" y="1950098"/>
            <a:ext cx="3564000" cy="244039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24" name="Chart Placeholder 9"/>
          <p:cNvSpPr>
            <a:spLocks noGrp="1"/>
          </p:cNvSpPr>
          <p:nvPr>
            <p:ph type="chart" sz="quarter" idx="27"/>
          </p:nvPr>
        </p:nvSpPr>
        <p:spPr>
          <a:xfrm>
            <a:off x="8263966" y="1959228"/>
            <a:ext cx="3564000" cy="24214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360000" y="1332000"/>
            <a:ext cx="3564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9" hasCustomPrompt="1"/>
          </p:nvPr>
        </p:nvSpPr>
        <p:spPr>
          <a:xfrm>
            <a:off x="4321136" y="1332000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8263963" y="1332000"/>
            <a:ext cx="3564000" cy="468000"/>
          </a:xfrm>
          <a:prstGeom prst="rect">
            <a:avLst/>
          </a:prstGeom>
          <a:solidFill>
            <a:schemeClr val="accent1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572756"/>
            <a:ext cx="3564000" cy="1837375"/>
          </a:xfrm>
          <a:prstGeom prst="rect">
            <a:avLst/>
          </a:prstGeom>
          <a:noFill/>
        </p:spPr>
        <p:txBody>
          <a:bodyPr lIns="108000" tIns="72000" rIns="108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4321133" y="4561599"/>
            <a:ext cx="3564000" cy="1837375"/>
          </a:xfrm>
          <a:prstGeom prst="rect">
            <a:avLst/>
          </a:prstGeom>
          <a:noFill/>
        </p:spPr>
        <p:txBody>
          <a:bodyPr lIns="108000" tIns="72000" rIns="108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8263963" y="4561599"/>
            <a:ext cx="3564000" cy="1837375"/>
          </a:xfrm>
          <a:prstGeom prst="rect">
            <a:avLst/>
          </a:prstGeom>
          <a:noFill/>
        </p:spPr>
        <p:txBody>
          <a:bodyPr lIns="108000" tIns="72000" rIns="108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/>
      <p:bldP spid="1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har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284000" y="1334278"/>
            <a:ext cx="3564000" cy="503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44000" y="1334278"/>
            <a:ext cx="3564000" cy="503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4278"/>
            <a:ext cx="3564000" cy="503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0897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0897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285121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294452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48054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38723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603031" y="1595839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6"/>
          </p:nvPr>
        </p:nvSpPr>
        <p:spPr>
          <a:xfrm>
            <a:off x="4536134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7" name="Chart Placeholder 9"/>
          <p:cNvSpPr>
            <a:spLocks noGrp="1"/>
          </p:cNvSpPr>
          <p:nvPr>
            <p:ph type="chart" sz="quarter" idx="27"/>
          </p:nvPr>
        </p:nvSpPr>
        <p:spPr>
          <a:xfrm>
            <a:off x="8500188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3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/>
      <p:bldP spid="17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harts 2 (No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284000" y="1334278"/>
            <a:ext cx="3564000" cy="503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44000" y="1334278"/>
            <a:ext cx="3564000" cy="503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4278"/>
            <a:ext cx="3564000" cy="503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0897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0897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285121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294452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48054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38723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603031" y="1595839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6"/>
          </p:nvPr>
        </p:nvSpPr>
        <p:spPr>
          <a:xfrm>
            <a:off x="4536134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7" name="Chart Placeholder 9"/>
          <p:cNvSpPr>
            <a:spLocks noGrp="1"/>
          </p:cNvSpPr>
          <p:nvPr>
            <p:ph type="chart" sz="quarter" idx="27"/>
          </p:nvPr>
        </p:nvSpPr>
        <p:spPr>
          <a:xfrm>
            <a:off x="8500188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" grpId="0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/>
      <p:bldP spid="17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3337508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6299007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0" hasCustomPrompt="1"/>
          </p:nvPr>
        </p:nvSpPr>
        <p:spPr>
          <a:xfrm>
            <a:off x="9241136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7507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99006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5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9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360000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0" name="Chart Placeholder 9"/>
          <p:cNvSpPr>
            <a:spLocks noGrp="1"/>
          </p:cNvSpPr>
          <p:nvPr>
            <p:ph type="chart" sz="quarter" idx="45"/>
          </p:nvPr>
        </p:nvSpPr>
        <p:spPr>
          <a:xfrm>
            <a:off x="3337511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1" name="Chart Placeholder 9"/>
          <p:cNvSpPr>
            <a:spLocks noGrp="1"/>
          </p:cNvSpPr>
          <p:nvPr>
            <p:ph type="chart" sz="quarter" idx="46"/>
          </p:nvPr>
        </p:nvSpPr>
        <p:spPr>
          <a:xfrm>
            <a:off x="6299010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2" name="Chart Placeholder 9"/>
          <p:cNvSpPr>
            <a:spLocks noGrp="1"/>
          </p:cNvSpPr>
          <p:nvPr>
            <p:ph type="chart" sz="quarter" idx="47"/>
          </p:nvPr>
        </p:nvSpPr>
        <p:spPr>
          <a:xfrm>
            <a:off x="9241135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3" name="Chart Placeholder 9"/>
          <p:cNvSpPr>
            <a:spLocks noGrp="1"/>
          </p:cNvSpPr>
          <p:nvPr>
            <p:ph type="chart" sz="quarter" idx="48"/>
          </p:nvPr>
        </p:nvSpPr>
        <p:spPr>
          <a:xfrm>
            <a:off x="360000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4" name="Chart Placeholder 9"/>
          <p:cNvSpPr>
            <a:spLocks noGrp="1"/>
          </p:cNvSpPr>
          <p:nvPr>
            <p:ph type="chart" sz="quarter" idx="49"/>
          </p:nvPr>
        </p:nvSpPr>
        <p:spPr>
          <a:xfrm>
            <a:off x="3337511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5" name="Chart Placeholder 9"/>
          <p:cNvSpPr>
            <a:spLocks noGrp="1"/>
          </p:cNvSpPr>
          <p:nvPr>
            <p:ph type="chart" sz="quarter" idx="50"/>
          </p:nvPr>
        </p:nvSpPr>
        <p:spPr>
          <a:xfrm>
            <a:off x="6299010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6" name="Chart Placeholder 9"/>
          <p:cNvSpPr>
            <a:spLocks noGrp="1"/>
          </p:cNvSpPr>
          <p:nvPr>
            <p:ph type="chart" sz="quarter" idx="51"/>
          </p:nvPr>
        </p:nvSpPr>
        <p:spPr>
          <a:xfrm>
            <a:off x="9241135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Radial Icons (Blo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26419" y="276013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7267030" y="4117613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4032873" y="410979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4978785" y="5053903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6311004" y="182122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7270938" y="2783580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4978785" y="182122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6311005" y="5053903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8164" y="1341120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78164" y="2721861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78164" y="410260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378164" y="548334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9353914" y="1341120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9353914" y="2721861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9353914" y="410260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9353914" y="548334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grpSp>
        <p:nvGrpSpPr>
          <p:cNvPr id="70" name="Group 69"/>
          <p:cNvGrpSpPr/>
          <p:nvPr userDrawn="1"/>
        </p:nvGrpSpPr>
        <p:grpSpPr>
          <a:xfrm>
            <a:off x="2890339" y="1743052"/>
            <a:ext cx="2094496" cy="386139"/>
            <a:chOff x="2890339" y="1827031"/>
            <a:chExt cx="2094496" cy="386139"/>
          </a:xfrm>
        </p:grpSpPr>
        <p:cxnSp>
          <p:nvCxnSpPr>
            <p:cNvPr id="60" name="Straight Connector 59"/>
            <p:cNvCxnSpPr>
              <a:stCxn id="34" idx="6"/>
              <a:endCxn id="36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/>
            <p:cNvCxnSpPr>
              <a:stCxn id="36" idx="2"/>
              <a:endCxn id="35" idx="1"/>
            </p:cNvCxnSpPr>
            <p:nvPr userDrawn="1"/>
          </p:nvCxnSpPr>
          <p:spPr>
            <a:xfrm>
              <a:off x="4301506" y="1870888"/>
              <a:ext cx="608461" cy="267414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 userDrawn="1"/>
          </p:nvSpPr>
          <p:spPr>
            <a:xfrm>
              <a:off x="4897122" y="2125457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/>
          <p:cNvGrpSpPr/>
          <p:nvPr userDrawn="1"/>
        </p:nvGrpSpPr>
        <p:grpSpPr>
          <a:xfrm flipV="1">
            <a:off x="2890339" y="5626893"/>
            <a:ext cx="2089710" cy="350504"/>
            <a:chOff x="2890339" y="1827031"/>
            <a:chExt cx="2089710" cy="350504"/>
          </a:xfrm>
        </p:grpSpPr>
        <p:cxnSp>
          <p:nvCxnSpPr>
            <p:cNvPr id="77" name="Straight Connector 76"/>
            <p:cNvCxnSpPr>
              <a:stCxn id="79" idx="6"/>
              <a:endCxn id="80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Straight Connector 80"/>
            <p:cNvCxnSpPr>
              <a:stCxn id="80" idx="2"/>
              <a:endCxn id="82" idx="1"/>
            </p:cNvCxnSpPr>
            <p:nvPr userDrawn="1"/>
          </p:nvCxnSpPr>
          <p:spPr>
            <a:xfrm>
              <a:off x="4301506" y="1870888"/>
              <a:ext cx="603675" cy="231779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 userDrawn="1"/>
          </p:nvSpPr>
          <p:spPr>
            <a:xfrm>
              <a:off x="4892336" y="2089822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 userDrawn="1"/>
        </p:nvGrpSpPr>
        <p:grpSpPr>
          <a:xfrm flipH="1" flipV="1">
            <a:off x="7164941" y="5626893"/>
            <a:ext cx="2137990" cy="350504"/>
            <a:chOff x="2890339" y="1827031"/>
            <a:chExt cx="2137990" cy="350504"/>
          </a:xfrm>
        </p:grpSpPr>
        <p:cxnSp>
          <p:nvCxnSpPr>
            <p:cNvPr id="84" name="Straight Connector 83"/>
            <p:cNvCxnSpPr>
              <a:stCxn id="85" idx="6"/>
              <a:endCxn id="86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/>
            <p:cNvCxnSpPr>
              <a:stCxn id="86" idx="2"/>
              <a:endCxn id="88" idx="1"/>
            </p:cNvCxnSpPr>
            <p:nvPr userDrawn="1"/>
          </p:nvCxnSpPr>
          <p:spPr>
            <a:xfrm>
              <a:off x="4301506" y="1870888"/>
              <a:ext cx="651955" cy="231779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 userDrawn="1"/>
          </p:nvSpPr>
          <p:spPr>
            <a:xfrm>
              <a:off x="4940616" y="2089822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9" name="Group 88"/>
          <p:cNvGrpSpPr/>
          <p:nvPr userDrawn="1"/>
        </p:nvGrpSpPr>
        <p:grpSpPr>
          <a:xfrm flipH="1">
            <a:off x="7177786" y="1743052"/>
            <a:ext cx="2125145" cy="386139"/>
            <a:chOff x="2890339" y="1827031"/>
            <a:chExt cx="2125145" cy="386139"/>
          </a:xfrm>
        </p:grpSpPr>
        <p:cxnSp>
          <p:nvCxnSpPr>
            <p:cNvPr id="90" name="Straight Connector 89"/>
            <p:cNvCxnSpPr>
              <a:stCxn id="91" idx="6"/>
              <a:endCxn id="92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3" name="Straight Connector 92"/>
            <p:cNvCxnSpPr>
              <a:stCxn id="92" idx="2"/>
              <a:endCxn id="94" idx="1"/>
            </p:cNvCxnSpPr>
            <p:nvPr userDrawn="1"/>
          </p:nvCxnSpPr>
          <p:spPr>
            <a:xfrm>
              <a:off x="4301506" y="1870888"/>
              <a:ext cx="639110" cy="267414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 userDrawn="1"/>
          </p:nvSpPr>
          <p:spPr>
            <a:xfrm>
              <a:off x="4927771" y="2125457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2895065" y="3125381"/>
            <a:ext cx="1104967" cy="87713"/>
            <a:chOff x="2890339" y="1827031"/>
            <a:chExt cx="1104967" cy="87713"/>
          </a:xfrm>
        </p:grpSpPr>
        <p:cxnSp>
          <p:nvCxnSpPr>
            <p:cNvPr id="96" name="Straight Connector 95"/>
            <p:cNvCxnSpPr>
              <a:stCxn id="97" idx="6"/>
              <a:endCxn id="100" idx="2"/>
            </p:cNvCxnSpPr>
            <p:nvPr userDrawn="1"/>
          </p:nvCxnSpPr>
          <p:spPr>
            <a:xfrm>
              <a:off x="2978052" y="1870888"/>
              <a:ext cx="929541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 userDrawn="1"/>
          </p:nvSpPr>
          <p:spPr>
            <a:xfrm>
              <a:off x="3907593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5" name="Group 104"/>
          <p:cNvGrpSpPr/>
          <p:nvPr userDrawn="1"/>
        </p:nvGrpSpPr>
        <p:grpSpPr>
          <a:xfrm flipH="1">
            <a:off x="8162367" y="3123608"/>
            <a:ext cx="1141321" cy="89486"/>
            <a:chOff x="2890339" y="1825258"/>
            <a:chExt cx="1141321" cy="89486"/>
          </a:xfrm>
        </p:grpSpPr>
        <p:cxnSp>
          <p:nvCxnSpPr>
            <p:cNvPr id="106" name="Straight Connector 105"/>
            <p:cNvCxnSpPr>
              <a:stCxn id="107" idx="6"/>
              <a:endCxn id="110" idx="2"/>
            </p:cNvCxnSpPr>
            <p:nvPr userDrawn="1"/>
          </p:nvCxnSpPr>
          <p:spPr>
            <a:xfrm flipV="1">
              <a:off x="2978052" y="1869115"/>
              <a:ext cx="965895" cy="1773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 userDrawn="1"/>
          </p:nvSpPr>
          <p:spPr>
            <a:xfrm>
              <a:off x="3943947" y="182525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" name="Group 110"/>
          <p:cNvGrpSpPr/>
          <p:nvPr userDrawn="1"/>
        </p:nvGrpSpPr>
        <p:grpSpPr>
          <a:xfrm flipV="1">
            <a:off x="2890339" y="4506646"/>
            <a:ext cx="1105311" cy="91160"/>
            <a:chOff x="2890339" y="1823584"/>
            <a:chExt cx="1105311" cy="91160"/>
          </a:xfrm>
        </p:grpSpPr>
        <p:cxnSp>
          <p:nvCxnSpPr>
            <p:cNvPr id="112" name="Straight Connector 111"/>
            <p:cNvCxnSpPr>
              <a:stCxn id="113" idx="6"/>
              <a:endCxn id="116" idx="2"/>
            </p:cNvCxnSpPr>
            <p:nvPr userDrawn="1"/>
          </p:nvCxnSpPr>
          <p:spPr>
            <a:xfrm flipV="1">
              <a:off x="2978052" y="1867441"/>
              <a:ext cx="929885" cy="3447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 userDrawn="1"/>
          </p:nvSpPr>
          <p:spPr>
            <a:xfrm>
              <a:off x="3907937" y="1823584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1" name="Group 120"/>
          <p:cNvGrpSpPr/>
          <p:nvPr userDrawn="1"/>
        </p:nvGrpSpPr>
        <p:grpSpPr>
          <a:xfrm flipH="1" flipV="1">
            <a:off x="8198190" y="4506646"/>
            <a:ext cx="1104741" cy="87713"/>
            <a:chOff x="2890339" y="1827031"/>
            <a:chExt cx="1104741" cy="87713"/>
          </a:xfrm>
        </p:grpSpPr>
        <p:cxnSp>
          <p:nvCxnSpPr>
            <p:cNvPr id="122" name="Straight Connector 121"/>
            <p:cNvCxnSpPr>
              <a:stCxn id="123" idx="6"/>
              <a:endCxn id="126" idx="2"/>
            </p:cNvCxnSpPr>
            <p:nvPr userDrawn="1"/>
          </p:nvCxnSpPr>
          <p:spPr>
            <a:xfrm flipV="1">
              <a:off x="2978052" y="1870888"/>
              <a:ext cx="929315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Oval 125"/>
            <p:cNvSpPr/>
            <p:nvPr userDrawn="1"/>
          </p:nvSpPr>
          <p:spPr>
            <a:xfrm>
              <a:off x="3907367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6455569" y="4775842"/>
            <a:ext cx="144126" cy="293189"/>
            <a:chOff x="6455569" y="4775842"/>
            <a:chExt cx="144126" cy="293189"/>
          </a:xfrm>
        </p:grpSpPr>
        <p:sp>
          <p:nvSpPr>
            <p:cNvPr id="102" name="Oval 101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Connector 30"/>
            <p:cNvCxnSpPr>
              <a:stCxn id="102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 userDrawn="1"/>
        </p:nvGrpSpPr>
        <p:grpSpPr>
          <a:xfrm rot="18918201">
            <a:off x="7080306" y="4159014"/>
            <a:ext cx="144126" cy="293189"/>
            <a:chOff x="6455569" y="4775842"/>
            <a:chExt cx="144126" cy="293189"/>
          </a:xfrm>
        </p:grpSpPr>
        <p:sp>
          <p:nvSpPr>
            <p:cNvPr id="104" name="Oval 103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Straight Connector 116"/>
            <p:cNvCxnSpPr>
              <a:stCxn id="104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 userDrawn="1"/>
        </p:nvGrpSpPr>
        <p:grpSpPr>
          <a:xfrm rot="16200000">
            <a:off x="7074620" y="3268890"/>
            <a:ext cx="144126" cy="293189"/>
            <a:chOff x="6455569" y="4775842"/>
            <a:chExt cx="144126" cy="293189"/>
          </a:xfrm>
        </p:grpSpPr>
        <p:sp>
          <p:nvSpPr>
            <p:cNvPr id="119" name="Oval 118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Connector 119"/>
            <p:cNvCxnSpPr>
              <a:stCxn id="119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 userDrawn="1"/>
        </p:nvGrpSpPr>
        <p:grpSpPr>
          <a:xfrm rot="13405110">
            <a:off x="6422374" y="2649151"/>
            <a:ext cx="144126" cy="293189"/>
            <a:chOff x="6455569" y="4775842"/>
            <a:chExt cx="144126" cy="293189"/>
          </a:xfrm>
        </p:grpSpPr>
        <p:sp>
          <p:nvSpPr>
            <p:cNvPr id="129" name="Oval 128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Connector 129"/>
            <p:cNvCxnSpPr>
              <a:stCxn id="129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 userDrawn="1"/>
        </p:nvGrpSpPr>
        <p:grpSpPr>
          <a:xfrm rot="10800000">
            <a:off x="5558041" y="2663660"/>
            <a:ext cx="144126" cy="293189"/>
            <a:chOff x="6455569" y="4775842"/>
            <a:chExt cx="144126" cy="293189"/>
          </a:xfrm>
        </p:grpSpPr>
        <p:sp>
          <p:nvSpPr>
            <p:cNvPr id="133" name="Oval 132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4" name="Straight Connector 133"/>
            <p:cNvCxnSpPr>
              <a:stCxn id="133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 userDrawn="1"/>
        </p:nvGrpSpPr>
        <p:grpSpPr>
          <a:xfrm rot="8099923">
            <a:off x="4942929" y="3292236"/>
            <a:ext cx="144126" cy="293189"/>
            <a:chOff x="6455569" y="4775842"/>
            <a:chExt cx="144126" cy="293189"/>
          </a:xfrm>
        </p:grpSpPr>
        <p:sp>
          <p:nvSpPr>
            <p:cNvPr id="136" name="Oval 135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Straight Connector 136"/>
            <p:cNvCxnSpPr>
              <a:stCxn id="136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 userDrawn="1"/>
        </p:nvGrpSpPr>
        <p:grpSpPr>
          <a:xfrm rot="5400000">
            <a:off x="4951930" y="4172095"/>
            <a:ext cx="144126" cy="293189"/>
            <a:chOff x="6455569" y="4775842"/>
            <a:chExt cx="144126" cy="293189"/>
          </a:xfrm>
        </p:grpSpPr>
        <p:sp>
          <p:nvSpPr>
            <p:cNvPr id="139" name="Oval 138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0" name="Straight Connector 139"/>
            <p:cNvCxnSpPr>
              <a:stCxn id="139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 userDrawn="1"/>
        </p:nvGrpSpPr>
        <p:grpSpPr>
          <a:xfrm rot="2687171">
            <a:off x="5576618" y="4787865"/>
            <a:ext cx="144126" cy="293189"/>
            <a:chOff x="6455569" y="4775842"/>
            <a:chExt cx="144126" cy="293189"/>
          </a:xfrm>
        </p:grpSpPr>
        <p:sp>
          <p:nvSpPr>
            <p:cNvPr id="142" name="Oval 141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Connector 142"/>
            <p:cNvCxnSpPr>
              <a:stCxn id="142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095471" y="2879636"/>
            <a:ext cx="1976778" cy="19767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1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1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9167E-6 1.11111E-6 L -0.03164 0.15092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75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5E-6 -2.22222E-6 L -0.05313 0.23403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1169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29167E-6 3.33333E-6 L -0.08503 0.06134 " pathEditMode="relative" rAng="0" ptsTypes="AA">
                                      <p:cBhvr>
                                        <p:cTn id="22" dur="1250" spd="-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30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91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8.33333E-7 -1.48148E-6 L -0.13073 0.09121 " pathEditMode="relative" rAng="0" ptsTypes="AA">
                                      <p:cBhvr>
                                        <p:cTn id="27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6" y="456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91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45833E-6 2.22222E-6 L -0.08594 -0.07107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-356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11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7 4.07407E-6 L -0.12956 -0.10764 " pathEditMode="relative" rAng="0" ptsTypes="AA">
                                      <p:cBhvr>
                                        <p:cTn id="37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" y="-539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131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5E-6 0 L -0.05468 -0.2375 " pathEditMode="relative" rAng="0" ptsTypes="AA">
                                      <p:cBhvr>
                                        <p:cTn id="42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-1187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31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33333E-6 -2.59259E-6 L -0.03477 -0.15717 " pathEditMode="relative" rAng="0" ptsTypes="AA">
                                      <p:cBhvr>
                                        <p:cTn id="47" dur="12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-787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151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.55112E-17 0 L 0.0582 -0.23611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-1180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51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25E-6 -4.44444E-6 L 0.03672 -0.15694 " pathEditMode="relative" rAng="0" ptsTypes="AA">
                                      <p:cBhvr>
                                        <p:cTn id="57" dur="1250" spd="-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784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4.16667E-6 1.48148E-6 L 0.13385 -0.10301 " pathEditMode="relative" rAng="0" ptsTypes="AA">
                                      <p:cBhvr>
                                        <p:cTn id="62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3" y="-516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8.33333E-7 3.7037E-7 L 0.08802 -0.06921 " pathEditMode="relative" rAng="0" ptsTypes="AA">
                                      <p:cBhvr>
                                        <p:cTn id="67" dur="1250" spd="-100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-347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191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5E-6 7.40741E-7 L 0.13542 0.0912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456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191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1.875E-6 1.11111E-6 L 0.08971 0.05903 " pathEditMode="relative" rAng="0" ptsTypes="AA">
                                      <p:cBhvr>
                                        <p:cTn id="77" dur="1250" spd="-100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294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221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5.55112E-17 -2.22222E-6 L 0.05938 0.23681 " pathEditMode="relative" rAng="0" ptsTypes="AA">
                                      <p:cBhvr>
                                        <p:cTn id="82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1182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21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1.25E-6 -2.22222E-6 L 0.03932 0.1507 " pathEditMode="relative" rAng="0" ptsTypes="AA">
                                      <p:cBhvr>
                                        <p:cTn id="87" dur="125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4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4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9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4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2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7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2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26" grpId="0"/>
      <p:bldP spid="26" grpId="1"/>
      <p:bldP spid="27" grpId="0"/>
      <p:bldP spid="27" grpId="1"/>
      <p:bldP spid="21" grpId="0"/>
      <p:bldP spid="21" grpId="1"/>
      <p:bldP spid="23" grpId="0"/>
      <p:bldP spid="23" grpId="1"/>
      <p:bldP spid="32" grpId="0"/>
      <p:bldP spid="32" grpId="1"/>
      <p:bldP spid="33" grpId="0"/>
      <p:bldP spid="33" grpId="1"/>
      <p:bldP spid="3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x Icons / 3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101901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735081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368261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0001442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90723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1673028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5889997" y="4662593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7523177" y="4662593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9156358" y="4662593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5889997" y="1637565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7523177" y="1647920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9191123" y="1641695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123725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360000" y="359785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5064907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60000" y="553959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60000" y="2827498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360000" y="4808439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0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1" grpId="0"/>
      <p:bldP spid="23" grpId="0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4226767" y="1334278"/>
            <a:ext cx="3726608" cy="5066522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90723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1673028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123725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360000" y="359785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5064907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60000" y="553959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360000" y="2827498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360000" y="4808439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3"/>
          <p:cNvSpPr>
            <a:spLocks noGrp="1"/>
          </p:cNvSpPr>
          <p:nvPr>
            <p:ph type="body" sz="quarter" idx="137" hasCustomPrompt="1"/>
          </p:nvPr>
        </p:nvSpPr>
        <p:spPr>
          <a:xfrm>
            <a:off x="8290000" y="1200716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138"/>
          </p:nvPr>
        </p:nvSpPr>
        <p:spPr>
          <a:xfrm>
            <a:off x="8290000" y="1683021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139" hasCustomPrompt="1"/>
          </p:nvPr>
        </p:nvSpPr>
        <p:spPr>
          <a:xfrm>
            <a:off x="8290000" y="3133718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140"/>
          </p:nvPr>
        </p:nvSpPr>
        <p:spPr>
          <a:xfrm>
            <a:off x="8290000" y="3607843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141" hasCustomPrompt="1"/>
          </p:nvPr>
        </p:nvSpPr>
        <p:spPr>
          <a:xfrm>
            <a:off x="8290000" y="5074900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142"/>
          </p:nvPr>
        </p:nvSpPr>
        <p:spPr>
          <a:xfrm>
            <a:off x="8290000" y="5549583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8290000" y="2837491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8290000" y="4818432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6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 with Ic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4082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874" y="2594344"/>
            <a:ext cx="11504428" cy="915618"/>
          </a:xfrm>
        </p:spPr>
        <p:txBody>
          <a:bodyPr wrap="none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016600" y="3866902"/>
            <a:ext cx="21600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Year Info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86600" y="685426"/>
            <a:ext cx="1620000" cy="1620000"/>
          </a:xfrm>
          <a:prstGeom prst="ellipse">
            <a:avLst/>
          </a:prstGeom>
          <a:ln w="5715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50874" y="4381344"/>
            <a:ext cx="11504428" cy="199819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600"/>
            </a:lvl2pPr>
            <a:lvl3pPr marL="914400" indent="0" algn="ctr">
              <a:lnSpc>
                <a:spcPct val="120000"/>
              </a:lnSpc>
              <a:buNone/>
              <a:defRPr sz="1600"/>
            </a:lvl3pPr>
            <a:lvl4pPr marL="1371600" indent="0" algn="ctr">
              <a:lnSpc>
                <a:spcPct val="150000"/>
              </a:lnSpc>
              <a:buNone/>
              <a:defRPr sz="1600"/>
            </a:lvl4pPr>
            <a:lvl5pPr marL="1828800" indent="0" algn="ctr">
              <a:lnSpc>
                <a:spcPct val="150000"/>
              </a:lnSpc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Arrow: Chevron 2"/>
          <p:cNvSpPr/>
          <p:nvPr userDrawn="1"/>
        </p:nvSpPr>
        <p:spPr>
          <a:xfrm>
            <a:off x="11144711" y="0"/>
            <a:ext cx="1059690" cy="4082902"/>
          </a:xfrm>
          <a:custGeom>
            <a:avLst/>
            <a:gdLst>
              <a:gd name="connsiteX0" fmla="*/ 0 w 2030251"/>
              <a:gd name="connsiteY0" fmla="*/ 0 h 4082902"/>
              <a:gd name="connsiteX1" fmla="*/ 1059690 w 2030251"/>
              <a:gd name="connsiteY1" fmla="*/ 0 h 4082902"/>
              <a:gd name="connsiteX2" fmla="*/ 2030251 w 2030251"/>
              <a:gd name="connsiteY2" fmla="*/ 2041451 h 4082902"/>
              <a:gd name="connsiteX3" fmla="*/ 1059690 w 2030251"/>
              <a:gd name="connsiteY3" fmla="*/ 4082902 h 4082902"/>
              <a:gd name="connsiteX4" fmla="*/ 0 w 2030251"/>
              <a:gd name="connsiteY4" fmla="*/ 4082902 h 4082902"/>
              <a:gd name="connsiteX5" fmla="*/ 970561 w 2030251"/>
              <a:gd name="connsiteY5" fmla="*/ 2041451 h 4082902"/>
              <a:gd name="connsiteX6" fmla="*/ 0 w 2030251"/>
              <a:gd name="connsiteY6" fmla="*/ 0 h 4082902"/>
              <a:gd name="connsiteX0" fmla="*/ 0 w 1059690"/>
              <a:gd name="connsiteY0" fmla="*/ 0 h 4082902"/>
              <a:gd name="connsiteX1" fmla="*/ 1059690 w 1059690"/>
              <a:gd name="connsiteY1" fmla="*/ 0 h 4082902"/>
              <a:gd name="connsiteX2" fmla="*/ 1059690 w 1059690"/>
              <a:gd name="connsiteY2" fmla="*/ 4082902 h 4082902"/>
              <a:gd name="connsiteX3" fmla="*/ 0 w 1059690"/>
              <a:gd name="connsiteY3" fmla="*/ 4082902 h 4082902"/>
              <a:gd name="connsiteX4" fmla="*/ 970561 w 1059690"/>
              <a:gd name="connsiteY4" fmla="*/ 2041451 h 4082902"/>
              <a:gd name="connsiteX5" fmla="*/ 0 w 1059690"/>
              <a:gd name="connsiteY5" fmla="*/ 0 h 40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90" h="4082902">
                <a:moveTo>
                  <a:pt x="0" y="0"/>
                </a:moveTo>
                <a:lnTo>
                  <a:pt x="1059690" y="0"/>
                </a:lnTo>
                <a:lnTo>
                  <a:pt x="1059690" y="4082902"/>
                </a:lnTo>
                <a:lnTo>
                  <a:pt x="0" y="4082902"/>
                </a:lnTo>
                <a:lnTo>
                  <a:pt x="970561" y="20414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 userDrawn="1"/>
        </p:nvSpPr>
        <p:spPr>
          <a:xfrm rot="5400000">
            <a:off x="-1567853" y="1555450"/>
            <a:ext cx="4082904" cy="972000"/>
          </a:xfrm>
          <a:prstGeom prst="triangle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87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6" grpId="0" animBg="1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5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and Centr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0"/>
            <a:ext cx="12192000" cy="232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4226767" y="2656417"/>
            <a:ext cx="3726608" cy="3792007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2498267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360000" y="2972392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4711121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60000" y="5185804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90555" y="4505101"/>
            <a:ext cx="3530409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13"/>
          <p:cNvSpPr>
            <a:spLocks noGrp="1"/>
          </p:cNvSpPr>
          <p:nvPr>
            <p:ph type="body" sz="quarter" idx="139" hasCustomPrompt="1"/>
          </p:nvPr>
        </p:nvSpPr>
        <p:spPr>
          <a:xfrm>
            <a:off x="8290000" y="2508260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140"/>
          </p:nvPr>
        </p:nvSpPr>
        <p:spPr>
          <a:xfrm>
            <a:off x="8290000" y="2982385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141" hasCustomPrompt="1"/>
          </p:nvPr>
        </p:nvSpPr>
        <p:spPr>
          <a:xfrm>
            <a:off x="8290000" y="4721114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142"/>
          </p:nvPr>
        </p:nvSpPr>
        <p:spPr>
          <a:xfrm>
            <a:off x="8290000" y="5195797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8325097" y="4505101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7466"/>
            <a:ext cx="12191999" cy="934234"/>
          </a:xfrm>
          <a:prstGeom prst="rect">
            <a:avLst/>
          </a:prstGeom>
          <a:noFill/>
        </p:spPr>
        <p:txBody>
          <a:bodyPr lIns="360000" tIns="0" rIns="36000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cxnSp>
        <p:nvCxnSpPr>
          <p:cNvPr id="31" name="Straight Connector 30"/>
          <p:cNvCxnSpPr>
            <a:endCxn id="32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30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decel="10000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 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54891" y="1239875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54891" y="2579275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554891" y="3950160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54891" y="5296633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54891" y="1716679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Info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554891" y="3050724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554891" y="4422757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91" y="5779898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374891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 userDrawn="1"/>
        </p:nvSpPr>
        <p:spPr>
          <a:xfrm>
            <a:off x="374891" y="27232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 userDrawn="1"/>
        </p:nvSpPr>
        <p:spPr>
          <a:xfrm>
            <a:off x="374891" y="4094160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 userDrawn="1"/>
        </p:nvSpPr>
        <p:spPr>
          <a:xfrm>
            <a:off x="374891" y="5440633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470228" y="1239875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6470228" y="2579275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6470228" y="3950160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470228" y="5296633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6470228" y="1717168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6470228" y="3050136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6470228" y="4422479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6470228" y="5779620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6290228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 userDrawn="1"/>
        </p:nvSpPr>
        <p:spPr>
          <a:xfrm>
            <a:off x="6290228" y="27232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 userDrawn="1"/>
        </p:nvSpPr>
        <p:spPr>
          <a:xfrm>
            <a:off x="6290228" y="4094160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 userDrawn="1"/>
        </p:nvSpPr>
        <p:spPr>
          <a:xfrm>
            <a:off x="6290228" y="5440633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38" grpId="0" animBg="1"/>
      <p:bldP spid="39" grpId="0" animBg="1"/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animBg="1"/>
      <p:bldP spid="51" grpId="0" animBg="1"/>
      <p:bldP spid="52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ulle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54891" y="1239875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54891" y="2565779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54891" y="1716401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91" y="3039241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374891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 userDrawn="1"/>
        </p:nvSpPr>
        <p:spPr>
          <a:xfrm>
            <a:off x="374891" y="2709779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470228" y="1239875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470228" y="2565779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6470228" y="1717168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6470228" y="3039241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6290228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 userDrawn="1"/>
        </p:nvSpPr>
        <p:spPr>
          <a:xfrm>
            <a:off x="6290228" y="2709779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374891" y="3891683"/>
            <a:ext cx="11456747" cy="25431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2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54891" y="1240014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54891" y="2579414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554891" y="3950299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54891" y="5296772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54891" y="1716679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Info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554891" y="3050724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554891" y="4422757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91" y="5779898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374891" y="1384014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 userDrawn="1"/>
        </p:nvSpPr>
        <p:spPr>
          <a:xfrm>
            <a:off x="374891" y="2723414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 userDrawn="1"/>
        </p:nvSpPr>
        <p:spPr>
          <a:xfrm>
            <a:off x="374891" y="4094299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 userDrawn="1"/>
        </p:nvSpPr>
        <p:spPr>
          <a:xfrm>
            <a:off x="374891" y="544077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27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307494" y="1343608"/>
            <a:ext cx="5523721" cy="5066523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42712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38" grpId="0" animBg="1"/>
      <p:bldP spid="39" grpId="0" animBg="1"/>
      <p:bldP spid="40" grpId="0" animBg="1"/>
      <p:bldP spid="27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cons and Tex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307494" y="1343608"/>
            <a:ext cx="5523721" cy="5066523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428749" y="1204058"/>
            <a:ext cx="4460873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49" y="1695909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Max 3 Lines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61342" y="2898512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461342" y="4799108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1428749" y="3123725"/>
            <a:ext cx="4460873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1428749" y="3598408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1428749" y="4971597"/>
            <a:ext cx="4460873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1428749" y="5446280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33" name="Picture Placeholder 11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64417" y="160662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4" name="Picture Placeholder 11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364417" y="346097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5" name="Picture Placeholder 11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364417" y="530885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6778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/>
      <p:bldP spid="35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428749" y="1204058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49" y="1695909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Max 3 Lines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61342" y="2898512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461342" y="4799108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1428749" y="3123725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1428749" y="3598408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1428749" y="4971597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1428749" y="5446280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20" name="Picture Placeholder 11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64417" y="160662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Picture Placeholder 11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364417" y="346097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3" name="Picture Placeholder 11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364417" y="530885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7306754" y="1204058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7306754" y="1695909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/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339347" y="2898512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7339347" y="4799108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7306754" y="3123725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7306754" y="3598408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7306754" y="4971597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306754" y="5446280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32" name="Picture Placeholder 11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6242422" y="160662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3" name="Picture Placeholder 11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6242422" y="346097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4" name="Picture Placeholder 11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6242422" y="530885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2299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/>
      <p:bldP spid="2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Icons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764457"/>
            <a:ext cx="2556000" cy="90701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2764457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2764457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3135897" y="2366264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6083161" y="2366264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2764457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flipV="1">
            <a:off x="9062614" y="2366264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1206000" y="129198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2" name="Picture Placeholder 11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4151565" y="1280181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3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7125987" y="129198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4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10124459" y="129198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5" name="Picture Placeholder 11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1206000" y="4049729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6" name="Picture Placeholder 11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4183508" y="4049729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7" name="Picture Placeholder 11"/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7125987" y="402964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8" name="Picture Placeholder 11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10124459" y="4049728"/>
            <a:ext cx="864001" cy="86400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0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360000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3337508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65" name="Text Placeholder 13"/>
          <p:cNvSpPr>
            <a:spLocks noGrp="1"/>
          </p:cNvSpPr>
          <p:nvPr>
            <p:ph type="body" sz="quarter" idx="60" hasCustomPrompt="1"/>
          </p:nvPr>
        </p:nvSpPr>
        <p:spPr>
          <a:xfrm>
            <a:off x="6280344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66" name="Straight Connector 65"/>
          <p:cNvCxnSpPr/>
          <p:nvPr userDrawn="1"/>
        </p:nvCxnSpPr>
        <p:spPr>
          <a:xfrm flipV="1">
            <a:off x="3135897" y="5138978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 flipV="1">
            <a:off x="6083161" y="5138978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278459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 flipV="1">
            <a:off x="9062614" y="5138978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13"/>
          <p:cNvSpPr>
            <a:spLocks noGrp="1"/>
          </p:cNvSpPr>
          <p:nvPr>
            <p:ph type="body" sz="quarter" idx="62" hasCustomPrompt="1"/>
          </p:nvPr>
        </p:nvSpPr>
        <p:spPr>
          <a:xfrm>
            <a:off x="360000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71" name="Text Placeholder 13"/>
          <p:cNvSpPr>
            <a:spLocks noGrp="1"/>
          </p:cNvSpPr>
          <p:nvPr>
            <p:ph type="body" sz="quarter" idx="63" hasCustomPrompt="1"/>
          </p:nvPr>
        </p:nvSpPr>
        <p:spPr>
          <a:xfrm>
            <a:off x="3337508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72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6280344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73" name="Text Placeholder 13"/>
          <p:cNvSpPr>
            <a:spLocks noGrp="1"/>
          </p:cNvSpPr>
          <p:nvPr>
            <p:ph type="body" sz="quarter" idx="65" hasCustomPrompt="1"/>
          </p:nvPr>
        </p:nvSpPr>
        <p:spPr>
          <a:xfrm>
            <a:off x="9278459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</p:spTree>
    <p:extLst>
      <p:ext uri="{BB962C8B-B14F-4D97-AF65-F5344CB8AC3E}">
        <p14:creationId xmlns:p14="http://schemas.microsoft.com/office/powerpoint/2010/main" val="12464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900"/>
                            </p:stCondLst>
                            <p:childTnLst>
                              <p:par>
                                <p:cTn id="6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7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Icon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235980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2247899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2247899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2247899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51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360000" y="1251606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2" name="Picture Placeholder 11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3305565" y="1239805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3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6279987" y="1251606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4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9278459" y="1251606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5" name="Picture Placeholder 11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360001" y="4025113"/>
            <a:ext cx="2591028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6" name="Picture Placeholder 11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3337508" y="4025113"/>
            <a:ext cx="2556000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7" name="Picture Placeholder 11"/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6279987" y="4005024"/>
            <a:ext cx="2556000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8" name="Picture Placeholder 11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9274091" y="4025112"/>
            <a:ext cx="2560368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360000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3337508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65" name="Text Placeholder 13"/>
          <p:cNvSpPr>
            <a:spLocks noGrp="1"/>
          </p:cNvSpPr>
          <p:nvPr>
            <p:ph type="body" sz="quarter" idx="60" hasCustomPrompt="1"/>
          </p:nvPr>
        </p:nvSpPr>
        <p:spPr>
          <a:xfrm>
            <a:off x="6280344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68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278459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</p:spTree>
    <p:extLst>
      <p:ext uri="{BB962C8B-B14F-4D97-AF65-F5344CB8AC3E}">
        <p14:creationId xmlns:p14="http://schemas.microsoft.com/office/powerpoint/2010/main" val="376630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x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 userDrawn="1"/>
        </p:nvSpPr>
        <p:spPr>
          <a:xfrm>
            <a:off x="0" y="1"/>
            <a:ext cx="12192000" cy="2438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64416" y="1265907"/>
            <a:ext cx="11452861" cy="9692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 baseline="0"/>
            </a:lvl1pPr>
            <a:lvl2pPr marL="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Paragraph - 3 lines max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1234988" y="2817206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3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371039" y="2907206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44" hasCustomPrompt="1"/>
          </p:nvPr>
        </p:nvSpPr>
        <p:spPr>
          <a:xfrm>
            <a:off x="5219480" y="2817206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43" name="Picture Placeholder 1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4371639" y="2920384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178630" y="2817206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45" name="Picture Placeholder 1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8335830" y="2900369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1234988" y="4155169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/>
              <a:t>Max 3 Lines</a:t>
            </a:r>
          </a:p>
        </p:txBody>
      </p:sp>
      <p:sp>
        <p:nvSpPr>
          <p:cNvPr id="47" name="Picture Placeholder 11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371039" y="4245169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5219481" y="4146451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49" name="Picture Placeholder 11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4371639" y="4245169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0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9178630" y="4146451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51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8335830" y="4233907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2" name="Text Placeholder 13"/>
          <p:cNvSpPr>
            <a:spLocks noGrp="1"/>
          </p:cNvSpPr>
          <p:nvPr>
            <p:ph type="body" sz="quarter" idx="54" hasCustomPrompt="1"/>
          </p:nvPr>
        </p:nvSpPr>
        <p:spPr>
          <a:xfrm>
            <a:off x="1234988" y="5535214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/>
              <a:t>Max 3 Lines</a:t>
            </a:r>
          </a:p>
        </p:txBody>
      </p:sp>
      <p:sp>
        <p:nvSpPr>
          <p:cNvPr id="53" name="Picture Placeholder 11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371039" y="5622446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4" name="Text Placeholder 13"/>
          <p:cNvSpPr>
            <a:spLocks noGrp="1"/>
          </p:cNvSpPr>
          <p:nvPr>
            <p:ph type="body" sz="quarter" idx="56" hasCustomPrompt="1"/>
          </p:nvPr>
        </p:nvSpPr>
        <p:spPr>
          <a:xfrm>
            <a:off x="5219481" y="5535214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55" name="Picture Placeholder 11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4362881" y="5622446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6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9178630" y="5535214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57" name="Picture Placeholder 11"/>
          <p:cNvSpPr>
            <a:spLocks noGrp="1" noChangeAspect="1"/>
          </p:cNvSpPr>
          <p:nvPr>
            <p:ph type="pic" sz="quarter" idx="59" hasCustomPrompt="1"/>
          </p:nvPr>
        </p:nvSpPr>
        <p:spPr>
          <a:xfrm>
            <a:off x="8336926" y="5627291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87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24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Callout 22"/>
          <p:cNvSpPr/>
          <p:nvPr userDrawn="1"/>
        </p:nvSpPr>
        <p:spPr>
          <a:xfrm>
            <a:off x="8593176" y="405216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ight Arrow Callout 23"/>
          <p:cNvSpPr/>
          <p:nvPr userDrawn="1"/>
        </p:nvSpPr>
        <p:spPr>
          <a:xfrm>
            <a:off x="5779593" y="405216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25" name="Right Arrow Callout 24"/>
          <p:cNvSpPr/>
          <p:nvPr userDrawn="1"/>
        </p:nvSpPr>
        <p:spPr>
          <a:xfrm>
            <a:off x="2969134" y="405216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ight Arrow Callout 25"/>
          <p:cNvSpPr/>
          <p:nvPr userDrawn="1"/>
        </p:nvSpPr>
        <p:spPr>
          <a:xfrm>
            <a:off x="361742" y="4052163"/>
            <a:ext cx="3276000" cy="2322000"/>
          </a:xfrm>
          <a:prstGeom prst="rightArrowCallout">
            <a:avLst>
              <a:gd name="adj1" fmla="val 71898"/>
              <a:gd name="adj2" fmla="val 35949"/>
              <a:gd name="adj3" fmla="val 27701"/>
              <a:gd name="adj4" fmla="val 8033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12" name="Right Arrow Callout 11"/>
          <p:cNvSpPr/>
          <p:nvPr userDrawn="1"/>
        </p:nvSpPr>
        <p:spPr>
          <a:xfrm>
            <a:off x="8593176" y="134913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Callout 9"/>
          <p:cNvSpPr/>
          <p:nvPr userDrawn="1"/>
        </p:nvSpPr>
        <p:spPr>
          <a:xfrm>
            <a:off x="5779593" y="134913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14" name="Right Arrow Callout 13"/>
          <p:cNvSpPr/>
          <p:nvPr userDrawn="1"/>
        </p:nvSpPr>
        <p:spPr>
          <a:xfrm>
            <a:off x="2969134" y="134913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ight Arrow Callout 2"/>
          <p:cNvSpPr/>
          <p:nvPr userDrawn="1"/>
        </p:nvSpPr>
        <p:spPr>
          <a:xfrm>
            <a:off x="361742" y="1349133"/>
            <a:ext cx="3276000" cy="2322000"/>
          </a:xfrm>
          <a:prstGeom prst="rightArrowCallout">
            <a:avLst>
              <a:gd name="adj1" fmla="val 71898"/>
              <a:gd name="adj2" fmla="val 35949"/>
              <a:gd name="adj3" fmla="val 27701"/>
              <a:gd name="adj4" fmla="val 8033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8593176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47" hasCustomPrompt="1"/>
          </p:nvPr>
        </p:nvSpPr>
        <p:spPr>
          <a:xfrm>
            <a:off x="361742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2969134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5779593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8593176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779593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2969134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1742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31" name="Content Placeholder 7"/>
          <p:cNvSpPr>
            <a:spLocks noGrp="1"/>
          </p:cNvSpPr>
          <p:nvPr>
            <p:ph sz="quarter" idx="140"/>
          </p:nvPr>
        </p:nvSpPr>
        <p:spPr>
          <a:xfrm>
            <a:off x="2" y="1285874"/>
            <a:ext cx="378000" cy="529272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32" name="Content Placeholder 7"/>
          <p:cNvSpPr>
            <a:spLocks noGrp="1"/>
          </p:cNvSpPr>
          <p:nvPr>
            <p:ph sz="quarter" idx="141"/>
          </p:nvPr>
        </p:nvSpPr>
        <p:spPr>
          <a:xfrm rot="5400000">
            <a:off x="-112269" y="2371093"/>
            <a:ext cx="1444687" cy="463911"/>
          </a:xfrm>
          <a:prstGeom prst="triangle">
            <a:avLst/>
          </a:prstGeom>
          <a:solidFill>
            <a:schemeClr val="bg2"/>
          </a:solidFill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00"/>
            </a:lvl1pPr>
          </a:lstStyle>
          <a:p>
            <a:pPr lvl="0"/>
            <a:endParaRPr lang="en-GB"/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2"/>
          </p:nvPr>
        </p:nvSpPr>
        <p:spPr>
          <a:xfrm rot="5400000">
            <a:off x="-115999" y="4981207"/>
            <a:ext cx="1444687" cy="463911"/>
          </a:xfrm>
          <a:prstGeom prst="triangle">
            <a:avLst/>
          </a:prstGeom>
          <a:solidFill>
            <a:schemeClr val="bg2"/>
          </a:solidFill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50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12" grpId="0" animBg="1"/>
      <p:bldP spid="10" grpId="0" animBg="1"/>
      <p:bldP spid="14" grpId="0" animBg="1"/>
      <p:bldP spid="3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6.xml"/><Relationship Id="rId50" Type="http://schemas.openxmlformats.org/officeDocument/2006/relationships/slideLayout" Target="../slideLayouts/slideLayout69.xml"/><Relationship Id="rId55" Type="http://schemas.openxmlformats.org/officeDocument/2006/relationships/slideLayout" Target="../slideLayouts/slideLayout74.xml"/><Relationship Id="rId63" Type="http://schemas.openxmlformats.org/officeDocument/2006/relationships/slideLayout" Target="../slideLayouts/slideLayout82.xml"/><Relationship Id="rId68" Type="http://schemas.openxmlformats.org/officeDocument/2006/relationships/slideLayout" Target="../slideLayouts/slideLayout87.xml"/><Relationship Id="rId76" Type="http://schemas.openxmlformats.org/officeDocument/2006/relationships/slideLayout" Target="../slideLayouts/slideLayout95.xml"/><Relationship Id="rId84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26.xml"/><Relationship Id="rId7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3" Type="http://schemas.openxmlformats.org/officeDocument/2006/relationships/slideLayout" Target="../slideLayouts/slideLayout72.xml"/><Relationship Id="rId58" Type="http://schemas.openxmlformats.org/officeDocument/2006/relationships/slideLayout" Target="../slideLayouts/slideLayout77.xml"/><Relationship Id="rId66" Type="http://schemas.openxmlformats.org/officeDocument/2006/relationships/slideLayout" Target="../slideLayouts/slideLayout85.xml"/><Relationship Id="rId74" Type="http://schemas.openxmlformats.org/officeDocument/2006/relationships/slideLayout" Target="../slideLayouts/slideLayout93.xml"/><Relationship Id="rId79" Type="http://schemas.openxmlformats.org/officeDocument/2006/relationships/slideLayout" Target="../slideLayouts/slideLayout98.xml"/><Relationship Id="rId5" Type="http://schemas.openxmlformats.org/officeDocument/2006/relationships/slideLayout" Target="../slideLayouts/slideLayout24.xml"/><Relationship Id="rId61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7.xml"/><Relationship Id="rId56" Type="http://schemas.openxmlformats.org/officeDocument/2006/relationships/slideLayout" Target="../slideLayouts/slideLayout75.xml"/><Relationship Id="rId64" Type="http://schemas.openxmlformats.org/officeDocument/2006/relationships/slideLayout" Target="../slideLayouts/slideLayout83.xml"/><Relationship Id="rId69" Type="http://schemas.openxmlformats.org/officeDocument/2006/relationships/slideLayout" Target="../slideLayouts/slideLayout88.xml"/><Relationship Id="rId77" Type="http://schemas.openxmlformats.org/officeDocument/2006/relationships/slideLayout" Target="../slideLayouts/slideLayout96.xml"/><Relationship Id="rId8" Type="http://schemas.openxmlformats.org/officeDocument/2006/relationships/slideLayout" Target="../slideLayouts/slideLayout27.xml"/><Relationship Id="rId5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91.xml"/><Relationship Id="rId80" Type="http://schemas.openxmlformats.org/officeDocument/2006/relationships/slideLayout" Target="../slideLayouts/slideLayout99.xml"/><Relationship Id="rId85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59" Type="http://schemas.openxmlformats.org/officeDocument/2006/relationships/slideLayout" Target="../slideLayouts/slideLayout78.xml"/><Relationship Id="rId67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60.xml"/><Relationship Id="rId54" Type="http://schemas.openxmlformats.org/officeDocument/2006/relationships/slideLayout" Target="../slideLayouts/slideLayout73.xml"/><Relationship Id="rId62" Type="http://schemas.openxmlformats.org/officeDocument/2006/relationships/slideLayout" Target="../slideLayouts/slideLayout81.xml"/><Relationship Id="rId70" Type="http://schemas.openxmlformats.org/officeDocument/2006/relationships/slideLayout" Target="../slideLayouts/slideLayout89.xml"/><Relationship Id="rId75" Type="http://schemas.openxmlformats.org/officeDocument/2006/relationships/slideLayout" Target="../slideLayouts/slideLayout94.xml"/><Relationship Id="rId83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68.xml"/><Relationship Id="rId57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52" Type="http://schemas.openxmlformats.org/officeDocument/2006/relationships/slideLayout" Target="../slideLayouts/slideLayout71.xml"/><Relationship Id="rId60" Type="http://schemas.openxmlformats.org/officeDocument/2006/relationships/slideLayout" Target="../slideLayouts/slideLayout79.xml"/><Relationship Id="rId65" Type="http://schemas.openxmlformats.org/officeDocument/2006/relationships/slideLayout" Target="../slideLayouts/slideLayout84.xml"/><Relationship Id="rId73" Type="http://schemas.openxmlformats.org/officeDocument/2006/relationships/slideLayout" Target="../slideLayouts/slideLayout92.xml"/><Relationship Id="rId78" Type="http://schemas.openxmlformats.org/officeDocument/2006/relationships/slideLayout" Target="../slideLayouts/slideLayout97.xml"/><Relationship Id="rId81" Type="http://schemas.openxmlformats.org/officeDocument/2006/relationships/slideLayout" Target="../slideLayouts/slideLayout100.xml"/><Relationship Id="rId86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2395767" y="0"/>
            <a:ext cx="446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38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2" r:id="rId1"/>
    <p:sldLayoutId id="2147484100" r:id="rId2"/>
    <p:sldLayoutId id="2147484101" r:id="rId3"/>
    <p:sldLayoutId id="2147484103" r:id="rId4"/>
    <p:sldLayoutId id="2147483703" r:id="rId5"/>
    <p:sldLayoutId id="2147484095" r:id="rId6"/>
    <p:sldLayoutId id="2147483704" r:id="rId7"/>
    <p:sldLayoutId id="2147484104" r:id="rId8"/>
    <p:sldLayoutId id="2147483691" r:id="rId9"/>
    <p:sldLayoutId id="2147483793" r:id="rId10"/>
    <p:sldLayoutId id="2147484071" r:id="rId11"/>
    <p:sldLayoutId id="2147483664" r:id="rId12"/>
    <p:sldLayoutId id="2147484032" r:id="rId13"/>
    <p:sldLayoutId id="2147484033" r:id="rId14"/>
    <p:sldLayoutId id="2147483762" r:id="rId15"/>
    <p:sldLayoutId id="2147484034" r:id="rId16"/>
    <p:sldLayoutId id="2147483781" r:id="rId17"/>
    <p:sldLayoutId id="2147484199" r:id="rId18"/>
    <p:sldLayoutId id="214748420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 flipH="1">
            <a:off x="0" y="999569"/>
            <a:ext cx="605123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Keep</a:t>
            </a:r>
            <a:r>
              <a:rPr lang="en-GB" sz="1600" baseline="0">
                <a:solidFill>
                  <a:schemeClr val="tx1"/>
                </a:solidFill>
              </a:rPr>
              <a:t> the Title within the width of the box, limit the title to one line. </a:t>
            </a:r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6"/>
          <a:stretch>
            <a:fillRect/>
          </a:stretch>
        </p:blipFill>
        <p:spPr>
          <a:xfrm>
            <a:off x="12395767" y="0"/>
            <a:ext cx="446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2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818" r:id="rId2"/>
    <p:sldLayoutId id="2147483736" r:id="rId3"/>
    <p:sldLayoutId id="2147484037" r:id="rId4"/>
    <p:sldLayoutId id="2147484083" r:id="rId5"/>
    <p:sldLayoutId id="2147484048" r:id="rId6"/>
    <p:sldLayoutId id="2147484065" r:id="rId7"/>
    <p:sldLayoutId id="2147483820" r:id="rId8"/>
    <p:sldLayoutId id="2147483831" r:id="rId9"/>
    <p:sldLayoutId id="2147484074" r:id="rId10"/>
    <p:sldLayoutId id="2147483830" r:id="rId11"/>
    <p:sldLayoutId id="2147484067" r:id="rId12"/>
    <p:sldLayoutId id="2147483795" r:id="rId13"/>
    <p:sldLayoutId id="2147483846" r:id="rId14"/>
    <p:sldLayoutId id="2147484041" r:id="rId15"/>
    <p:sldLayoutId id="2147484054" r:id="rId16"/>
    <p:sldLayoutId id="2147483850" r:id="rId17"/>
    <p:sldLayoutId id="2147484050" r:id="rId18"/>
    <p:sldLayoutId id="2147484084" r:id="rId19"/>
    <p:sldLayoutId id="2147483796" r:id="rId20"/>
    <p:sldLayoutId id="2147484039" r:id="rId21"/>
    <p:sldLayoutId id="2147484081" r:id="rId22"/>
    <p:sldLayoutId id="2147483797" r:id="rId23"/>
    <p:sldLayoutId id="2147483839" r:id="rId24"/>
    <p:sldLayoutId id="2147483840" r:id="rId25"/>
    <p:sldLayoutId id="2147483807" r:id="rId26"/>
    <p:sldLayoutId id="2147484040" r:id="rId27"/>
    <p:sldLayoutId id="2147483808" r:id="rId28"/>
    <p:sldLayoutId id="2147483802" r:id="rId29"/>
    <p:sldLayoutId id="2147483824" r:id="rId30"/>
    <p:sldLayoutId id="2147483815" r:id="rId31"/>
    <p:sldLayoutId id="2147483828" r:id="rId32"/>
    <p:sldLayoutId id="2147483732" r:id="rId33"/>
    <p:sldLayoutId id="2147483825" r:id="rId34"/>
    <p:sldLayoutId id="2147484079" r:id="rId35"/>
    <p:sldLayoutId id="2147483843" r:id="rId36"/>
    <p:sldLayoutId id="2147483829" r:id="rId37"/>
    <p:sldLayoutId id="2147484056" r:id="rId38"/>
    <p:sldLayoutId id="2147484059" r:id="rId39"/>
    <p:sldLayoutId id="2147484057" r:id="rId40"/>
    <p:sldLayoutId id="2147484198" r:id="rId41"/>
    <p:sldLayoutId id="2147484061" r:id="rId42"/>
    <p:sldLayoutId id="2147484062" r:id="rId43"/>
    <p:sldLayoutId id="2147484063" r:id="rId44"/>
    <p:sldLayoutId id="2147484064" r:id="rId45"/>
    <p:sldLayoutId id="2147483837" r:id="rId46"/>
    <p:sldLayoutId id="2147484051" r:id="rId47"/>
    <p:sldLayoutId id="2147484052" r:id="rId48"/>
    <p:sldLayoutId id="2147483844" r:id="rId49"/>
    <p:sldLayoutId id="2147483845" r:id="rId50"/>
    <p:sldLayoutId id="2147483838" r:id="rId51"/>
    <p:sldLayoutId id="2147483810" r:id="rId52"/>
    <p:sldLayoutId id="2147483833" r:id="rId53"/>
    <p:sldLayoutId id="2147483809" r:id="rId54"/>
    <p:sldLayoutId id="2147483804" r:id="rId55"/>
    <p:sldLayoutId id="2147484042" r:id="rId56"/>
    <p:sldLayoutId id="2147484043" r:id="rId57"/>
    <p:sldLayoutId id="2147483805" r:id="rId58"/>
    <p:sldLayoutId id="2147483836" r:id="rId59"/>
    <p:sldLayoutId id="2147483772" r:id="rId60"/>
    <p:sldLayoutId id="2147483835" r:id="rId61"/>
    <p:sldLayoutId id="2147483849" r:id="rId62"/>
    <p:sldLayoutId id="2147483768" r:id="rId63"/>
    <p:sldLayoutId id="2147483756" r:id="rId64"/>
    <p:sldLayoutId id="2147484035" r:id="rId65"/>
    <p:sldLayoutId id="2147484070" r:id="rId66"/>
    <p:sldLayoutId id="2147483814" r:id="rId67"/>
    <p:sldLayoutId id="2147484069" r:id="rId68"/>
    <p:sldLayoutId id="2147483848" r:id="rId69"/>
    <p:sldLayoutId id="2147483819" r:id="rId70"/>
    <p:sldLayoutId id="2147484080" r:id="rId71"/>
    <p:sldLayoutId id="2147484076" r:id="rId72"/>
    <p:sldLayoutId id="2147484073" r:id="rId73"/>
    <p:sldLayoutId id="2147484077" r:id="rId74"/>
    <p:sldLayoutId id="2147483826" r:id="rId75"/>
    <p:sldLayoutId id="2147483841" r:id="rId76"/>
    <p:sldLayoutId id="2147484047" r:id="rId77"/>
    <p:sldLayoutId id="2147484082" r:id="rId78"/>
    <p:sldLayoutId id="2147483842" r:id="rId79"/>
    <p:sldLayoutId id="2147483851" r:id="rId80"/>
    <p:sldLayoutId id="2147484055" r:id="rId81"/>
    <p:sldLayoutId id="2147484197" r:id="rId82"/>
    <p:sldLayoutId id="2147484053" r:id="rId83"/>
    <p:sldLayoutId id="2147484072" r:id="rId8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Keep</a:t>
            </a:r>
            <a:r>
              <a:rPr lang="en-GB" sz="1600" baseline="0">
                <a:solidFill>
                  <a:schemeClr val="tx1"/>
                </a:solidFill>
              </a:rPr>
              <a:t> the Title within the width of the box, limit the title to one line.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1">
                <a:solidFill>
                  <a:schemeClr val="accent1"/>
                </a:solidFill>
              </a:rPr>
              <a:t>For Technical Designs / Diagrams ONLY</a:t>
            </a:r>
            <a:r>
              <a:rPr lang="en-GB" sz="1600" b="1" i="1" baseline="0">
                <a:solidFill>
                  <a:schemeClr val="accent1"/>
                </a:solidFill>
              </a:rPr>
              <a:t> | </a:t>
            </a:r>
            <a:r>
              <a:rPr lang="en-GB" sz="1600" b="1" i="1">
                <a:solidFill>
                  <a:schemeClr val="accent1"/>
                </a:solidFill>
              </a:rPr>
              <a:t>It’s the exception, not the norm ! | Strictly Controlled Use</a:t>
            </a:r>
          </a:p>
          <a:p>
            <a:pPr algn="l">
              <a:lnSpc>
                <a:spcPct val="120000"/>
              </a:lnSpc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 flipH="1">
            <a:off x="0" y="999569"/>
            <a:ext cx="605123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395767" y="0"/>
            <a:ext cx="446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05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7" r:id="rId1"/>
    <p:sldLayoutId id="214748408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5" Type="http://schemas.openxmlformats.org/officeDocument/2006/relationships/image" Target="../media/image33.emf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5" Type="http://schemas.openxmlformats.org/officeDocument/2006/relationships/image" Target="../media/image36.emf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TOM\Downloads\road-220058.jp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92" y="298843"/>
            <a:ext cx="11580724" cy="538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Shape 13"/>
          <p:cNvSpPr/>
          <p:nvPr/>
        </p:nvSpPr>
        <p:spPr>
          <a:xfrm>
            <a:off x="653143" y="533401"/>
            <a:ext cx="11130416" cy="761999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5" name="Rectangle 4"/>
          <p:cNvSpPr/>
          <p:nvPr/>
        </p:nvSpPr>
        <p:spPr>
          <a:xfrm>
            <a:off x="680360" y="622012"/>
            <a:ext cx="10281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>
                <a:solidFill>
                  <a:srgbClr val="FFFFFF"/>
                </a:solidFill>
                <a:latin typeface="Verdana"/>
                <a:cs typeface="Verdana"/>
              </a:rPr>
              <a:t>VMs, Containers, Registries, Micro-services </a:t>
            </a:r>
            <a:endParaRPr lang="en-GB" sz="3200"/>
          </a:p>
        </p:txBody>
      </p:sp>
      <p:sp>
        <p:nvSpPr>
          <p:cNvPr id="11" name="Shape 13"/>
          <p:cNvSpPr/>
          <p:nvPr/>
        </p:nvSpPr>
        <p:spPr>
          <a:xfrm>
            <a:off x="6926094" y="3224981"/>
            <a:ext cx="4884682" cy="2037735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13" name="Rectangle 12"/>
          <p:cNvSpPr/>
          <p:nvPr/>
        </p:nvSpPr>
        <p:spPr>
          <a:xfrm>
            <a:off x="7055943" y="3429122"/>
            <a:ext cx="51360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>
                <a:solidFill>
                  <a:srgbClr val="FFFFFF"/>
                </a:solidFill>
                <a:latin typeface="Verdana"/>
                <a:cs typeface="Verdana"/>
              </a:rPr>
              <a:t>Presented By</a:t>
            </a:r>
          </a:p>
          <a:p>
            <a:endParaRPr lang="en-GB" sz="3200" b="1">
              <a:solidFill>
                <a:srgbClr val="FFFFFF"/>
              </a:solidFill>
              <a:latin typeface="Verdana"/>
            </a:endParaRPr>
          </a:p>
          <a:p>
            <a:r>
              <a:rPr lang="en-GB" sz="1600" b="1">
                <a:solidFill>
                  <a:srgbClr val="FFFFFF"/>
                </a:solidFill>
                <a:latin typeface="Verdana"/>
              </a:rPr>
              <a:t>Nigel Wardle</a:t>
            </a:r>
          </a:p>
          <a:p>
            <a:r>
              <a:rPr lang="en-GB" sz="1600" b="1">
                <a:solidFill>
                  <a:srgbClr val="FFFFFF"/>
                </a:solidFill>
                <a:latin typeface="Verdana"/>
              </a:rPr>
              <a:t>CSA CDW</a:t>
            </a:r>
            <a:endParaRPr lang="en-GB" sz="1600"/>
          </a:p>
        </p:txBody>
      </p:sp>
      <p:pic>
        <p:nvPicPr>
          <p:cNvPr id="14" name="image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422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Container Security?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519607" y="1468482"/>
            <a:ext cx="11672393" cy="480131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Regularly patch host OS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Always use an official Base Image (Docker Store?)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Regularly update FROM base image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Do not run container with root (admin) privileges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Scan image in registry for vulnerabilities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Use signed images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Do not allow configuration changes to occur at runtime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Monitor container for CPU and memory use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Add resource limits on CPU and memory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GB"/>
          </a:p>
        </p:txBody>
      </p:sp>
      <p:pic>
        <p:nvPicPr>
          <p:cNvPr id="10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561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not to Containerise?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519607" y="1468482"/>
            <a:ext cx="11672393" cy="139730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Complex legacy apps with many external dependencies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Exotic Hardware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Very large multi server monolithic applications</a:t>
            </a:r>
            <a:endParaRPr lang="en-GB"/>
          </a:p>
        </p:txBody>
      </p:sp>
      <p:pic>
        <p:nvPicPr>
          <p:cNvPr id="10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1179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Containers?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108095" y="1254929"/>
            <a:ext cx="11672393" cy="236988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.NET Framework requires Windows – not work on Linux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Containerised .NET Framework based Apps only run in Windows Containers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Host (Node) must be Windows 2016+ with Docker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Azure Web Apps for Containers - Preview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Raw Kubernetes –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imminen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694" y="3367213"/>
            <a:ext cx="6879864" cy="33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3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Overview – What is an Image Registry?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249054" y="1231136"/>
            <a:ext cx="12109360" cy="334245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Server to store Docker Image layers 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DockerHub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is the most popular public Image Registry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{registry-domain}/{account-id}/{repository-name}:{tag}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docker.io/</a:t>
            </a:r>
            <a:r>
              <a:rPr lang="en-GB" i="1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Cdwuk</a:t>
            </a:r>
            <a:r>
              <a:rPr lang="en-GB" i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/MyWebApp:v1.0.0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Azure can host a private registry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Vulnerability Detection built in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GB"/>
          </a:p>
        </p:txBody>
      </p:sp>
      <p:pic>
        <p:nvPicPr>
          <p:cNvPr id="11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4199" y="1936909"/>
            <a:ext cx="1039359" cy="4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89" y="4097866"/>
            <a:ext cx="4453106" cy="260409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731" y="3248977"/>
            <a:ext cx="6124575" cy="35433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787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058" y="2937457"/>
            <a:ext cx="5475942" cy="3851883"/>
          </a:xfrm>
          <a:prstGeom prst="rect">
            <a:avLst/>
          </a:prstGeom>
        </p:spPr>
      </p:pic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Overview – What are Micro-Services?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432618" y="1179223"/>
            <a:ext cx="8634115" cy="502900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Small, discrete, standalone, isolated components of an application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</a:rPr>
              <a:t>Each independently developed, deployed and run as a single </a:t>
            </a:r>
            <a:r>
              <a:rPr lang="en-GB" sz="1600" u="sng">
                <a:latin typeface="Verdana" panose="020B0604030504040204" pitchFamily="34" charset="0"/>
                <a:ea typeface="Verdana" panose="020B0604030504040204" pitchFamily="34" charset="0"/>
              </a:rPr>
              <a:t>container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Application made up of many micro-services working together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/>
                <a:ea typeface="Verdana"/>
                <a:cs typeface="Verdana"/>
              </a:rPr>
              <a:t>Each container usually exposed as a web API and publishes events on data changes (ESB)</a:t>
            </a:r>
            <a:endParaRPr lang="en-GB">
              <a:cs typeface="Segoe UI Light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Deploy, update, delete independently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/>
                <a:ea typeface="Verdana"/>
                <a:cs typeface="Verdana"/>
              </a:rPr>
              <a:t>Unique non shared code and storage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API Gateway receives request and queries multiple Services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/>
                <a:ea typeface="Verdana"/>
                <a:cs typeface="Verdana"/>
              </a:rPr>
              <a:t>API Gateway to aggregate calls: Code, APIM, or NGINX solutions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Netflix, Amazon, eBay, Uber have evolved from a </a:t>
            </a:r>
            <a:b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</a:b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3 tier monolithic architecture to a micro-service architecture.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GB"/>
          </a:p>
        </p:txBody>
      </p:sp>
      <p:pic>
        <p:nvPicPr>
          <p:cNvPr id="11" name="image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017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Overview – What is a Kubernetes (K8s) Cluster?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588201" y="1308072"/>
            <a:ext cx="10155998" cy="528760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Container Orchestrator (schedules containers)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/>
                <a:ea typeface="Verdana"/>
                <a:cs typeface="Verdana"/>
              </a:rPr>
              <a:t>Runs across a cluster </a:t>
            </a:r>
            <a:r>
              <a:rPr lang="en-GB">
                <a:latin typeface="Verdana"/>
                <a:ea typeface="Verdana"/>
                <a:cs typeface="Verdana"/>
              </a:rPr>
              <a:t>of Worker</a:t>
            </a:r>
            <a:r>
              <a:rPr lang="en-GB" dirty="0">
                <a:latin typeface="Verdana"/>
                <a:ea typeface="Verdana"/>
                <a:cs typeface="Verdana"/>
              </a:rPr>
              <a:t> </a:t>
            </a:r>
            <a:r>
              <a:rPr lang="en-GB" b="1" u="sng" dirty="0">
                <a:latin typeface="Verdana"/>
                <a:ea typeface="Verdana"/>
                <a:cs typeface="Verdana"/>
              </a:rPr>
              <a:t>nodes</a:t>
            </a:r>
            <a:r>
              <a:rPr lang="en-GB" dirty="0">
                <a:latin typeface="Verdana"/>
                <a:ea typeface="Verdana"/>
                <a:cs typeface="Verdana"/>
              </a:rPr>
              <a:t> – machines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/>
                <a:ea typeface="Verdana"/>
                <a:cs typeface="Verdana"/>
              </a:rPr>
              <a:t>Master runs on one or more </a:t>
            </a:r>
            <a:r>
              <a:rPr lang="en-GB" b="1" u="sng" dirty="0">
                <a:latin typeface="Verdana"/>
                <a:ea typeface="Verdana"/>
                <a:cs typeface="Verdana"/>
              </a:rPr>
              <a:t>master nodes </a:t>
            </a:r>
            <a:r>
              <a:rPr lang="en-GB" dirty="0">
                <a:latin typeface="Verdana"/>
                <a:ea typeface="Verdana"/>
                <a:cs typeface="Verdana"/>
              </a:rPr>
              <a:t>-Linux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Each node hosts one or more </a:t>
            </a:r>
            <a:r>
              <a:rPr lang="en-GB" b="1" u="sng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pods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Pod typically host a single Container 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K8s manages container deployment, rolling updates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Great for high availability micro-service based apps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Supported by all leading Cloud Providers – Azure, AWS, Google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Kubernetes 1.9 app nodes can run on Linux or Windows 2016 (Beta)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Requires knowledge of </a:t>
            </a:r>
            <a:r>
              <a:rPr lang="en-GB" b="1" u="sng" dirty="0">
                <a:latin typeface="Verdana"/>
                <a:ea typeface="Verdana"/>
                <a:cs typeface="Verdana"/>
              </a:rPr>
              <a:t>kubectl.exe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and </a:t>
            </a:r>
            <a:r>
              <a:rPr lang="en-GB" b="1" u="sng" dirty="0">
                <a:latin typeface="Verdana"/>
                <a:ea typeface="Verdana"/>
                <a:cs typeface="Verdana"/>
              </a:rPr>
              <a:t>helm.exe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command line utilities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/>
                <a:ea typeface="Verdana"/>
                <a:cs typeface="Verdana"/>
              </a:rPr>
              <a:t>Halfway between IaaS and PaaS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652" y="1231136"/>
            <a:ext cx="3490906" cy="3040467"/>
          </a:xfrm>
          <a:prstGeom prst="rect">
            <a:avLst/>
          </a:prstGeom>
        </p:spPr>
      </p:pic>
      <p:pic>
        <p:nvPicPr>
          <p:cNvPr id="11" name="image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44199" y="6044236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4443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/>
                <a:ea typeface="Verdana"/>
              </a:rPr>
              <a:t>OpenShift – Kubernetes as PaaS or CaaS</a:t>
            </a:r>
            <a:endParaRPr lang="en-GB" sz="3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36524" y="6150855"/>
            <a:ext cx="1039359" cy="4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565" y="1379014"/>
            <a:ext cx="7354993" cy="34302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487564" y="1379014"/>
            <a:ext cx="5059564" cy="63787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/>
                <a:ea typeface="Verdana"/>
                <a:cs typeface="Verdana"/>
              </a:rPr>
              <a:t>Kubernetes as PaaS or CaaS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/>
                <a:ea typeface="Verdana"/>
                <a:cs typeface="Verdana"/>
              </a:rPr>
              <a:t>Create new app project</a:t>
            </a:r>
            <a:endParaRPr lang="en-GB">
              <a:latin typeface="Verdana"/>
              <a:ea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Choose base image from catalogue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Specify code in GitHub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Plumb in Azure technologies - OSBA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Initiate Jenkins CI/CD - build to image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Deploy to local container registry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Deploy images to local K8s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Perform rolling updates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Monitor ….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0587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99854" y="1231136"/>
            <a:ext cx="11983264" cy="60033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>
                <a:latin typeface="Verdana"/>
                <a:ea typeface="Verdana"/>
                <a:cs typeface="Verdana"/>
              </a:rPr>
              <a:t>I</a:t>
            </a:r>
            <a:r>
              <a:rPr lang="en-GB" sz="1400">
                <a:latin typeface="Verdana"/>
                <a:ea typeface="Verdana"/>
                <a:cs typeface="Verdana"/>
              </a:rPr>
              <a:t>f I have a Dell machine and 20 .NET apps running in isolated VMs how many licences of Windows server should I have purchased? How many if I convert to containers?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400">
                <a:latin typeface="Verdana"/>
                <a:ea typeface="Verdana"/>
                <a:cs typeface="Verdana"/>
              </a:rPr>
              <a:t>What are the pitfalls of traditional deployment of apps to a new production box?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400">
                <a:latin typeface="Verdana"/>
                <a:ea typeface="Verdana"/>
                <a:cs typeface="Verdana"/>
              </a:rPr>
              <a:t>How does a Docker deployment increase the chances of a successful rollout?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400">
                <a:latin typeface="Verdana"/>
                <a:ea typeface="Verdana"/>
                <a:cs typeface="Verdana"/>
              </a:rPr>
              <a:t>What kind of apps cannot usually be containerised?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400">
                <a:latin typeface="Verdana"/>
                <a:ea typeface="Verdana"/>
                <a:cs typeface="Verdana"/>
              </a:rPr>
              <a:t>What 3 features of Linux provide container isolation?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400">
                <a:latin typeface="Verdana"/>
                <a:ea typeface="Verdana"/>
                <a:cs typeface="Verdana"/>
              </a:rPr>
              <a:t>What security features does Docker Hub include?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400">
                <a:latin typeface="Verdana"/>
                <a:ea typeface="Verdana"/>
                <a:cs typeface="Verdana"/>
              </a:rPr>
              <a:t>I create 5 micro-services. They share common code for high efficiency. Is this good practice? 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400">
                <a:latin typeface="Verdana"/>
                <a:ea typeface="Verdana"/>
                <a:cs typeface="Verdana"/>
              </a:rPr>
              <a:t>Name at least 3 technologies that can host an app running in a Docker container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400">
                <a:latin typeface="Verdana"/>
                <a:ea typeface="Verdana"/>
                <a:cs typeface="Verdana"/>
              </a:rPr>
              <a:t>Name as many commercial benefits as possible migrating to Docker in a PaaS environment </a:t>
            </a: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400">
                <a:latin typeface="Verdana"/>
                <a:ea typeface="Verdana"/>
                <a:cs typeface="Verdana"/>
              </a:rPr>
              <a:t> How can I migrate a 15-year-old unknown Linux based web app into Kubernetes</a:t>
            </a:r>
            <a:r>
              <a:rPr lang="en-GB" sz="14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/>
            </a:r>
            <a:br>
              <a:rPr lang="en-GB" sz="14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</a:br>
            <a:r>
              <a:rPr lang="en-GB" sz="1400">
                <a:latin typeface="Verdana"/>
                <a:ea typeface="Verdana"/>
                <a:cs typeface="Verdana"/>
              </a:rPr>
              <a:t>without changing a line of code?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AutoNum type="arabicPeriod"/>
              <a:defRPr/>
            </a:pPr>
            <a:r>
              <a:rPr lang="en-GB" sz="1400">
                <a:latin typeface="Verdana"/>
                <a:ea typeface="Verdana"/>
                <a:cs typeface="Verdana"/>
              </a:rPr>
              <a:t>What are the 2  common communication mechanisms between microservices?</a:t>
            </a:r>
            <a:endParaRPr lang="en-GB" sz="14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43905" y="6201655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294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Quiz- Possible answers</a:t>
            </a:r>
            <a:endParaRPr lang="en-GB" sz="3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446235" y="1104136"/>
            <a:ext cx="11983264" cy="65573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>
                <a:latin typeface="Verdana"/>
                <a:ea typeface="Verdana"/>
                <a:cs typeface="Verdana"/>
              </a:rPr>
              <a:t>If I have a Dell machine and 20 .NET apps running in isolated VMs how many licences of Windows server should I have purchased? How many if I convert to containers? </a:t>
            </a:r>
            <a:r>
              <a:rPr lang="en-GB" sz="120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21 if purchased individually or Datacentre Versions, 1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>
                <a:latin typeface="Verdana"/>
                <a:ea typeface="Verdana"/>
                <a:cs typeface="Verdana"/>
              </a:rPr>
              <a:t>What are the pitfalls of traditional deployment of apps to a new production box? – </a:t>
            </a:r>
            <a:r>
              <a:rPr lang="en-GB" sz="120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target has missing or wrong dependencies - wrong OS version, missing service pack, missing or wrong version of application runtime.</a:t>
            </a:r>
            <a:endParaRPr lang="en-GB" sz="120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How does a Docker deployment increase the chances of a successful rollout? </a:t>
            </a:r>
            <a:r>
              <a:rPr lang="en-GB" sz="12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All dependencies included in image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What kind of apps cannot usually be containerised? </a:t>
            </a:r>
            <a:r>
              <a:rPr lang="en-GB" sz="12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Desktop Apps, Mainframe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What 3 features of Linux provide container isolation? </a:t>
            </a:r>
            <a:r>
              <a:rPr lang="en-GB" sz="12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Namespaces, </a:t>
            </a:r>
            <a:r>
              <a:rPr lang="en-GB" sz="120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CGroups</a:t>
            </a:r>
            <a:r>
              <a:rPr lang="en-GB" sz="12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, </a:t>
            </a:r>
            <a:r>
              <a:rPr lang="en-GB" sz="120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SELinux</a:t>
            </a:r>
            <a:endParaRPr lang="en-GB" sz="120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What security features does Docker Hub include? </a:t>
            </a:r>
            <a:r>
              <a:rPr lang="en-GB" sz="12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Vulnerability detection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>
                <a:latin typeface="Verdana"/>
                <a:ea typeface="Verdana"/>
                <a:cs typeface="Verdana"/>
              </a:rPr>
              <a:t>I create 5 micro-services. They share common code for high efficiency. Is this good practice? </a:t>
            </a:r>
            <a:r>
              <a:rPr lang="en-GB" sz="12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/>
            </a:r>
            <a:br>
              <a:rPr lang="en-GB" sz="12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</a:br>
            <a:r>
              <a:rPr lang="en-GB" sz="120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No bad practice. If common code is updated all micro-services must be retested and redeployed which is the opposite of what we want. Sharing storage should not occur for the same reasons.</a:t>
            </a:r>
            <a:endParaRPr lang="en-GB" sz="12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Name at least 5 technologies that can host an app running in a Docker container: </a:t>
            </a:r>
            <a:r>
              <a:rPr lang="en-GB" sz="12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Azure ACI, Web apps for Containers, AKS. Google GKE, Amazon EKS, </a:t>
            </a:r>
            <a:r>
              <a:rPr lang="en-GB" sz="120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Pivotel</a:t>
            </a:r>
            <a:r>
              <a:rPr lang="en-GB" sz="12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Container Service, Red Hat </a:t>
            </a:r>
            <a:r>
              <a:rPr lang="en-GB" sz="120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Openshift</a:t>
            </a:r>
            <a:endParaRPr lang="en-GB" sz="120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>
                <a:latin typeface="Verdana"/>
                <a:ea typeface="Verdana"/>
                <a:cs typeface="Verdana"/>
              </a:rPr>
              <a:t>Name as many commercial benefits as possible migrating to Docker in a PaaS environment: </a:t>
            </a:r>
            <a:r>
              <a:rPr lang="en-GB" sz="120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5 x packing ratio, smaller surface area of attack, easier to deploy, No capex, near instant scaling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>
                <a:latin typeface="Verdana"/>
                <a:ea typeface="Verdana"/>
                <a:cs typeface="Verdana"/>
              </a:rPr>
              <a:t> How can I migrate a 15-year-old unknown Linux based web app into Kubernetes</a:t>
            </a:r>
            <a:r>
              <a:rPr lang="en-GB" sz="12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/>
            </a:r>
            <a:br>
              <a:rPr lang="en-GB" sz="12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</a:br>
            <a:r>
              <a:rPr lang="en-GB" sz="1200">
                <a:latin typeface="Verdana"/>
                <a:ea typeface="Verdana"/>
                <a:cs typeface="Verdana"/>
              </a:rPr>
              <a:t>without changing a line of code? </a:t>
            </a:r>
            <a:r>
              <a:rPr lang="en-GB" sz="120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Convert to container, upload to Registry, deploy to K8s using KubeCtl.exe and deployment XAML file.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AutoNum type="arabicPeriod"/>
              <a:defRPr/>
            </a:pPr>
            <a:r>
              <a:rPr lang="en-GB" sz="1200">
                <a:solidFill>
                  <a:srgbClr val="22282D"/>
                </a:solidFill>
                <a:latin typeface="Verdana"/>
                <a:ea typeface="Verdana"/>
                <a:cs typeface="Verdana"/>
              </a:rPr>
              <a:t>What are the 2  common communication mechanisms between microservices? </a:t>
            </a:r>
            <a:r>
              <a:rPr lang="en-GB" sz="1200" err="1">
                <a:solidFill>
                  <a:schemeClr val="accent1"/>
                </a:solidFill>
                <a:latin typeface="Verdana"/>
                <a:ea typeface="Verdana"/>
                <a:cs typeface="Verdana"/>
              </a:rPr>
              <a:t>Restfull</a:t>
            </a:r>
            <a:r>
              <a:rPr lang="en-GB" sz="1200">
                <a:solidFill>
                  <a:schemeClr val="accent1"/>
                </a:solidFill>
                <a:latin typeface="Verdana"/>
                <a:ea typeface="Verdana"/>
                <a:cs typeface="Verdana"/>
              </a:rPr>
              <a:t> API call and publishing of events.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pic>
        <p:nvPicPr>
          <p:cNvPr id="11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43905" y="6201655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306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TOM\Downloads\road-220058.jp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92" y="298843"/>
            <a:ext cx="11580724" cy="538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Shape 13"/>
          <p:cNvSpPr/>
          <p:nvPr/>
        </p:nvSpPr>
        <p:spPr>
          <a:xfrm>
            <a:off x="653143" y="533401"/>
            <a:ext cx="11130416" cy="761999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pic>
        <p:nvPicPr>
          <p:cNvPr id="12" name="image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44200" y="6045178"/>
            <a:ext cx="1039359" cy="4733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3"/>
          <p:cNvSpPr/>
          <p:nvPr/>
        </p:nvSpPr>
        <p:spPr>
          <a:xfrm>
            <a:off x="6926094" y="3224981"/>
            <a:ext cx="4884682" cy="2037735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13" name="Rectangle 12"/>
          <p:cNvSpPr/>
          <p:nvPr/>
        </p:nvSpPr>
        <p:spPr>
          <a:xfrm>
            <a:off x="7055943" y="3429122"/>
            <a:ext cx="51360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>
                <a:solidFill>
                  <a:srgbClr val="FFFFFF"/>
                </a:solidFill>
                <a:latin typeface="Verdana"/>
                <a:cs typeface="Verdana"/>
              </a:rPr>
              <a:t>Presented By</a:t>
            </a:r>
          </a:p>
          <a:p>
            <a:endParaRPr lang="en-GB" sz="3200" b="1">
              <a:solidFill>
                <a:srgbClr val="FFFFFF"/>
              </a:solidFill>
              <a:latin typeface="Verdana"/>
            </a:endParaRPr>
          </a:p>
          <a:p>
            <a:r>
              <a:rPr lang="en-GB" sz="1600" b="1">
                <a:solidFill>
                  <a:srgbClr val="FFFFFF"/>
                </a:solidFill>
                <a:latin typeface="Verdana"/>
              </a:rPr>
              <a:t>Nigel Wardle</a:t>
            </a:r>
          </a:p>
          <a:p>
            <a:r>
              <a:rPr lang="en-GB" sz="1600" b="1">
                <a:solidFill>
                  <a:srgbClr val="FFFFFF"/>
                </a:solidFill>
                <a:latin typeface="Verdana"/>
              </a:rPr>
              <a:t>CSA CDW</a:t>
            </a:r>
            <a:endParaRPr lang="en-GB" sz="1600"/>
          </a:p>
        </p:txBody>
      </p:sp>
      <p:sp>
        <p:nvSpPr>
          <p:cNvPr id="16" name="Rectangle 15"/>
          <p:cNvSpPr/>
          <p:nvPr/>
        </p:nvSpPr>
        <p:spPr>
          <a:xfrm>
            <a:off x="680360" y="622012"/>
            <a:ext cx="10281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>
                <a:solidFill>
                  <a:srgbClr val="FFFFFF"/>
                </a:solidFill>
                <a:latin typeface="Verdana"/>
                <a:cs typeface="Verdana"/>
              </a:rPr>
              <a:t>VMs, Containers, Registries, Micro-services </a:t>
            </a:r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250589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 – What is a VM?</a:t>
            </a:r>
          </a:p>
        </p:txBody>
      </p:sp>
      <p:pic>
        <p:nvPicPr>
          <p:cNvPr id="10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143853" y="1550895"/>
            <a:ext cx="7950903" cy="525066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Traditional Way of isolating applications on shared hardware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Each VM is a separate Guest Operating System (OS)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Guest OS is the fully bloated version with a Kernel (10GB)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Hypervisor supports each Guest OS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Host OS supports Hypervisor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Host OS is the fully bloated version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Inefficient use of resources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Very large attack surface area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Why not remove each Guest OS and share Host OS Kernel?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endParaRPr lang="en-GB" sz="1600">
              <a:latin typeface="Verdana"/>
              <a:ea typeface="Verdana"/>
              <a:cs typeface="Verdan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504" y="1550895"/>
            <a:ext cx="3004054" cy="35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8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 – What is Docker?</a:t>
            </a:r>
          </a:p>
        </p:txBody>
      </p:sp>
      <p:pic>
        <p:nvPicPr>
          <p:cNvPr id="10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62" y="4893686"/>
            <a:ext cx="2480796" cy="17066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375342" y="1734781"/>
            <a:ext cx="12567342" cy="431502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Docker is an </a:t>
            </a:r>
            <a:r>
              <a:rPr lang="en-GB" u="sng">
                <a:latin typeface="Verdana" panose="020B0604030504040204" pitchFamily="34" charset="0"/>
                <a:ea typeface="Verdana" panose="020B0604030504040204" pitchFamily="34" charset="0"/>
              </a:rPr>
              <a:t>Application Platform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, that makes it easy to: </a:t>
            </a: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Encapsulate application files, runtime, cut down image OS, as a multi layered (cached) image</a:t>
            </a: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Deploy and run image layers as a Container on Linux distros or Windows 2016</a:t>
            </a: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Image OS is stripped of many dependencies, minus kernel  &lt;140MB </a:t>
            </a: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Many containers all sharing the same base OS Kernel</a:t>
            </a: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Isolate containers –Linux: Namespaces, Control groups, </a:t>
            </a:r>
            <a:r>
              <a:rPr lang="en-GB" err="1">
                <a:latin typeface="Verdana" panose="020B0604030504040204" pitchFamily="34" charset="0"/>
                <a:ea typeface="Verdana" panose="020B0604030504040204" pitchFamily="34" charset="0"/>
              </a:rPr>
              <a:t>SELinux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 contexts</a:t>
            </a: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Run containers with non Root (admin) privileges</a:t>
            </a: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Start/stop containers in microseconds</a:t>
            </a: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Use a Micro-services, multi container, application model</a:t>
            </a:r>
          </a:p>
        </p:txBody>
      </p:sp>
    </p:spTree>
    <p:extLst>
      <p:ext uri="{BB962C8B-B14F-4D97-AF65-F5344CB8AC3E}">
        <p14:creationId xmlns:p14="http://schemas.microsoft.com/office/powerpoint/2010/main" val="193894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 – What is a Docker Image?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197224" y="1410004"/>
            <a:ext cx="6418729" cy="221599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Multiple stack of read-only file layers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First layer is the underlying OS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Add multiple file layers on top to replace lower layer files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Encapsulates all application dependencies</a:t>
            </a:r>
          </a:p>
        </p:txBody>
      </p:sp>
      <p:pic>
        <p:nvPicPr>
          <p:cNvPr id="10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506" y="1295420"/>
            <a:ext cx="5907741" cy="3984092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0274" y="3940876"/>
            <a:ext cx="3053418" cy="127058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FROM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ubuntu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B452CD"/>
                </a:solidFill>
                <a:effectLst/>
                <a:latin typeface="Menlo"/>
              </a:rPr>
              <a:t>15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.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B452CD"/>
                </a:solidFill>
                <a:effectLst/>
                <a:latin typeface="Menlo"/>
              </a:rPr>
              <a:t>04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COPY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. /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app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RUN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make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/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app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CMD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/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app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/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app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.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py </a:t>
            </a:r>
          </a:p>
        </p:txBody>
      </p:sp>
    </p:spTree>
    <p:extLst>
      <p:ext uri="{BB962C8B-B14F-4D97-AF65-F5344CB8AC3E}">
        <p14:creationId xmlns:p14="http://schemas.microsoft.com/office/powerpoint/2010/main" val="396681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 – What is a Container?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-323075" y="1414874"/>
            <a:ext cx="7441051" cy="480131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Thin writable layer 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overlaying 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Docker Image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Contains application code, runtimes and 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OS files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/>
                <a:ea typeface="Verdana"/>
              </a:rPr>
              <a:t>Uses shared 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Linux or Windows 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2019 kernel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Much more efficient in CPU and memory than VM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/>
                <a:ea typeface="Verdana"/>
                <a:cs typeface="Verdana"/>
              </a:rPr>
              <a:t>5 x times </a:t>
            </a:r>
            <a:r>
              <a:rPr lang="en-GB" dirty="0" smtClean="0">
                <a:latin typeface="Verdana"/>
                <a:ea typeface="Verdana"/>
                <a:cs typeface="Verdana"/>
              </a:rPr>
              <a:t>-monolithic containers </a:t>
            </a:r>
            <a:r>
              <a:rPr lang="en-GB" dirty="0">
                <a:latin typeface="Verdana"/>
                <a:ea typeface="Verdana"/>
                <a:cs typeface="Verdana"/>
              </a:rPr>
              <a:t>compared to VM</a:t>
            </a:r>
            <a:endParaRPr lang="en-GB" dirty="0">
              <a:ea typeface="Verdana" panose="020B0604030504040204" pitchFamily="34" charset="0"/>
              <a:cs typeface="Segoe UI Light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/>
                <a:ea typeface="Verdana"/>
                <a:cs typeface="Verdana"/>
              </a:rPr>
              <a:t>Apps 15 years old can be containerised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/>
                <a:ea typeface="Verdana"/>
                <a:cs typeface="Verdana"/>
              </a:rPr>
              <a:t>Mature production technology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/>
                <a:ea typeface="Verdana"/>
                <a:cs typeface="Verdana"/>
              </a:rPr>
              <a:t>Technical and commercial advantages over VMs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 dirty="0">
                <a:latin typeface="Verdana"/>
                <a:ea typeface="Verdana"/>
                <a:cs typeface="Verdana"/>
              </a:rPr>
              <a:t>Share data using Volumes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GB" dirty="0"/>
          </a:p>
        </p:txBody>
      </p:sp>
      <p:pic>
        <p:nvPicPr>
          <p:cNvPr id="10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671" y="1609794"/>
            <a:ext cx="5441576" cy="36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2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Container: ASP.NET 3.5, .NET 2.0, </a:t>
            </a:r>
            <a:r>
              <a:rPr lang="en-GB" sz="32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Webforms</a:t>
            </a:r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10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517" y="1231136"/>
            <a:ext cx="5263987" cy="14762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735" y="2944196"/>
            <a:ext cx="5543550" cy="3419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28" y="1353271"/>
            <a:ext cx="5827059" cy="46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Container: Python Web App on Alpine Linux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80" y="1392565"/>
            <a:ext cx="5441777" cy="1619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130" y="3279725"/>
            <a:ext cx="4791075" cy="2314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34" y="1389467"/>
            <a:ext cx="6433887" cy="4616885"/>
          </a:xfrm>
          <a:prstGeom prst="rect">
            <a:avLst/>
          </a:prstGeom>
        </p:spPr>
      </p:pic>
      <p:pic>
        <p:nvPicPr>
          <p:cNvPr id="10" name="image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333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Container: ASP.NET Core on Linux or </a:t>
            </a:r>
            <a:r>
              <a:rPr lang="en-GB" sz="32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NanoServer</a:t>
            </a:r>
            <a:endParaRPr lang="en-GB" sz="3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013" y="1231137"/>
            <a:ext cx="4674546" cy="33365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013" y="4673835"/>
            <a:ext cx="2133600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6" y="1209081"/>
            <a:ext cx="6938684" cy="5584485"/>
          </a:xfrm>
          <a:prstGeom prst="rect">
            <a:avLst/>
          </a:prstGeom>
        </p:spPr>
      </p:pic>
      <p:pic>
        <p:nvPicPr>
          <p:cNvPr id="10" name="image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44199" y="6140312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273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to create Image – then Run a Container?</a:t>
            </a:r>
          </a:p>
        </p:txBody>
      </p:sp>
      <p:pic>
        <p:nvPicPr>
          <p:cNvPr id="10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95" y="6127010"/>
            <a:ext cx="1039359" cy="4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6" y="1209081"/>
            <a:ext cx="11658680" cy="434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0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Section Breaks">
  <a:themeElements>
    <a:clrScheme name="Ultima2016">
      <a:dk1>
        <a:srgbClr val="FFFFFF"/>
      </a:dk1>
      <a:lt1>
        <a:srgbClr val="22282D"/>
      </a:lt1>
      <a:dk2>
        <a:srgbClr val="FFFFFF"/>
      </a:dk2>
      <a:lt2>
        <a:srgbClr val="3A4045"/>
      </a:lt2>
      <a:accent1>
        <a:srgbClr val="C50637"/>
      </a:accent1>
      <a:accent2>
        <a:srgbClr val="D8B57F"/>
      </a:accent2>
      <a:accent3>
        <a:srgbClr val="80C2E3"/>
      </a:accent3>
      <a:accent4>
        <a:srgbClr val="AA1832"/>
      </a:accent4>
      <a:accent5>
        <a:srgbClr val="BFA171"/>
      </a:accent5>
      <a:accent6>
        <a:srgbClr val="72ACC9"/>
      </a:accent6>
      <a:hlink>
        <a:srgbClr val="FFFFFF"/>
      </a:hlink>
      <a:folHlink>
        <a:srgbClr val="A06AA5"/>
      </a:folHlink>
    </a:clrScheme>
    <a:fontScheme name="Ultima 2016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tima Master Template 2017.potx" id="{432C2844-86ED-4C94-8544-C79642F5A95B}" vid="{3C2E62BF-0411-4F49-9462-92EB1B876C67}"/>
    </a:ext>
  </a:extLst>
</a:theme>
</file>

<file path=ppt/theme/theme2.xml><?xml version="1.0" encoding="utf-8"?>
<a:theme xmlns:a="http://schemas.openxmlformats.org/drawingml/2006/main" name="Dark Theme">
  <a:themeElements>
    <a:clrScheme name="Ultima2016">
      <a:dk1>
        <a:srgbClr val="FFFFFF"/>
      </a:dk1>
      <a:lt1>
        <a:srgbClr val="22282D"/>
      </a:lt1>
      <a:dk2>
        <a:srgbClr val="FFFFFF"/>
      </a:dk2>
      <a:lt2>
        <a:srgbClr val="3A4045"/>
      </a:lt2>
      <a:accent1>
        <a:srgbClr val="C50637"/>
      </a:accent1>
      <a:accent2>
        <a:srgbClr val="D8B57F"/>
      </a:accent2>
      <a:accent3>
        <a:srgbClr val="80C2E3"/>
      </a:accent3>
      <a:accent4>
        <a:srgbClr val="AA1832"/>
      </a:accent4>
      <a:accent5>
        <a:srgbClr val="BFA171"/>
      </a:accent5>
      <a:accent6>
        <a:srgbClr val="72ACC9"/>
      </a:accent6>
      <a:hlink>
        <a:srgbClr val="FFFFFF"/>
      </a:hlink>
      <a:folHlink>
        <a:srgbClr val="A06AA5"/>
      </a:folHlink>
    </a:clrScheme>
    <a:fontScheme name="Ultima 2016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tima Master Template 2017.potx" id="{432C2844-86ED-4C94-8544-C79642F5A95B}" vid="{2274E772-611D-4F83-A544-BF8BB92AE803}"/>
    </a:ext>
  </a:extLst>
</a:theme>
</file>

<file path=ppt/theme/theme3.xml><?xml version="1.0" encoding="utf-8"?>
<a:theme xmlns:a="http://schemas.openxmlformats.org/drawingml/2006/main" name="Technical Diagrams ONLY (Not for General Use)">
  <a:themeElements>
    <a:clrScheme name="Ultima 2016 Inverse">
      <a:dk1>
        <a:srgbClr val="FFFFFF"/>
      </a:dk1>
      <a:lt1>
        <a:srgbClr val="1E282D"/>
      </a:lt1>
      <a:dk2>
        <a:srgbClr val="FFFFFF"/>
      </a:dk2>
      <a:lt2>
        <a:srgbClr val="3A4045"/>
      </a:lt2>
      <a:accent1>
        <a:srgbClr val="C50637"/>
      </a:accent1>
      <a:accent2>
        <a:srgbClr val="D8B57F"/>
      </a:accent2>
      <a:accent3>
        <a:srgbClr val="80C2E3"/>
      </a:accent3>
      <a:accent4>
        <a:srgbClr val="AA1832"/>
      </a:accent4>
      <a:accent5>
        <a:srgbClr val="BFA171"/>
      </a:accent5>
      <a:accent6>
        <a:srgbClr val="72ACC9"/>
      </a:accent6>
      <a:hlink>
        <a:srgbClr val="0563C1"/>
      </a:hlink>
      <a:folHlink>
        <a:srgbClr val="954F72"/>
      </a:folHlink>
    </a:clrScheme>
    <a:fontScheme name="Ultima 2016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tima Master Template 2017.potx" id="{432C2844-86ED-4C94-8544-C79642F5A95B}" vid="{BB8889C4-F36A-406A-8D8F-07E6C83E2C1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16E2606F964C4E948AF6131D8E5F43" ma:contentTypeVersion="8" ma:contentTypeDescription="Create a new document." ma:contentTypeScope="" ma:versionID="579e7265d44f5a74036d7dfd1cfe1b16">
  <xsd:schema xmlns:xsd="http://www.w3.org/2001/XMLSchema" xmlns:xs="http://www.w3.org/2001/XMLSchema" xmlns:p="http://schemas.microsoft.com/office/2006/metadata/properties" xmlns:ns2="1fceaea9-2797-46af-a5df-68f7040a0faa" xmlns:ns3="a04e20b3-51ec-4a0f-8124-60c22941fba4" targetNamespace="http://schemas.microsoft.com/office/2006/metadata/properties" ma:root="true" ma:fieldsID="4800ae0bc66b069a98c41f2547185c9f" ns2:_="" ns3:_="">
    <xsd:import namespace="1fceaea9-2797-46af-a5df-68f7040a0faa"/>
    <xsd:import namespace="a04e20b3-51ec-4a0f-8124-60c22941fb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ceaea9-2797-46af-a5df-68f7040a0f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e20b3-51ec-4a0f-8124-60c22941fb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738893-859C-49A7-B920-A1A00148B5A3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a04e20b3-51ec-4a0f-8124-60c22941fba4"/>
    <ds:schemaRef ds:uri="1fceaea9-2797-46af-a5df-68f7040a0faa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4B9DC11-A48A-4C95-8FC4-BC9EBCE1230D}"/>
</file>

<file path=customXml/itemProps3.xml><?xml version="1.0" encoding="utf-8"?>
<ds:datastoreItem xmlns:ds="http://schemas.openxmlformats.org/officeDocument/2006/customXml" ds:itemID="{10995BDD-57F2-4333-B008-73772D18FA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Ultima Master Template 2017</Template>
  <TotalTime>8</TotalTime>
  <Words>845</Words>
  <Application>Microsoft Office PowerPoint</Application>
  <PresentationFormat>Widescreen</PresentationFormat>
  <Paragraphs>158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Menlo</vt:lpstr>
      <vt:lpstr>Segoe UI</vt:lpstr>
      <vt:lpstr>Segoe UI Light</vt:lpstr>
      <vt:lpstr>Verdana</vt:lpstr>
      <vt:lpstr>Wingdings</vt:lpstr>
      <vt:lpstr>Section Breaks</vt:lpstr>
      <vt:lpstr>Dark Theme</vt:lpstr>
      <vt:lpstr>Technical Diagrams ONLY (Not for General Use)</vt:lpstr>
      <vt:lpstr>PowerPoint Presentation</vt:lpstr>
      <vt:lpstr>Introduction – What is a VM?</vt:lpstr>
      <vt:lpstr>Introduction – What is Docker?</vt:lpstr>
      <vt:lpstr>Introduction – What is a Docker Image?</vt:lpstr>
      <vt:lpstr>Introduction – What is a Container?</vt:lpstr>
      <vt:lpstr>Container: ASP.NET 3.5, .NET 2.0, Webforms </vt:lpstr>
      <vt:lpstr>Container: Python Web App on Alpine Linux</vt:lpstr>
      <vt:lpstr>Container: ASP.NET Core on Linux or NanoServer</vt:lpstr>
      <vt:lpstr>How to create Image – then Run a Container?</vt:lpstr>
      <vt:lpstr>Container Security?</vt:lpstr>
      <vt:lpstr>When not to Containerise?</vt:lpstr>
      <vt:lpstr>Windows Containers?</vt:lpstr>
      <vt:lpstr>Overview – What is an Image Registry?</vt:lpstr>
      <vt:lpstr>Overview – What are Micro-Services?</vt:lpstr>
      <vt:lpstr>Overview – What is a Kubernetes (K8s) Cluster?</vt:lpstr>
      <vt:lpstr>OpenShift – Kubernetes as PaaS or CaaS</vt:lpstr>
      <vt:lpstr>Quiz</vt:lpstr>
      <vt:lpstr>Quiz- Possible answers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Rogers</dc:creator>
  <cp:lastModifiedBy>Nigel Wardle</cp:lastModifiedBy>
  <cp:revision>6</cp:revision>
  <dcterms:created xsi:type="dcterms:W3CDTF">2017-02-14T08:34:05Z</dcterms:created>
  <dcterms:modified xsi:type="dcterms:W3CDTF">2019-07-08T14:29:41Z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0x010100E016E2606F964C4E948AF6131D8E5F43</vt:lpwstr>
  </property>
  <property fmtid="{D5CDD505-2E9C-101B-9397-08002B2CF9AE}" pid="3" name="Top Document">
    <vt:lpwstr>Yes</vt:lpwstr>
  </property>
  <property fmtid="{D5CDD505-2E9C-101B-9397-08002B2CF9AE}" pid="4" name="AuthorIds_UIVersion_28160">
    <vt:lpwstr>26</vt:lpwstr>
  </property>
</Properties>
</file>