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06" r:id="rId5"/>
    <p:sldMasterId id="2147484086" r:id="rId6"/>
  </p:sldMasterIdLst>
  <p:notesMasterIdLst>
    <p:notesMasterId r:id="rId8"/>
  </p:notesMasterIdLst>
  <p:handoutMasterIdLst>
    <p:handoutMasterId r:id="rId9"/>
  </p:handoutMasterIdLst>
  <p:sldIdLst>
    <p:sldId id="346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gel Wardle" initials="NW" lastIdx="1" clrIdx="0">
    <p:extLst>
      <p:ext uri="{19B8F6BF-5375-455C-9EA6-DF929625EA0E}">
        <p15:presenceInfo xmlns:p15="http://schemas.microsoft.com/office/powerpoint/2012/main" userId="S-1-5-21-3478759217-3254195450-533810980-28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9877"/>
    <a:srgbClr val="A06AA5"/>
    <a:srgbClr val="000000"/>
    <a:srgbClr val="22282D"/>
    <a:srgbClr val="1E282D"/>
    <a:srgbClr val="EC0020"/>
    <a:srgbClr val="AA1832"/>
    <a:srgbClr val="B70A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CBECA-859A-4143-F715-66A3CC399766}" v="71" dt="2019-07-11T15:48:54.115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Wardle" userId="S::n.wardle@uk.cdw.com::cce3a4a0-96d3-4e4d-be72-8b0923e8f3fb" providerId="AD" clId="Web-{10CE7F6A-B7CC-4ED1-9DAC-267C8F194149}"/>
    <pc:docChg chg="modSld">
      <pc:chgData name="Nigel Wardle" userId="S::n.wardle@uk.cdw.com::cce3a4a0-96d3-4e4d-be72-8b0923e8f3fb" providerId="AD" clId="Web-{10CE7F6A-B7CC-4ED1-9DAC-267C8F194149}" dt="2018-12-07T15:08:50.870" v="89" actId="1076"/>
      <pc:docMkLst>
        <pc:docMk/>
      </pc:docMkLst>
      <pc:sldChg chg="modSp">
        <pc:chgData name="Nigel Wardle" userId="S::n.wardle@uk.cdw.com::cce3a4a0-96d3-4e4d-be72-8b0923e8f3fb" providerId="AD" clId="Web-{10CE7F6A-B7CC-4ED1-9DAC-267C8F194149}" dt="2018-12-07T15:06:09.103" v="32" actId="14100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10CE7F6A-B7CC-4ED1-9DAC-267C8F194149}" dt="2018-12-07T15:06:09.103" v="32" actId="14100"/>
          <ac:spMkLst>
            <pc:docMk/>
            <pc:sldMk cId="1013910919" sldId="329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10CE7F6A-B7CC-4ED1-9DAC-267C8F194149}" dt="2018-12-07T15:08:50.870" v="89" actId="1076"/>
        <pc:sldMkLst>
          <pc:docMk/>
          <pc:sldMk cId="2445994244" sldId="334"/>
        </pc:sldMkLst>
        <pc:spChg chg="mod">
          <ac:chgData name="Nigel Wardle" userId="S::n.wardle@uk.cdw.com::cce3a4a0-96d3-4e4d-be72-8b0923e8f3fb" providerId="AD" clId="Web-{10CE7F6A-B7CC-4ED1-9DAC-267C8F194149}" dt="2018-12-07T15:08:50.870" v="89" actId="1076"/>
          <ac:spMkLst>
            <pc:docMk/>
            <pc:sldMk cId="2445994244" sldId="334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DC8CBECA-859A-4143-F715-66A3CC399766}"/>
    <pc:docChg chg="modSld">
      <pc:chgData name="Nigel Wardle" userId="S::n.wardle@uk.cdw.com::cce3a4a0-96d3-4e4d-be72-8b0923e8f3fb" providerId="AD" clId="Web-{DC8CBECA-859A-4143-F715-66A3CC399766}" dt="2019-07-11T15:48:54.115" v="70" actId="20577"/>
      <pc:docMkLst>
        <pc:docMk/>
      </pc:docMkLst>
      <pc:sldChg chg="modSp">
        <pc:chgData name="Nigel Wardle" userId="S::n.wardle@uk.cdw.com::cce3a4a0-96d3-4e4d-be72-8b0923e8f3fb" providerId="AD" clId="Web-{DC8CBECA-859A-4143-F715-66A3CC399766}" dt="2019-07-11T15:48:05.255" v="63" actId="20577"/>
        <pc:sldMkLst>
          <pc:docMk/>
          <pc:sldMk cId="2290411331" sldId="354"/>
        </pc:sldMkLst>
        <pc:spChg chg="mod">
          <ac:chgData name="Nigel Wardle" userId="S::n.wardle@uk.cdw.com::cce3a4a0-96d3-4e4d-be72-8b0923e8f3fb" providerId="AD" clId="Web-{DC8CBECA-859A-4143-F715-66A3CC399766}" dt="2019-07-11T15:48:05.255" v="63" actId="20577"/>
          <ac:spMkLst>
            <pc:docMk/>
            <pc:sldMk cId="2290411331" sldId="354"/>
            <ac:spMk id="11" creationId="{00000000-0000-0000-0000-000000000000}"/>
          </ac:spMkLst>
        </pc:spChg>
      </pc:sldChg>
      <pc:sldChg chg="modSp">
        <pc:chgData name="Nigel Wardle" userId="S::n.wardle@uk.cdw.com::cce3a4a0-96d3-4e4d-be72-8b0923e8f3fb" providerId="AD" clId="Web-{DC8CBECA-859A-4143-F715-66A3CC399766}" dt="2019-07-11T15:48:54.115" v="70" actId="20577"/>
        <pc:sldMkLst>
          <pc:docMk/>
          <pc:sldMk cId="1458484903" sldId="358"/>
        </pc:sldMkLst>
        <pc:spChg chg="mod">
          <ac:chgData name="Nigel Wardle" userId="S::n.wardle@uk.cdw.com::cce3a4a0-96d3-4e4d-be72-8b0923e8f3fb" providerId="AD" clId="Web-{DC8CBECA-859A-4143-F715-66A3CC399766}" dt="2019-07-11T15:48:54.115" v="70" actId="20577"/>
          <ac:spMkLst>
            <pc:docMk/>
            <pc:sldMk cId="1458484903" sldId="358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DC8CBECA-859A-4143-F715-66A3CC399766}" dt="2019-07-11T15:45:33.208" v="52" actId="20577"/>
        <pc:sldMkLst>
          <pc:docMk/>
          <pc:sldMk cId="4185070805" sldId="360"/>
        </pc:sldMkLst>
        <pc:spChg chg="mod">
          <ac:chgData name="Nigel Wardle" userId="S::n.wardle@uk.cdw.com::cce3a4a0-96d3-4e4d-be72-8b0923e8f3fb" providerId="AD" clId="Web-{DC8CBECA-859A-4143-F715-66A3CC399766}" dt="2019-07-11T15:45:33.208" v="52" actId="20577"/>
          <ac:spMkLst>
            <pc:docMk/>
            <pc:sldMk cId="4185070805" sldId="360"/>
            <ac:spMk id="3" creationId="{00000000-0000-0000-0000-000000000000}"/>
          </ac:spMkLst>
        </pc:spChg>
        <pc:picChg chg="mod">
          <ac:chgData name="Nigel Wardle" userId="S::n.wardle@uk.cdw.com::cce3a4a0-96d3-4e4d-be72-8b0923e8f3fb" providerId="AD" clId="Web-{DC8CBECA-859A-4143-F715-66A3CC399766}" dt="2019-07-11T15:44:57.207" v="27" actId="1076"/>
          <ac:picMkLst>
            <pc:docMk/>
            <pc:sldMk cId="4185070805" sldId="360"/>
            <ac:picMk id="11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9B8F3DBD-6E90-4F29-99D1-970A0FFF5178}"/>
    <pc:docChg chg="modSld">
      <pc:chgData name="Nigel Wardle" userId="S::n.wardle@uk.cdw.com::cce3a4a0-96d3-4e4d-be72-8b0923e8f3fb" providerId="AD" clId="Web-{9B8F3DBD-6E90-4F29-99D1-970A0FFF5178}" dt="2018-12-07T12:37:59.510" v="219" actId="20577"/>
      <pc:docMkLst>
        <pc:docMk/>
      </pc:docMkLst>
      <pc:sldChg chg="modSp">
        <pc:chgData name="Nigel Wardle" userId="S::n.wardle@uk.cdw.com::cce3a4a0-96d3-4e4d-be72-8b0923e8f3fb" providerId="AD" clId="Web-{9B8F3DBD-6E90-4F29-99D1-970A0FFF5178}" dt="2018-12-07T12:37:00.117" v="183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9B8F3DBD-6E90-4F29-99D1-970A0FFF5178}" dt="2018-12-07T12:36:41.210" v="161" actId="20577"/>
          <ac:spMkLst>
            <pc:docMk/>
            <pc:sldMk cId="1906110565" sldId="322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9B8F3DBD-6E90-4F29-99D1-970A0FFF5178}" dt="2018-12-07T12:37:00.117" v="183" actId="20577"/>
          <ac:spMkLst>
            <pc:docMk/>
            <pc:sldMk cId="1906110565" sldId="322"/>
            <ac:spMk id="5" creationId="{A74ED1DF-73CF-4EAD-AA37-1A7BAA31878E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6:11.521" v="113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9B8F3DBD-6E90-4F29-99D1-970A0FFF5178}" dt="2018-12-07T12:36:11.521" v="113" actId="20577"/>
          <ac:spMkLst>
            <pc:docMk/>
            <pc:sldMk cId="3383479503" sldId="325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7:59.510" v="218" actId="20577"/>
        <pc:sldMkLst>
          <pc:docMk/>
          <pc:sldMk cId="2082139027" sldId="330"/>
        </pc:sldMkLst>
        <pc:spChg chg="mod">
          <ac:chgData name="Nigel Wardle" userId="S::n.wardle@uk.cdw.com::cce3a4a0-96d3-4e4d-be72-8b0923e8f3fb" providerId="AD" clId="Web-{9B8F3DBD-6E90-4F29-99D1-970A0FFF5178}" dt="2018-12-07T12:37:59.510" v="218" actId="20577"/>
          <ac:spMkLst>
            <pc:docMk/>
            <pc:sldMk cId="2082139027" sldId="330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9B8F3DBD-6E90-4F29-99D1-970A0FFF5178}" dt="2018-12-07T12:37:10.070" v="185" actId="1076"/>
          <ac:picMkLst>
            <pc:docMk/>
            <pc:sldMk cId="2082139027" sldId="330"/>
            <ac:picMk id="5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3F64DF42-1627-4A15-BD6C-ECD95B0291B8}"/>
    <pc:docChg chg="modSld">
      <pc:chgData name="Nigel Wardle" userId="S::n.wardle@uk.cdw.com::cce3a4a0-96d3-4e4d-be72-8b0923e8f3fb" providerId="AD" clId="Web-{3F64DF42-1627-4A15-BD6C-ECD95B0291B8}" dt="2018-12-07T12:32:27.109" v="2" actId="20577"/>
      <pc:docMkLst>
        <pc:docMk/>
      </pc:docMkLst>
      <pc:sldChg chg="modSp">
        <pc:chgData name="Nigel Wardle" userId="S::n.wardle@uk.cdw.com::cce3a4a0-96d3-4e4d-be72-8b0923e8f3fb" providerId="AD" clId="Web-{3F64DF42-1627-4A15-BD6C-ECD95B0291B8}" dt="2018-12-07T12:32:27.109" v="2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F64DF42-1627-4A15-BD6C-ECD95B0291B8}" dt="2018-12-07T12:32:27.109" v="2" actId="20577"/>
          <ac:spMkLst>
            <pc:docMk/>
            <pc:sldMk cId="1906110565" sldId="322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313D7812-2396-C260-AD52-B47189BDE03D}"/>
    <pc:docChg chg="modSld">
      <pc:chgData name="Nigel Wardle" userId="S::n.wardle@uk.cdw.com::cce3a4a0-96d3-4e4d-be72-8b0923e8f3fb" providerId="AD" clId="Web-{313D7812-2396-C260-AD52-B47189BDE03D}" dt="2018-12-07T09:47:15.481" v="499" actId="1076"/>
      <pc:docMkLst>
        <pc:docMk/>
      </pc:docMkLst>
      <pc:sldChg chg="modSp">
        <pc:chgData name="Nigel Wardle" userId="S::n.wardle@uk.cdw.com::cce3a4a0-96d3-4e4d-be72-8b0923e8f3fb" providerId="AD" clId="Web-{313D7812-2396-C260-AD52-B47189BDE03D}" dt="2018-12-07T09:37:45.056" v="408" actId="20577"/>
        <pc:sldMkLst>
          <pc:docMk/>
          <pc:sldMk cId="1556878539" sldId="318"/>
        </pc:sldMkLst>
        <pc:spChg chg="mod">
          <ac:chgData name="Nigel Wardle" userId="S::n.wardle@uk.cdw.com::cce3a4a0-96d3-4e4d-be72-8b0923e8f3fb" providerId="AD" clId="Web-{313D7812-2396-C260-AD52-B47189BDE03D}" dt="2018-12-07T09:37:45.056" v="408" actId="20577"/>
          <ac:spMkLst>
            <pc:docMk/>
            <pc:sldMk cId="1556878539" sldId="318"/>
            <ac:spMk id="2" creationId="{FC5CBE1E-7AB1-409A-B6B3-5FED926C8627}"/>
          </ac:spMkLst>
        </pc:spChg>
      </pc:sldChg>
      <pc:sldChg chg="addSp delSp modSp addAnim">
        <pc:chgData name="Nigel Wardle" userId="S::n.wardle@uk.cdw.com::cce3a4a0-96d3-4e4d-be72-8b0923e8f3fb" providerId="AD" clId="Web-{313D7812-2396-C260-AD52-B47189BDE03D}" dt="2018-12-07T09:47:15.481" v="499" actId="1076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13D7812-2396-C260-AD52-B47189BDE03D}" dt="2018-12-07T09:41:32.870" v="487" actId="1076"/>
          <ac:spMkLst>
            <pc:docMk/>
            <pc:sldMk cId="1906110565" sldId="322"/>
            <ac:spMk id="2" creationId="{FC5CBE1E-7AB1-409A-B6B3-5FED926C8627}"/>
          </ac:spMkLst>
        </pc:spChg>
        <pc:spChg chg="add mod">
          <ac:chgData name="Nigel Wardle" userId="S::n.wardle@uk.cdw.com::cce3a4a0-96d3-4e4d-be72-8b0923e8f3fb" providerId="AD" clId="Web-{313D7812-2396-C260-AD52-B47189BDE03D}" dt="2018-12-07T09:47:10.700" v="498" actId="1076"/>
          <ac:spMkLst>
            <pc:docMk/>
            <pc:sldMk cId="1906110565" sldId="322"/>
            <ac:spMk id="5" creationId="{A74ED1DF-73CF-4EAD-AA37-1A7BAA31878E}"/>
          </ac:spMkLst>
        </pc:spChg>
        <pc:spChg chg="mod">
          <ac:chgData name="Nigel Wardle" userId="S::n.wardle@uk.cdw.com::cce3a4a0-96d3-4e4d-be72-8b0923e8f3fb" providerId="AD" clId="Web-{313D7812-2396-C260-AD52-B47189BDE03D}" dt="2018-12-07T09:30:58.022" v="243" actId="20577"/>
          <ac:spMkLst>
            <pc:docMk/>
            <pc:sldMk cId="1906110565" sldId="322"/>
            <ac:spMk id="16" creationId="{B4DA0480-835E-4836-8083-4EC1DB043BFD}"/>
          </ac:spMkLst>
        </pc:spChg>
        <pc:picChg chg="del">
          <ac:chgData name="Nigel Wardle" userId="S::n.wardle@uk.cdw.com::cce3a4a0-96d3-4e4d-be72-8b0923e8f3fb" providerId="AD" clId="Web-{313D7812-2396-C260-AD52-B47189BDE03D}" dt="2018-12-07T09:31:01.147" v="244"/>
          <ac:picMkLst>
            <pc:docMk/>
            <pc:sldMk cId="1906110565" sldId="322"/>
            <ac:picMk id="3" creationId="{C8D561E5-0EBA-48CD-BE27-7EF8A5D6287B}"/>
          </ac:picMkLst>
        </pc:picChg>
        <pc:picChg chg="del">
          <ac:chgData name="Nigel Wardle" userId="S::n.wardle@uk.cdw.com::cce3a4a0-96d3-4e4d-be72-8b0923e8f3fb" providerId="AD" clId="Web-{313D7812-2396-C260-AD52-B47189BDE03D}" dt="2018-12-07T09:31:02.194" v="245"/>
          <ac:picMkLst>
            <pc:docMk/>
            <pc:sldMk cId="1906110565" sldId="322"/>
            <ac:picMk id="4" creationId="{18A880B1-D60F-4FAF-88CF-C45D9AF614B2}"/>
          </ac:picMkLst>
        </pc:picChg>
        <pc:picChg chg="add del mod">
          <ac:chgData name="Nigel Wardle" userId="S::n.wardle@uk.cdw.com::cce3a4a0-96d3-4e4d-be72-8b0923e8f3fb" providerId="AD" clId="Web-{313D7812-2396-C260-AD52-B47189BDE03D}" dt="2018-12-07T09:46:53.747" v="494"/>
          <ac:picMkLst>
            <pc:docMk/>
            <pc:sldMk cId="1906110565" sldId="322"/>
            <ac:picMk id="6" creationId="{C5AE49CF-6356-4B89-9286-BAFAB1D6ECD2}"/>
          </ac:picMkLst>
        </pc:picChg>
        <pc:picChg chg="add mod">
          <ac:chgData name="Nigel Wardle" userId="S::n.wardle@uk.cdw.com::cce3a4a0-96d3-4e4d-be72-8b0923e8f3fb" providerId="AD" clId="Web-{313D7812-2396-C260-AD52-B47189BDE03D}" dt="2018-12-07T09:47:15.481" v="499" actId="1076"/>
          <ac:picMkLst>
            <pc:docMk/>
            <pc:sldMk cId="1906110565" sldId="322"/>
            <ac:picMk id="13" creationId="{9B98C53E-C94A-4D4E-A2B9-A4325F1FFAA5}"/>
          </ac:picMkLst>
        </pc:picChg>
      </pc:sldChg>
      <pc:sldChg chg="modSp">
        <pc:chgData name="Nigel Wardle" userId="S::n.wardle@uk.cdw.com::cce3a4a0-96d3-4e4d-be72-8b0923e8f3fb" providerId="AD" clId="Web-{313D7812-2396-C260-AD52-B47189BDE03D}" dt="2018-12-07T09:39:52.229" v="464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313D7812-2396-C260-AD52-B47189BDE03D}" dt="2018-12-07T09:39:52.229" v="464" actId="20577"/>
          <ac:spMkLst>
            <pc:docMk/>
            <pc:sldMk cId="3383479503" sldId="325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34.447" v="417" actId="20577"/>
          <ac:spMkLst>
            <pc:docMk/>
            <pc:sldMk cId="3383479503" sldId="325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8:07.134" v="412" actId="20577"/>
        <pc:sldMkLst>
          <pc:docMk/>
          <pc:sldMk cId="648250089" sldId="326"/>
        </pc:sldMkLst>
        <pc:spChg chg="mod">
          <ac:chgData name="Nigel Wardle" userId="S::n.wardle@uk.cdw.com::cce3a4a0-96d3-4e4d-be72-8b0923e8f3fb" providerId="AD" clId="Web-{313D7812-2396-C260-AD52-B47189BDE03D}" dt="2018-12-07T09:27:09.412" v="162" actId="20577"/>
          <ac:spMkLst>
            <pc:docMk/>
            <pc:sldMk cId="648250089" sldId="326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07.134" v="412" actId="20577"/>
          <ac:spMkLst>
            <pc:docMk/>
            <pc:sldMk cId="648250089" sldId="326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7:09.243" v="394" actId="20577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313D7812-2396-C260-AD52-B47189BDE03D}" dt="2018-12-07T09:37:09.243" v="394" actId="20577"/>
          <ac:spMkLst>
            <pc:docMk/>
            <pc:sldMk cId="1013910919" sldId="329"/>
            <ac:spMk id="2" creationId="{FC5CBE1E-7AB1-409A-B6B3-5FED926C86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1F08-4F8E-4DD9-BE63-BD66880A584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DB56-5A51-4190-ABBF-5C3CF234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2EC5-10A9-4526-89C1-C73056B3E203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8A2E-EFF2-4D33-B9B3-BCAF17360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5292000"/>
            <a:ext cx="9796130" cy="5724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5857200"/>
            <a:ext cx="9796130" cy="3924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483163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71819"/>
            <a:ext cx="11483163" cy="20183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lnSpc>
                <a:spcPct val="150000"/>
              </a:lnSpc>
              <a:buNone/>
              <a:defRPr sz="2000"/>
            </a:lvl2pPr>
            <a:lvl3pPr marL="914400" indent="0" algn="ctr">
              <a:lnSpc>
                <a:spcPct val="150000"/>
              </a:lnSpc>
              <a:buNone/>
              <a:defRPr sz="18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555200" y="1555198"/>
            <a:ext cx="4082400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 userDrawn="1"/>
        </p:nvSpPr>
        <p:spPr>
          <a:xfrm>
            <a:off x="380118" y="1368806"/>
            <a:ext cx="2592000" cy="1917332"/>
          </a:xfrm>
          <a:prstGeom prst="homePlate">
            <a:avLst>
              <a:gd name="adj" fmla="val 256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hevron 6"/>
          <p:cNvSpPr/>
          <p:nvPr userDrawn="1"/>
        </p:nvSpPr>
        <p:spPr>
          <a:xfrm>
            <a:off x="2591794" y="1363373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>
            <a:off x="4810854" y="1357940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7024844" y="1341641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9244559" y="1347074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3790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591139" y="2003458"/>
            <a:ext cx="648000" cy="648000"/>
            <a:chOff x="2591139" y="2897447"/>
            <a:chExt cx="648000" cy="648000"/>
          </a:xfrm>
        </p:grpSpPr>
        <p:sp>
          <p:nvSpPr>
            <p:cNvPr id="13" name="Oval 1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3072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813168" y="2000937"/>
            <a:ext cx="648000" cy="648000"/>
            <a:chOff x="2591139" y="2897447"/>
            <a:chExt cx="648000" cy="648000"/>
          </a:xfrm>
        </p:grpSpPr>
        <p:sp>
          <p:nvSpPr>
            <p:cNvPr id="27" name="Oval 26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99165" y="1976307"/>
            <a:ext cx="648000" cy="648000"/>
            <a:chOff x="2591139" y="2897447"/>
            <a:chExt cx="648000" cy="648000"/>
          </a:xfrm>
        </p:grpSpPr>
        <p:sp>
          <p:nvSpPr>
            <p:cNvPr id="30" name="Oval 29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228726" y="1973597"/>
            <a:ext cx="648000" cy="648000"/>
            <a:chOff x="2591139" y="2897447"/>
            <a:chExt cx="648000" cy="648000"/>
          </a:xfrm>
        </p:grpSpPr>
        <p:sp>
          <p:nvSpPr>
            <p:cNvPr id="33" name="Oval 3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Chevron 33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3294113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3286934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5508404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501225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7721100" y="2059595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7713921" y="1580928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95901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995183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06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2" grpId="0" animBg="1"/>
      <p:bldP spid="23" grpId="0" animBg="1"/>
      <p:bldP spid="24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25200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aseline="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2533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914775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59202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62533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914775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459202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2533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914775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459202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2533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914775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459202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362533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914775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3459202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62532" y="1305170"/>
            <a:ext cx="6007021" cy="722142"/>
          </a:xfrm>
          <a:prstGeom prst="rect">
            <a:avLst/>
          </a:prstGeom>
          <a:solidFill>
            <a:schemeClr val="accent1"/>
          </a:solidFill>
        </p:spPr>
        <p:txBody>
          <a:bodyPr wrap="none" lIns="14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10693" y="1334440"/>
            <a:ext cx="4215929" cy="6928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86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843212" y="1447421"/>
            <a:ext cx="466909" cy="46690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Logo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8676586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9786731" y="5102159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10893419" y="5085133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57" hasCustomPrompt="1"/>
          </p:nvPr>
        </p:nvSpPr>
        <p:spPr>
          <a:xfrm>
            <a:off x="8681300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78798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10894673" y="4497640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8680047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78673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10893420" y="3910148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8680047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978673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10893420" y="3322656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9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8680047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9786732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10893417" y="2735164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7610693" y="2167654"/>
            <a:ext cx="4229531" cy="413766"/>
          </a:xfrm>
          <a:prstGeom prst="rect">
            <a:avLst/>
          </a:prstGeom>
          <a:solidFill>
            <a:schemeClr val="accent1"/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73" name="Right Arrow 72"/>
          <p:cNvSpPr/>
          <p:nvPr userDrawn="1"/>
        </p:nvSpPr>
        <p:spPr>
          <a:xfrm>
            <a:off x="6783188" y="3607205"/>
            <a:ext cx="494882" cy="605885"/>
          </a:xfrm>
          <a:prstGeom prst="rightArrow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9075921" y="5669068"/>
            <a:ext cx="1314000" cy="72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2"/>
          <a:stretch/>
        </p:blipFill>
        <p:spPr>
          <a:xfrm>
            <a:off x="9297716" y="5806405"/>
            <a:ext cx="870409" cy="441920"/>
          </a:xfrm>
          <a:prstGeom prst="rect">
            <a:avLst/>
          </a:prstGeom>
        </p:spPr>
      </p:pic>
      <p:sp>
        <p:nvSpPr>
          <p:cNvPr id="78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7610693" y="566960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Vendor Name</a:t>
            </a:r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4992230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0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4992230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4992230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4992230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4992230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4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7610693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761194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61069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761069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7610693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0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10517704" y="566906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3rd </a:t>
            </a: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5" grpId="0" animBg="1"/>
      <p:bldP spid="7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(Design us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1843274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1843274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1338" y="1322667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41338" y="6390000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0000" y="1331998"/>
            <a:ext cx="0" cy="505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843274" y="1322667"/>
            <a:ext cx="0" cy="50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50400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Add Video</a:t>
            </a:r>
            <a:r>
              <a:rPr lang="en-GB" sz="1600" baseline="0">
                <a:solidFill>
                  <a:schemeClr val="tx1"/>
                </a:solidFill>
              </a:rPr>
              <a:t> |</a:t>
            </a:r>
            <a:r>
              <a:rPr lang="en-GB" sz="1600">
                <a:solidFill>
                  <a:schemeClr val="tx1"/>
                </a:solidFill>
              </a:rPr>
              <a:t> Playback Set</a:t>
            </a:r>
            <a:r>
              <a:rPr lang="en-GB" sz="1600" baseline="0">
                <a:solidFill>
                  <a:schemeClr val="tx1"/>
                </a:solidFill>
              </a:rPr>
              <a:t> Start:</a:t>
            </a:r>
            <a:r>
              <a:rPr lang="en-GB" sz="1600">
                <a:solidFill>
                  <a:schemeClr val="tx1"/>
                </a:solidFill>
              </a:rPr>
              <a:t> Play Automatically</a:t>
            </a:r>
            <a:r>
              <a:rPr lang="en-GB" sz="1600" baseline="0">
                <a:solidFill>
                  <a:schemeClr val="tx1"/>
                </a:solidFill>
              </a:rPr>
              <a:t> | Animation Set Plat to Start With Previous</a:t>
            </a:r>
          </a:p>
          <a:p>
            <a:pPr algn="l">
              <a:lnSpc>
                <a:spcPct val="120000"/>
              </a:lnSpc>
            </a:pPr>
            <a:r>
              <a:rPr lang="en-GB" sz="1600" baseline="0">
                <a:solidFill>
                  <a:schemeClr val="tx1"/>
                </a:solidFill>
              </a:rPr>
              <a:t>This slide will auto forward to the next slide after playback, recommend following this slide with the End Slide (Ultima Logo).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07" y="5469440"/>
            <a:ext cx="11472530" cy="915618"/>
          </a:xfrm>
        </p:spPr>
        <p:txBody>
          <a:bodyPr wrap="none" tIns="0" bIns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Video Title</a:t>
            </a: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586000" y="1458100"/>
            <a:ext cx="7020000" cy="396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Video</a:t>
            </a:r>
          </a:p>
        </p:txBody>
      </p:sp>
    </p:spTree>
    <p:extLst>
      <p:ext uri="{BB962C8B-B14F-4D97-AF65-F5344CB8AC3E}">
        <p14:creationId xmlns:p14="http://schemas.microsoft.com/office/powerpoint/2010/main" val="1065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48000" decel="5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7" grpId="0" animBg="1"/>
      <p:bldP spid="8" grpId="0" animBg="1"/>
      <p:bldP spid="2" grpId="0"/>
      <p:bldP spid="2" grpId="1"/>
      <p:bldP spid="21" grpId="0" animBg="1"/>
      <p:bldP spid="21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122363"/>
            <a:ext cx="5176589" cy="1975400"/>
          </a:xfrm>
        </p:spPr>
        <p:txBody>
          <a:bodyPr lIns="216000" tIns="216000" rIns="216000" bIns="108000" anchor="ctr">
            <a:noAutofit/>
          </a:bodyPr>
          <a:lstStyle>
            <a:lvl1pPr algn="l">
              <a:lnSpc>
                <a:spcPct val="12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3097763"/>
            <a:ext cx="5176589" cy="3195412"/>
          </a:xfrm>
        </p:spPr>
        <p:txBody>
          <a:bodyPr wrap="square" lIns="216000" tIns="108000" rIns="216000" bIns="216000">
            <a:no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3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2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38" y="2761673"/>
            <a:ext cx="5176589" cy="1699492"/>
          </a:xfrm>
        </p:spPr>
        <p:txBody>
          <a:bodyPr lIns="216000" tIns="216000" rIns="216000" bIns="216000" anchor="ctr">
            <a:noAutofit/>
          </a:bodyPr>
          <a:lstStyle>
            <a:lvl1pPr algn="ctr">
              <a:lnSpc>
                <a:spcPct val="120000"/>
              </a:lnSpc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8" y="4525817"/>
            <a:ext cx="5176589" cy="1767357"/>
          </a:xfrm>
        </p:spPr>
        <p:txBody>
          <a:bodyPr lIns="216000" tIns="108000" rIns="216000" bIns="21600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(4 Lines Max)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963054" y="551975"/>
            <a:ext cx="1969556" cy="196955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8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250699"/>
            <a:ext cx="5176589" cy="536645"/>
          </a:xfrm>
        </p:spPr>
        <p:txBody>
          <a:bodyPr wrap="none" lIns="216000" tIns="0" rIns="216000" bIns="0" anchor="ctr">
            <a:noAutofit/>
          </a:bodyPr>
          <a:lstStyle>
            <a:lvl1pPr algn="l">
              <a:lnSpc>
                <a:spcPct val="100000"/>
              </a:lnSpc>
              <a:defRPr sz="20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1790699"/>
            <a:ext cx="5176589" cy="4502476"/>
          </a:xfrm>
        </p:spPr>
        <p:txBody>
          <a:bodyPr lIns="216000" tIns="0" rIns="216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9538" y="336044"/>
            <a:ext cx="5176588" cy="615553"/>
          </a:xfrm>
          <a:prstGeom prst="rect">
            <a:avLst/>
          </a:prstGeom>
          <a:noFill/>
        </p:spPr>
        <p:txBody>
          <a:bodyPr wrap="square" lIns="216000" tIns="0" rIns="216000" bIns="0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9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553574"/>
            <a:ext cx="6096000" cy="702000"/>
          </a:xfrm>
        </p:spPr>
        <p:txBody>
          <a:bodyPr wrap="none" lIns="360000" tIns="0" rIns="360000" bIns="0" anchor="ctr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8" y="1431234"/>
            <a:ext cx="6096001" cy="4958807"/>
          </a:xfrm>
        </p:spPr>
        <p:txBody>
          <a:bodyPr lIns="360000" tIns="216000" rIns="360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370964" y="1255574"/>
            <a:ext cx="582103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14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18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evron2_tran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8" name="Picture 7" descr="LightGrey.png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19" name="Picture 18" descr="DarkGrey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Give me a Background?</a:t>
            </a:r>
          </a:p>
        </p:txBody>
      </p:sp>
      <p:sp>
        <p:nvSpPr>
          <p:cNvPr id="31" name="Parallelogram 30" hidden="1"/>
          <p:cNvSpPr/>
          <p:nvPr userDrawn="1"/>
        </p:nvSpPr>
        <p:spPr>
          <a:xfrm flipH="1">
            <a:off x="6186556" y="1"/>
            <a:ext cx="4205218" cy="4057650"/>
          </a:xfrm>
          <a:custGeom>
            <a:avLst/>
            <a:gdLst>
              <a:gd name="connsiteX0" fmla="*/ 0 w 5043418"/>
              <a:gd name="connsiteY0" fmla="*/ 4048125 h 4048125"/>
              <a:gd name="connsiteX1" fmla="*/ 3268173 w 5043418"/>
              <a:gd name="connsiteY1" fmla="*/ 0 h 4048125"/>
              <a:gd name="connsiteX2" fmla="*/ 5043418 w 5043418"/>
              <a:gd name="connsiteY2" fmla="*/ 0 h 4048125"/>
              <a:gd name="connsiteX3" fmla="*/ 1775245 w 5043418"/>
              <a:gd name="connsiteY3" fmla="*/ 4048125 h 4048125"/>
              <a:gd name="connsiteX4" fmla="*/ 0 w 5043418"/>
              <a:gd name="connsiteY4" fmla="*/ 4048125 h 4048125"/>
              <a:gd name="connsiteX0" fmla="*/ 0 w 5043418"/>
              <a:gd name="connsiteY0" fmla="*/ 4048125 h 4048125"/>
              <a:gd name="connsiteX1" fmla="*/ 885825 w 5043418"/>
              <a:gd name="connsiteY1" fmla="*/ 2962275 h 4048125"/>
              <a:gd name="connsiteX2" fmla="*/ 3268173 w 5043418"/>
              <a:gd name="connsiteY2" fmla="*/ 0 h 4048125"/>
              <a:gd name="connsiteX3" fmla="*/ 5043418 w 5043418"/>
              <a:gd name="connsiteY3" fmla="*/ 0 h 4048125"/>
              <a:gd name="connsiteX4" fmla="*/ 1775245 w 5043418"/>
              <a:gd name="connsiteY4" fmla="*/ 4048125 h 4048125"/>
              <a:gd name="connsiteX5" fmla="*/ 0 w 5043418"/>
              <a:gd name="connsiteY5" fmla="*/ 4048125 h 4048125"/>
              <a:gd name="connsiteX0" fmla="*/ 889420 w 4157593"/>
              <a:gd name="connsiteY0" fmla="*/ 4048125 h 4048125"/>
              <a:gd name="connsiteX1" fmla="*/ 0 w 4157593"/>
              <a:gd name="connsiteY1" fmla="*/ 2962275 h 4048125"/>
              <a:gd name="connsiteX2" fmla="*/ 2382348 w 4157593"/>
              <a:gd name="connsiteY2" fmla="*/ 0 h 4048125"/>
              <a:gd name="connsiteX3" fmla="*/ 4157593 w 4157593"/>
              <a:gd name="connsiteY3" fmla="*/ 0 h 4048125"/>
              <a:gd name="connsiteX4" fmla="*/ 889420 w 4157593"/>
              <a:gd name="connsiteY4" fmla="*/ 4048125 h 4048125"/>
              <a:gd name="connsiteX0" fmla="*/ 908470 w 4176643"/>
              <a:gd name="connsiteY0" fmla="*/ 4048125 h 4048125"/>
              <a:gd name="connsiteX1" fmla="*/ 0 w 4176643"/>
              <a:gd name="connsiteY1" fmla="*/ 2962275 h 4048125"/>
              <a:gd name="connsiteX2" fmla="*/ 2401398 w 4176643"/>
              <a:gd name="connsiteY2" fmla="*/ 0 h 4048125"/>
              <a:gd name="connsiteX3" fmla="*/ 4176643 w 4176643"/>
              <a:gd name="connsiteY3" fmla="*/ 0 h 4048125"/>
              <a:gd name="connsiteX4" fmla="*/ 908470 w 4176643"/>
              <a:gd name="connsiteY4" fmla="*/ 4048125 h 4048125"/>
              <a:gd name="connsiteX0" fmla="*/ 927520 w 4195693"/>
              <a:gd name="connsiteY0" fmla="*/ 4048125 h 4048125"/>
              <a:gd name="connsiteX1" fmla="*/ 0 w 4195693"/>
              <a:gd name="connsiteY1" fmla="*/ 2952750 h 4048125"/>
              <a:gd name="connsiteX2" fmla="*/ 2420448 w 4195693"/>
              <a:gd name="connsiteY2" fmla="*/ 0 h 4048125"/>
              <a:gd name="connsiteX3" fmla="*/ 4195693 w 4195693"/>
              <a:gd name="connsiteY3" fmla="*/ 0 h 4048125"/>
              <a:gd name="connsiteX4" fmla="*/ 927520 w 4195693"/>
              <a:gd name="connsiteY4" fmla="*/ 4048125 h 4048125"/>
              <a:gd name="connsiteX0" fmla="*/ 917995 w 4195693"/>
              <a:gd name="connsiteY0" fmla="*/ 4057650 h 4057650"/>
              <a:gd name="connsiteX1" fmla="*/ 0 w 4195693"/>
              <a:gd name="connsiteY1" fmla="*/ 2952750 h 4057650"/>
              <a:gd name="connsiteX2" fmla="*/ 2420448 w 4195693"/>
              <a:gd name="connsiteY2" fmla="*/ 0 h 4057650"/>
              <a:gd name="connsiteX3" fmla="*/ 4195693 w 4195693"/>
              <a:gd name="connsiteY3" fmla="*/ 0 h 4057650"/>
              <a:gd name="connsiteX4" fmla="*/ 917995 w 4195693"/>
              <a:gd name="connsiteY4" fmla="*/ 4057650 h 4057650"/>
              <a:gd name="connsiteX0" fmla="*/ 917995 w 3948043"/>
              <a:gd name="connsiteY0" fmla="*/ 4057650 h 4057650"/>
              <a:gd name="connsiteX1" fmla="*/ 0 w 3948043"/>
              <a:gd name="connsiteY1" fmla="*/ 2952750 h 4057650"/>
              <a:gd name="connsiteX2" fmla="*/ 2420448 w 3948043"/>
              <a:gd name="connsiteY2" fmla="*/ 0 h 4057650"/>
              <a:gd name="connsiteX3" fmla="*/ 3948043 w 3948043"/>
              <a:gd name="connsiteY3" fmla="*/ 209550 h 4057650"/>
              <a:gd name="connsiteX4" fmla="*/ 917995 w 3948043"/>
              <a:gd name="connsiteY4" fmla="*/ 4057650 h 4057650"/>
              <a:gd name="connsiteX0" fmla="*/ 917995 w 4205218"/>
              <a:gd name="connsiteY0" fmla="*/ 4057650 h 4057650"/>
              <a:gd name="connsiteX1" fmla="*/ 0 w 4205218"/>
              <a:gd name="connsiteY1" fmla="*/ 2952750 h 4057650"/>
              <a:gd name="connsiteX2" fmla="*/ 2420448 w 4205218"/>
              <a:gd name="connsiteY2" fmla="*/ 0 h 4057650"/>
              <a:gd name="connsiteX3" fmla="*/ 4205218 w 4205218"/>
              <a:gd name="connsiteY3" fmla="*/ 0 h 4057650"/>
              <a:gd name="connsiteX4" fmla="*/ 917995 w 4205218"/>
              <a:gd name="connsiteY4" fmla="*/ 40576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5218" h="4057650">
                <a:moveTo>
                  <a:pt x="917995" y="4057650"/>
                </a:moveTo>
                <a:lnTo>
                  <a:pt x="0" y="2952750"/>
                </a:lnTo>
                <a:lnTo>
                  <a:pt x="2420448" y="0"/>
                </a:lnTo>
                <a:lnTo>
                  <a:pt x="4205218" y="0"/>
                </a:lnTo>
                <a:lnTo>
                  <a:pt x="917995" y="405765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4356241"/>
            <a:ext cx="5852391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000" y="4947240"/>
            <a:ext cx="5852391" cy="424859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039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8988" y="0"/>
            <a:ext cx="1693862" cy="990600"/>
            <a:chOff x="788988" y="0"/>
            <a:chExt cx="1693862" cy="990600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31938" y="514350"/>
              <a:ext cx="950912" cy="476250"/>
              <a:chOff x="1531938" y="514350"/>
              <a:chExt cx="950912" cy="476250"/>
            </a:xfrm>
          </p:grpSpPr>
          <p:sp>
            <p:nvSpPr>
              <p:cNvPr id="9" name="Freeform 8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2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8988" y="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0" name="Straight Connector 19"/>
          <p:cNvCxnSpPr>
            <a:cxnSpLocks/>
          </p:cNvCxnSpPr>
          <p:nvPr userDrawn="1"/>
        </p:nvCxnSpPr>
        <p:spPr>
          <a:xfrm>
            <a:off x="5557725" y="0"/>
            <a:ext cx="1662225" cy="2027943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78975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  <a:defRPr sz="1600"/>
            </a:lvl2pPr>
            <a:lvl3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  <a:defRPr sz="1600"/>
            </a:lvl3pPr>
            <a:lvl4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  <a:defRPr sz="1600"/>
            </a:lvl4pPr>
            <a:lvl5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12192000" cy="241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5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6" grpId="0" animBg="1"/>
      <p:bldP spid="5" grpId="0" animBg="1"/>
      <p:bldP spid="4" grpId="0" animBg="1"/>
      <p:bldP spid="24" grpId="0" animBg="1"/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123443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89718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61164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2002"/>
            <a:ext cx="12192000" cy="168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017069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644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98708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172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32968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99243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070689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6" grpId="0"/>
      <p:bldP spid="5" grpId="0"/>
      <p:bldP spid="4" grpId="0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3410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V="1">
            <a:off x="4139747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8107054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73270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4330486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206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-1"/>
            <a:ext cx="12192000" cy="3819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50497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981451"/>
            <a:ext cx="7602900" cy="24098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63"/>
          </p:nvPr>
        </p:nvSpPr>
        <p:spPr>
          <a:xfrm>
            <a:off x="360000" y="1293899"/>
            <a:ext cx="7602900" cy="2258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747586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5999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72747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09494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0" name="Text Placehold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984333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54" hasCustomPrompt="1"/>
          </p:nvPr>
        </p:nvSpPr>
        <p:spPr>
          <a:xfrm>
            <a:off x="984333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747586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5999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272747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509494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64" hasCustomPrompt="1"/>
          </p:nvPr>
        </p:nvSpPr>
        <p:spPr>
          <a:xfrm>
            <a:off x="984333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9" name="Text Placehold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984333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0" name="Text Placehold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747586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1" name="Text Placeholder 28"/>
          <p:cNvSpPr>
            <a:spLocks noGrp="1"/>
          </p:cNvSpPr>
          <p:nvPr>
            <p:ph type="body" sz="quarter" idx="67" hasCustomPrompt="1"/>
          </p:nvPr>
        </p:nvSpPr>
        <p:spPr>
          <a:xfrm>
            <a:off x="747586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2" name="Text Placeholder 28"/>
          <p:cNvSpPr>
            <a:spLocks noGrp="1"/>
          </p:cNvSpPr>
          <p:nvPr>
            <p:ph type="body" sz="quarter" idx="68" hasCustomPrompt="1"/>
          </p:nvPr>
        </p:nvSpPr>
        <p:spPr>
          <a:xfrm>
            <a:off x="509494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3" name="Text Placeholder 28"/>
          <p:cNvSpPr>
            <a:spLocks noGrp="1"/>
          </p:cNvSpPr>
          <p:nvPr>
            <p:ph type="body" sz="quarter" idx="69" hasCustomPrompt="1"/>
          </p:nvPr>
        </p:nvSpPr>
        <p:spPr>
          <a:xfrm>
            <a:off x="509494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4" name="Text Placeholder 28"/>
          <p:cNvSpPr>
            <a:spLocks noGrp="1"/>
          </p:cNvSpPr>
          <p:nvPr>
            <p:ph type="body" sz="quarter" idx="70" hasCustomPrompt="1"/>
          </p:nvPr>
        </p:nvSpPr>
        <p:spPr>
          <a:xfrm>
            <a:off x="272747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5" name="Text Placeholder 28"/>
          <p:cNvSpPr>
            <a:spLocks noGrp="1"/>
          </p:cNvSpPr>
          <p:nvPr>
            <p:ph type="body" sz="quarter" idx="71" hasCustomPrompt="1"/>
          </p:nvPr>
        </p:nvSpPr>
        <p:spPr>
          <a:xfrm>
            <a:off x="272747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6" name="Text Placeholder 28"/>
          <p:cNvSpPr>
            <a:spLocks noGrp="1"/>
          </p:cNvSpPr>
          <p:nvPr>
            <p:ph type="body" sz="quarter" idx="72" hasCustomPrompt="1"/>
          </p:nvPr>
        </p:nvSpPr>
        <p:spPr>
          <a:xfrm>
            <a:off x="35999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7" name="Text Placeholder 28"/>
          <p:cNvSpPr>
            <a:spLocks noGrp="1"/>
          </p:cNvSpPr>
          <p:nvPr>
            <p:ph type="body" sz="quarter" idx="73" hasCustomPrompt="1"/>
          </p:nvPr>
        </p:nvSpPr>
        <p:spPr>
          <a:xfrm>
            <a:off x="35999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</p:spTree>
    <p:extLst>
      <p:ext uri="{BB962C8B-B14F-4D97-AF65-F5344CB8AC3E}">
        <p14:creationId xmlns:p14="http://schemas.microsoft.com/office/powerpoint/2010/main" val="17848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8" grpId="0"/>
      <p:bldP spid="19" grpId="0"/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9" grpId="0"/>
      <p:bldP spid="70" grpId="0"/>
      <p:bldP spid="71" grpId="0"/>
      <p:bldP spid="72" grpId="0"/>
      <p:bldP spid="74" grpId="0"/>
      <p:bldP spid="79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with Explan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17506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75012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555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Chevron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/>
          <a:stretch/>
        </p:blipFill>
        <p:spPr>
          <a:xfrm>
            <a:off x="1185332" y="0"/>
            <a:ext cx="11019367" cy="6858000"/>
          </a:xfrm>
          <a:prstGeom prst="rect">
            <a:avLst/>
          </a:prstGeom>
        </p:spPr>
      </p:pic>
      <p:pic>
        <p:nvPicPr>
          <p:cNvPr id="3" name="Picture 2" descr="TitleGrey_nopi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/>
          <a:stretch/>
        </p:blipFill>
        <p:spPr>
          <a:xfrm>
            <a:off x="1415142" y="0"/>
            <a:ext cx="10776857" cy="6858000"/>
          </a:xfrm>
          <a:prstGeom prst="rect">
            <a:avLst/>
          </a:prstGeom>
          <a:noFill/>
        </p:spPr>
      </p:pic>
      <p:sp>
        <p:nvSpPr>
          <p:cNvPr id="4" name="Rectangle 3" hidden="1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" b="-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015" y="3142800"/>
            <a:ext cx="5085835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95014" y="3715200"/>
            <a:ext cx="5085835" cy="392400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i="0" baseline="0">
                <a:solidFill>
                  <a:srgbClr val="C50637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4176213" y="4833660"/>
            <a:ext cx="1705972" cy="2024340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41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01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20357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8069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014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2795" y="3631308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Four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04985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Five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02697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64768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Six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67423" y="5852651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1278900"/>
            <a:ext cx="11484140" cy="6701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47973" y="1428873"/>
            <a:ext cx="4968000" cy="49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74103" y="391186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274103" y="1260241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274103" y="4632697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274103" y="5501752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274103" y="2511941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74103" y="3380996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002958" y="2897787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121440" y="289778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7121440" y="834035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7121440" y="507849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 userDrawn="1"/>
        </p:nvCxnSpPr>
        <p:spPr>
          <a:xfrm flipV="1">
            <a:off x="5090671" y="2941643"/>
            <a:ext cx="2030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 userDrawn="1"/>
        </p:nvSpPr>
        <p:spPr>
          <a:xfrm>
            <a:off x="6326299" y="5078496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33" idx="4"/>
            <a:endCxn id="27" idx="6"/>
          </p:cNvCxnSpPr>
          <p:nvPr userDrawn="1"/>
        </p:nvCxnSpPr>
        <p:spPr>
          <a:xfrm>
            <a:off x="5928327" y="2985498"/>
            <a:ext cx="485685" cy="21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25" idx="2"/>
          </p:cNvCxnSpPr>
          <p:nvPr userDrawn="1"/>
        </p:nvCxnSpPr>
        <p:spPr>
          <a:xfrm>
            <a:off x="6414012" y="5122353"/>
            <a:ext cx="70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  <a:endCxn id="31" idx="6"/>
          </p:cNvCxnSpPr>
          <p:nvPr userDrawn="1"/>
        </p:nvCxnSpPr>
        <p:spPr>
          <a:xfrm flipV="1">
            <a:off x="5928327" y="877200"/>
            <a:ext cx="479254" cy="2020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6319868" y="833343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6"/>
            <a:endCxn id="24" idx="2"/>
          </p:cNvCxnSpPr>
          <p:nvPr userDrawn="1"/>
        </p:nvCxnSpPr>
        <p:spPr>
          <a:xfrm>
            <a:off x="6407581" y="877200"/>
            <a:ext cx="713859" cy="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 userDrawn="1"/>
        </p:nvSpPr>
        <p:spPr>
          <a:xfrm>
            <a:off x="5884470" y="2897785"/>
            <a:ext cx="87713" cy="8771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25" grpId="0" animBg="1"/>
      <p:bldP spid="3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8"/>
          <p:cNvSpPr>
            <a:spLocks noGrp="1"/>
          </p:cNvSpPr>
          <p:nvPr>
            <p:ph sz="quarter" idx="10"/>
          </p:nvPr>
        </p:nvSpPr>
        <p:spPr>
          <a:xfrm>
            <a:off x="61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4" name="Content Placeholder 28"/>
          <p:cNvSpPr>
            <a:spLocks noGrp="1"/>
          </p:cNvSpPr>
          <p:nvPr>
            <p:ph sz="quarter" idx="11"/>
          </p:nvPr>
        </p:nvSpPr>
        <p:spPr>
          <a:xfrm>
            <a:off x="198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5" name="Content Placeholder 28"/>
          <p:cNvSpPr>
            <a:spLocks noGrp="1"/>
          </p:cNvSpPr>
          <p:nvPr>
            <p:ph sz="quarter" idx="12"/>
          </p:nvPr>
        </p:nvSpPr>
        <p:spPr>
          <a:xfrm>
            <a:off x="3351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6" name="Content Placeholder 28"/>
          <p:cNvSpPr>
            <a:spLocks noGrp="1"/>
          </p:cNvSpPr>
          <p:nvPr>
            <p:ph sz="quarter" idx="13"/>
          </p:nvPr>
        </p:nvSpPr>
        <p:spPr>
          <a:xfrm>
            <a:off x="4719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7" name="Content Placeholder 28"/>
          <p:cNvSpPr>
            <a:spLocks noGrp="1"/>
          </p:cNvSpPr>
          <p:nvPr>
            <p:ph sz="quarter" idx="14"/>
          </p:nvPr>
        </p:nvSpPr>
        <p:spPr>
          <a:xfrm>
            <a:off x="6087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8" name="Content Placeholder 28"/>
          <p:cNvSpPr>
            <a:spLocks noGrp="1"/>
          </p:cNvSpPr>
          <p:nvPr>
            <p:ph sz="quarter" idx="15"/>
          </p:nvPr>
        </p:nvSpPr>
        <p:spPr>
          <a:xfrm>
            <a:off x="745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9" name="Content Placeholder 28"/>
          <p:cNvSpPr>
            <a:spLocks noGrp="1"/>
          </p:cNvSpPr>
          <p:nvPr>
            <p:ph sz="quarter" idx="16"/>
          </p:nvPr>
        </p:nvSpPr>
        <p:spPr>
          <a:xfrm>
            <a:off x="882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0" name="Content Placeholder 28"/>
          <p:cNvSpPr>
            <a:spLocks noGrp="1"/>
          </p:cNvSpPr>
          <p:nvPr>
            <p:ph sz="quarter" idx="17"/>
          </p:nvPr>
        </p:nvSpPr>
        <p:spPr>
          <a:xfrm>
            <a:off x="198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1" name="Content Placeholder 28"/>
          <p:cNvSpPr>
            <a:spLocks noGrp="1"/>
          </p:cNvSpPr>
          <p:nvPr>
            <p:ph sz="quarter" idx="18"/>
          </p:nvPr>
        </p:nvSpPr>
        <p:spPr>
          <a:xfrm>
            <a:off x="3351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2" name="Content Placeholder 28"/>
          <p:cNvSpPr>
            <a:spLocks noGrp="1"/>
          </p:cNvSpPr>
          <p:nvPr>
            <p:ph sz="quarter" idx="19"/>
          </p:nvPr>
        </p:nvSpPr>
        <p:spPr>
          <a:xfrm>
            <a:off x="4719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3" name="Content Placeholder 28"/>
          <p:cNvSpPr>
            <a:spLocks noGrp="1"/>
          </p:cNvSpPr>
          <p:nvPr>
            <p:ph sz="quarter" idx="20"/>
          </p:nvPr>
        </p:nvSpPr>
        <p:spPr>
          <a:xfrm>
            <a:off x="6087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4" name="Content Placeholder 28"/>
          <p:cNvSpPr>
            <a:spLocks noGrp="1"/>
          </p:cNvSpPr>
          <p:nvPr>
            <p:ph sz="quarter" idx="21"/>
          </p:nvPr>
        </p:nvSpPr>
        <p:spPr>
          <a:xfrm>
            <a:off x="7455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5" name="Content Placeholder 28"/>
          <p:cNvSpPr>
            <a:spLocks noGrp="1"/>
          </p:cNvSpPr>
          <p:nvPr>
            <p:ph sz="quarter" idx="22"/>
          </p:nvPr>
        </p:nvSpPr>
        <p:spPr>
          <a:xfrm>
            <a:off x="882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6" name="Content Placeholder 28"/>
          <p:cNvSpPr>
            <a:spLocks noGrp="1"/>
          </p:cNvSpPr>
          <p:nvPr>
            <p:ph sz="quarter" idx="23"/>
          </p:nvPr>
        </p:nvSpPr>
        <p:spPr>
          <a:xfrm>
            <a:off x="198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7" name="Content Placeholder 28"/>
          <p:cNvSpPr>
            <a:spLocks noGrp="1"/>
          </p:cNvSpPr>
          <p:nvPr>
            <p:ph sz="quarter" idx="24"/>
          </p:nvPr>
        </p:nvSpPr>
        <p:spPr>
          <a:xfrm>
            <a:off x="335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8" name="Content Placeholder 28"/>
          <p:cNvSpPr>
            <a:spLocks noGrp="1"/>
          </p:cNvSpPr>
          <p:nvPr>
            <p:ph sz="quarter" idx="25"/>
          </p:nvPr>
        </p:nvSpPr>
        <p:spPr>
          <a:xfrm>
            <a:off x="4719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9" name="Content Placeholder 28"/>
          <p:cNvSpPr>
            <a:spLocks noGrp="1"/>
          </p:cNvSpPr>
          <p:nvPr>
            <p:ph sz="quarter" idx="26"/>
          </p:nvPr>
        </p:nvSpPr>
        <p:spPr>
          <a:xfrm>
            <a:off x="6087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0" name="Content Placeholder 28"/>
          <p:cNvSpPr>
            <a:spLocks noGrp="1"/>
          </p:cNvSpPr>
          <p:nvPr>
            <p:ph sz="quarter" idx="27"/>
          </p:nvPr>
        </p:nvSpPr>
        <p:spPr>
          <a:xfrm>
            <a:off x="7455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1" name="Content Placeholder 28"/>
          <p:cNvSpPr>
            <a:spLocks noGrp="1"/>
          </p:cNvSpPr>
          <p:nvPr>
            <p:ph sz="quarter" idx="28"/>
          </p:nvPr>
        </p:nvSpPr>
        <p:spPr>
          <a:xfrm>
            <a:off x="882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9"/>
          </p:nvPr>
        </p:nvSpPr>
        <p:spPr>
          <a:xfrm>
            <a:off x="1019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3" name="Block Arc 22"/>
          <p:cNvSpPr/>
          <p:nvPr userDrawn="1"/>
        </p:nvSpPr>
        <p:spPr>
          <a:xfrm rot="16200000">
            <a:off x="403814" y="3181375"/>
            <a:ext cx="3167871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 userDrawn="1"/>
        </p:nvSpPr>
        <p:spPr>
          <a:xfrm rot="5400000">
            <a:off x="8604375" y="1374705"/>
            <a:ext cx="3175015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" y="1373801"/>
            <a:ext cx="615882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  <p:sp>
        <p:nvSpPr>
          <p:cNvPr id="26" name="Rectangle 25"/>
          <p:cNvSpPr/>
          <p:nvPr userDrawn="1"/>
        </p:nvSpPr>
        <p:spPr>
          <a:xfrm>
            <a:off x="11559883" y="4986296"/>
            <a:ext cx="632117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65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1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1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1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1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endCxn id="5" idx="0"/>
          </p:cNvCxnSpPr>
          <p:nvPr userDrawn="1"/>
        </p:nvCxnSpPr>
        <p:spPr>
          <a:xfrm flipV="1">
            <a:off x="43123" y="2616616"/>
            <a:ext cx="10745476" cy="124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1124006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5" name="Block Arc 4"/>
          <p:cNvSpPr/>
          <p:nvPr userDrawn="1"/>
        </p:nvSpPr>
        <p:spPr>
          <a:xfrm rot="5400000">
            <a:off x="9920924" y="2554390"/>
            <a:ext cx="1735350" cy="1859212"/>
          </a:xfrm>
          <a:prstGeom prst="blockArc">
            <a:avLst>
              <a:gd name="adj1" fmla="val 10800000"/>
              <a:gd name="adj2" fmla="val 21563192"/>
              <a:gd name="adj3" fmla="val 3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452756" y="4353382"/>
            <a:ext cx="9344100" cy="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65143" y="6087130"/>
            <a:ext cx="10732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ck Arc 53"/>
          <p:cNvSpPr/>
          <p:nvPr userDrawn="1"/>
        </p:nvSpPr>
        <p:spPr>
          <a:xfrm rot="16200000">
            <a:off x="601791" y="4289795"/>
            <a:ext cx="1735459" cy="1859212"/>
          </a:xfrm>
          <a:prstGeom prst="blockArc">
            <a:avLst>
              <a:gd name="adj1" fmla="val 10806613"/>
              <a:gd name="adj2" fmla="val 21516593"/>
              <a:gd name="adj3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55" hasCustomPrompt="1"/>
          </p:nvPr>
        </p:nvSpPr>
        <p:spPr>
          <a:xfrm>
            <a:off x="3386009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57" hasCustomPrompt="1"/>
          </p:nvPr>
        </p:nvSpPr>
        <p:spPr>
          <a:xfrm>
            <a:off x="5648012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59" hasCustomPrompt="1"/>
          </p:nvPr>
        </p:nvSpPr>
        <p:spPr>
          <a:xfrm>
            <a:off x="7910015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4" name="Text Placeholder 41"/>
          <p:cNvSpPr>
            <a:spLocks noGrp="1"/>
          </p:cNvSpPr>
          <p:nvPr>
            <p:ph type="body" sz="quarter" idx="65" hasCustomPrompt="1"/>
          </p:nvPr>
        </p:nvSpPr>
        <p:spPr>
          <a:xfrm>
            <a:off x="2465115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6" name="Text Placeholder 41"/>
          <p:cNvSpPr>
            <a:spLocks noGrp="1"/>
          </p:cNvSpPr>
          <p:nvPr>
            <p:ph type="body" sz="quarter" idx="67" hasCustomPrompt="1"/>
          </p:nvPr>
        </p:nvSpPr>
        <p:spPr>
          <a:xfrm>
            <a:off x="4727118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8" name="Text Placeholder 41"/>
          <p:cNvSpPr>
            <a:spLocks noGrp="1"/>
          </p:cNvSpPr>
          <p:nvPr>
            <p:ph type="body" sz="quarter" idx="69" hasCustomPrompt="1"/>
          </p:nvPr>
        </p:nvSpPr>
        <p:spPr>
          <a:xfrm>
            <a:off x="6989121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71" hasCustomPrompt="1"/>
          </p:nvPr>
        </p:nvSpPr>
        <p:spPr>
          <a:xfrm>
            <a:off x="9257773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73" hasCustomPrompt="1"/>
          </p:nvPr>
        </p:nvSpPr>
        <p:spPr>
          <a:xfrm>
            <a:off x="1757133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4" name="Text Placeholder 41"/>
          <p:cNvSpPr>
            <a:spLocks noGrp="1"/>
          </p:cNvSpPr>
          <p:nvPr>
            <p:ph type="body" sz="quarter" idx="75" hasCustomPrompt="1"/>
          </p:nvPr>
        </p:nvSpPr>
        <p:spPr>
          <a:xfrm>
            <a:off x="4019136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7" hasCustomPrompt="1"/>
          </p:nvPr>
        </p:nvSpPr>
        <p:spPr>
          <a:xfrm>
            <a:off x="6281139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8" name="Text Placeholder 41"/>
          <p:cNvSpPr>
            <a:spLocks noGrp="1"/>
          </p:cNvSpPr>
          <p:nvPr>
            <p:ph type="body" sz="quarter" idx="79" hasCustomPrompt="1"/>
          </p:nvPr>
        </p:nvSpPr>
        <p:spPr>
          <a:xfrm>
            <a:off x="8543142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431325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5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3693328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6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5950653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7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8217334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8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2063839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9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4321164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0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6588458" y="410710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1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8850461" y="409377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736820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5038943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7292885" y="5854763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9558443" y="5848721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</p:spTree>
    <p:extLst>
      <p:ext uri="{BB962C8B-B14F-4D97-AF65-F5344CB8AC3E}">
        <p14:creationId xmlns:p14="http://schemas.microsoft.com/office/powerpoint/2010/main" val="10206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54" grpId="0" animBg="1"/>
      <p:bldP spid="5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75" idx="4"/>
            <a:endCxn id="116" idx="4"/>
          </p:cNvCxnSpPr>
          <p:nvPr userDrawn="1"/>
        </p:nvCxnSpPr>
        <p:spPr>
          <a:xfrm flipH="1">
            <a:off x="10250761" y="3965607"/>
            <a:ext cx="410" cy="28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4"/>
            <a:endCxn id="118" idx="4"/>
          </p:cNvCxnSpPr>
          <p:nvPr userDrawn="1"/>
        </p:nvCxnSpPr>
        <p:spPr>
          <a:xfrm flipH="1">
            <a:off x="8528760" y="3959996"/>
            <a:ext cx="9455" cy="29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1" idx="4"/>
            <a:endCxn id="120" idx="4"/>
          </p:cNvCxnSpPr>
          <p:nvPr userDrawn="1"/>
        </p:nvCxnSpPr>
        <p:spPr>
          <a:xfrm>
            <a:off x="6904067" y="3965033"/>
            <a:ext cx="3702" cy="284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9" idx="4"/>
            <a:endCxn id="122" idx="4"/>
          </p:cNvCxnSpPr>
          <p:nvPr userDrawn="1"/>
        </p:nvCxnSpPr>
        <p:spPr>
          <a:xfrm>
            <a:off x="5236876" y="3975026"/>
            <a:ext cx="3882" cy="27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5" idx="4"/>
            <a:endCxn id="124" idx="4"/>
          </p:cNvCxnSpPr>
          <p:nvPr userDrawn="1"/>
        </p:nvCxnSpPr>
        <p:spPr>
          <a:xfrm flipH="1">
            <a:off x="3626292" y="3974449"/>
            <a:ext cx="780" cy="27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5" idx="4"/>
            <a:endCxn id="126" idx="4"/>
          </p:cNvCxnSpPr>
          <p:nvPr userDrawn="1"/>
        </p:nvCxnSpPr>
        <p:spPr>
          <a:xfrm flipH="1">
            <a:off x="1960302" y="3975248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0"/>
            <a:endCxn id="92" idx="4"/>
          </p:cNvCxnSpPr>
          <p:nvPr userDrawn="1"/>
        </p:nvCxnSpPr>
        <p:spPr>
          <a:xfrm flipV="1">
            <a:off x="2796977" y="3435616"/>
            <a:ext cx="2616" cy="319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8" idx="0"/>
            <a:endCxn id="96" idx="4"/>
          </p:cNvCxnSpPr>
          <p:nvPr userDrawn="1"/>
        </p:nvCxnSpPr>
        <p:spPr>
          <a:xfrm flipV="1">
            <a:off x="4457167" y="3435616"/>
            <a:ext cx="189" cy="3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0"/>
            <a:endCxn id="98" idx="4"/>
          </p:cNvCxnSpPr>
          <p:nvPr userDrawn="1"/>
        </p:nvCxnSpPr>
        <p:spPr>
          <a:xfrm flipV="1">
            <a:off x="6130250" y="3435616"/>
            <a:ext cx="3811" cy="31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  <a:endCxn id="100" idx="4"/>
          </p:cNvCxnSpPr>
          <p:nvPr userDrawn="1"/>
        </p:nvCxnSpPr>
        <p:spPr>
          <a:xfrm flipH="1" flipV="1">
            <a:off x="7762322" y="3435616"/>
            <a:ext cx="831" cy="29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0"/>
            <a:endCxn id="102" idx="4"/>
          </p:cNvCxnSpPr>
          <p:nvPr userDrawn="1"/>
        </p:nvCxnSpPr>
        <p:spPr>
          <a:xfrm flipV="1">
            <a:off x="9426688" y="3435616"/>
            <a:ext cx="5780" cy="291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stCxn id="3" idx="6"/>
            <a:endCxn id="114" idx="2"/>
          </p:cNvCxnSpPr>
          <p:nvPr userDrawn="1"/>
        </p:nvCxnSpPr>
        <p:spPr>
          <a:xfrm flipV="1">
            <a:off x="1242638" y="3844986"/>
            <a:ext cx="9724708" cy="2157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83353" y="1231636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2179617" y="1232560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845166" y="121985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5518249" y="1219815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7151152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8814687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1345166" y="557048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3" name="Text Placeholder 54"/>
          <p:cNvSpPr>
            <a:spLocks noGrp="1"/>
          </p:cNvSpPr>
          <p:nvPr>
            <p:ph type="body" sz="quarter" idx="63" hasCustomPrompt="1"/>
          </p:nvPr>
        </p:nvSpPr>
        <p:spPr>
          <a:xfrm>
            <a:off x="3015071" y="5561568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4" name="Text Placeholder 55"/>
          <p:cNvSpPr>
            <a:spLocks noGrp="1"/>
          </p:cNvSpPr>
          <p:nvPr>
            <p:ph type="body" sz="quarter" idx="64" hasCustomPrompt="1"/>
          </p:nvPr>
        </p:nvSpPr>
        <p:spPr>
          <a:xfrm>
            <a:off x="4624875" y="554056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65" hasCustomPrompt="1"/>
          </p:nvPr>
        </p:nvSpPr>
        <p:spPr>
          <a:xfrm>
            <a:off x="6284287" y="552496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6" name="Text Placeholder 46"/>
          <p:cNvSpPr>
            <a:spLocks noGrp="1"/>
          </p:cNvSpPr>
          <p:nvPr>
            <p:ph type="body" sz="quarter" idx="66" hasCustomPrompt="1"/>
          </p:nvPr>
        </p:nvSpPr>
        <p:spPr>
          <a:xfrm>
            <a:off x="9658600" y="556778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7" name="Text Placeholder 47"/>
          <p:cNvSpPr>
            <a:spLocks noGrp="1"/>
          </p:cNvSpPr>
          <p:nvPr>
            <p:ph type="body" sz="quarter" idx="67" hasCustomPrompt="1"/>
          </p:nvPr>
        </p:nvSpPr>
        <p:spPr>
          <a:xfrm>
            <a:off x="7947448" y="553564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1020217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 userDrawn="1"/>
        </p:nvSpPr>
        <p:spPr>
          <a:xfrm>
            <a:off x="1855671" y="3752827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 userDrawn="1"/>
        </p:nvSpPr>
        <p:spPr>
          <a:xfrm>
            <a:off x="2685766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 userDrawn="1"/>
        </p:nvSpPr>
        <p:spPr>
          <a:xfrm>
            <a:off x="3515861" y="375202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 userDrawn="1"/>
        </p:nvSpPr>
        <p:spPr>
          <a:xfrm>
            <a:off x="4345956" y="375058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 userDrawn="1"/>
        </p:nvSpPr>
        <p:spPr>
          <a:xfrm>
            <a:off x="5125665" y="375260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 userDrawn="1"/>
        </p:nvSpPr>
        <p:spPr>
          <a:xfrm>
            <a:off x="6019039" y="3754300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 userDrawn="1"/>
        </p:nvSpPr>
        <p:spPr>
          <a:xfrm>
            <a:off x="6792856" y="374261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 userDrawn="1"/>
        </p:nvSpPr>
        <p:spPr>
          <a:xfrm>
            <a:off x="7651942" y="373471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 userDrawn="1"/>
        </p:nvSpPr>
        <p:spPr>
          <a:xfrm>
            <a:off x="8427004" y="37375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 userDrawn="1"/>
        </p:nvSpPr>
        <p:spPr>
          <a:xfrm>
            <a:off x="9315477" y="372725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10139960" y="3743186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1354880" y="505240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0" name="Text Placeholder 54"/>
          <p:cNvSpPr>
            <a:spLocks noGrp="1"/>
          </p:cNvSpPr>
          <p:nvPr>
            <p:ph type="body" sz="quarter" idx="69" hasCustomPrompt="1"/>
          </p:nvPr>
        </p:nvSpPr>
        <p:spPr>
          <a:xfrm>
            <a:off x="3015070" y="505332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1" name="Text Placeholder 55"/>
          <p:cNvSpPr>
            <a:spLocks noGrp="1"/>
          </p:cNvSpPr>
          <p:nvPr>
            <p:ph type="body" sz="quarter" idx="70" hasCustomPrompt="1"/>
          </p:nvPr>
        </p:nvSpPr>
        <p:spPr>
          <a:xfrm>
            <a:off x="4630234" y="504199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71" hasCustomPrompt="1"/>
          </p:nvPr>
        </p:nvSpPr>
        <p:spPr>
          <a:xfrm>
            <a:off x="6284287" y="503295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3" name="Text Placeholder 46"/>
          <p:cNvSpPr>
            <a:spLocks noGrp="1"/>
          </p:cNvSpPr>
          <p:nvPr>
            <p:ph type="body" sz="quarter" idx="72" hasCustomPrompt="1"/>
          </p:nvPr>
        </p:nvSpPr>
        <p:spPr>
          <a:xfrm>
            <a:off x="7947448" y="5024565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4" name="Text Placeholder 47"/>
          <p:cNvSpPr>
            <a:spLocks noGrp="1"/>
          </p:cNvSpPr>
          <p:nvPr>
            <p:ph type="body" sz="quarter" idx="73" hasCustomPrompt="1"/>
          </p:nvPr>
        </p:nvSpPr>
        <p:spPr>
          <a:xfrm>
            <a:off x="9658599" y="504058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4" hasCustomPrompt="1"/>
          </p:nvPr>
        </p:nvSpPr>
        <p:spPr>
          <a:xfrm>
            <a:off x="483353" y="23187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7" name="Text Placeholder 54"/>
          <p:cNvSpPr>
            <a:spLocks noGrp="1"/>
          </p:cNvSpPr>
          <p:nvPr>
            <p:ph type="body" sz="quarter" idx="75" hasCustomPrompt="1"/>
          </p:nvPr>
        </p:nvSpPr>
        <p:spPr>
          <a:xfrm>
            <a:off x="2179617" y="2319717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8" name="Text Placeholder 55"/>
          <p:cNvSpPr>
            <a:spLocks noGrp="1"/>
          </p:cNvSpPr>
          <p:nvPr>
            <p:ph type="body" sz="quarter" idx="76" hasCustomPrompt="1"/>
          </p:nvPr>
        </p:nvSpPr>
        <p:spPr>
          <a:xfrm>
            <a:off x="3845166" y="230701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9" name="Text Placeholder 45"/>
          <p:cNvSpPr>
            <a:spLocks noGrp="1"/>
          </p:cNvSpPr>
          <p:nvPr>
            <p:ph type="body" sz="quarter" idx="77" hasCustomPrompt="1"/>
          </p:nvPr>
        </p:nvSpPr>
        <p:spPr>
          <a:xfrm>
            <a:off x="5518249" y="230697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0" name="Text Placeholder 46"/>
          <p:cNvSpPr>
            <a:spLocks noGrp="1"/>
          </p:cNvSpPr>
          <p:nvPr>
            <p:ph type="body" sz="quarter" idx="78" hasCustomPrompt="1"/>
          </p:nvPr>
        </p:nvSpPr>
        <p:spPr>
          <a:xfrm>
            <a:off x="7151152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1" name="Text Placeholder 47"/>
          <p:cNvSpPr>
            <a:spLocks noGrp="1"/>
          </p:cNvSpPr>
          <p:nvPr>
            <p:ph type="body" sz="quarter" idx="79" hasCustomPrompt="1"/>
          </p:nvPr>
        </p:nvSpPr>
        <p:spPr>
          <a:xfrm>
            <a:off x="8814687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 flipV="1">
            <a:off x="1133431" y="3441800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4708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7" name="Picture Placeholder 11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2619593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42773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7" name="Picture Placeholder 11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595406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8" name="Picture Placeholder 11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7582322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85" name="Picture Placeholder 11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252468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4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17803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5" name="Picture Placeholder 11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3446291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4" name="Picture Placeholder 11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5053559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5" name="Picture Placeholder 11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6715107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6" name="Picture Placeholder 11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83360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7" name="Picture Placeholder 11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0059956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cxnSp>
        <p:nvCxnSpPr>
          <p:cNvPr id="112" name="Straight Connector 111"/>
          <p:cNvCxnSpPr>
            <a:stCxn id="114" idx="0"/>
            <a:endCxn id="128" idx="4"/>
          </p:cNvCxnSpPr>
          <p:nvPr userDrawn="1"/>
        </p:nvCxnSpPr>
        <p:spPr>
          <a:xfrm flipH="1" flipV="1">
            <a:off x="11078556" y="3435616"/>
            <a:ext cx="1" cy="298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66556" y="1209754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114" name="Oval 113"/>
          <p:cNvSpPr/>
          <p:nvPr userDrawn="1"/>
        </p:nvSpPr>
        <p:spPr>
          <a:xfrm>
            <a:off x="10967346" y="37337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66556" y="229691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129" name="Picture Placeholder 11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108985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82108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 userDrawn="1"/>
        </p:nvSpPr>
        <p:spPr>
          <a:xfrm>
            <a:off x="2493593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 userDrawn="1"/>
        </p:nvSpPr>
        <p:spPr>
          <a:xfrm>
            <a:off x="41513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 userDrawn="1"/>
        </p:nvSpPr>
        <p:spPr>
          <a:xfrm>
            <a:off x="582806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 userDrawn="1"/>
        </p:nvSpPr>
        <p:spPr>
          <a:xfrm>
            <a:off x="7456322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 userDrawn="1"/>
        </p:nvSpPr>
        <p:spPr>
          <a:xfrm>
            <a:off x="9126468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 userDrawn="1"/>
        </p:nvSpPr>
        <p:spPr>
          <a:xfrm rot="10800000">
            <a:off x="9944761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 userDrawn="1"/>
        </p:nvSpPr>
        <p:spPr>
          <a:xfrm rot="10800000">
            <a:off x="8222760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 userDrawn="1"/>
        </p:nvSpPr>
        <p:spPr>
          <a:xfrm rot="10800000">
            <a:off x="6601769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 userDrawn="1"/>
        </p:nvSpPr>
        <p:spPr>
          <a:xfrm rot="10800000">
            <a:off x="4934758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 userDrawn="1"/>
        </p:nvSpPr>
        <p:spPr>
          <a:xfrm rot="10800000">
            <a:off x="332029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 userDrawn="1"/>
        </p:nvSpPr>
        <p:spPr>
          <a:xfrm rot="10800000">
            <a:off x="165430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 userDrawn="1"/>
        </p:nvSpPr>
        <p:spPr>
          <a:xfrm>
            <a:off x="107725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3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9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3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900"/>
                            </p:stCondLst>
                            <p:childTnLst>
                              <p:par>
                                <p:cTn id="2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1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1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4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7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8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900"/>
                            </p:stCondLst>
                            <p:childTnLst>
                              <p:par>
                                <p:cTn id="2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5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/>
      <p:bldP spid="76" grpId="0"/>
      <p:bldP spid="77" grpId="0"/>
      <p:bldP spid="78" grpId="0"/>
      <p:bldP spid="85" grpId="0"/>
      <p:bldP spid="94" grpId="0"/>
      <p:bldP spid="95" grpId="0"/>
      <p:bldP spid="104" grpId="0"/>
      <p:bldP spid="105" grpId="0"/>
      <p:bldP spid="106" grpId="0"/>
      <p:bldP spid="107" grpId="0"/>
      <p:bldP spid="1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/>
      <p:bldP spid="11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/>
      <p:bldP spid="20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lowchart: Extract 16"/>
          <p:cNvSpPr/>
          <p:nvPr userDrawn="1"/>
        </p:nvSpPr>
        <p:spPr>
          <a:xfrm rot="10800000">
            <a:off x="5834108" y="409125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endCxn id="32" idx="4"/>
          </p:cNvCxnSpPr>
          <p:nvPr userDrawn="1"/>
        </p:nvCxnSpPr>
        <p:spPr>
          <a:xfrm flipH="1">
            <a:off x="4462774" y="412306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2142143" y="5110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21518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4282774" y="4523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32" name="Oval 31"/>
          <p:cNvSpPr/>
          <p:nvPr userDrawn="1"/>
        </p:nvSpPr>
        <p:spPr>
          <a:xfrm rot="10800000">
            <a:off x="4156774" y="439784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86" hasCustomPrompt="1"/>
          </p:nvPr>
        </p:nvSpPr>
        <p:spPr>
          <a:xfrm>
            <a:off x="5456258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87" hasCustomPrompt="1"/>
          </p:nvPr>
        </p:nvSpPr>
        <p:spPr>
          <a:xfrm>
            <a:off x="5465972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88" hasCustomPrompt="1"/>
          </p:nvPr>
        </p:nvSpPr>
        <p:spPr>
          <a:xfrm>
            <a:off x="8780943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89" hasCustomPrompt="1"/>
          </p:nvPr>
        </p:nvSpPr>
        <p:spPr>
          <a:xfrm>
            <a:off x="87906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7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03530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8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03530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9" name="Text Placeholder 47"/>
          <p:cNvSpPr>
            <a:spLocks noGrp="1"/>
          </p:cNvSpPr>
          <p:nvPr>
            <p:ph type="body" sz="quarter" idx="93" hasCustomPrompt="1"/>
          </p:nvPr>
        </p:nvSpPr>
        <p:spPr>
          <a:xfrm>
            <a:off x="7096647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0" name="Text Placeholder 47"/>
          <p:cNvSpPr>
            <a:spLocks noGrp="1"/>
          </p:cNvSpPr>
          <p:nvPr>
            <p:ph type="body" sz="quarter" idx="94" hasCustomPrompt="1"/>
          </p:nvPr>
        </p:nvSpPr>
        <p:spPr>
          <a:xfrm>
            <a:off x="7096647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1" name="Text Placeholder 47"/>
          <p:cNvSpPr>
            <a:spLocks noGrp="1"/>
          </p:cNvSpPr>
          <p:nvPr>
            <p:ph type="body" sz="quarter" idx="95" hasCustomPrompt="1"/>
          </p:nvPr>
        </p:nvSpPr>
        <p:spPr>
          <a:xfrm>
            <a:off x="3864615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2" name="Text Placeholder 47"/>
          <p:cNvSpPr>
            <a:spLocks noGrp="1"/>
          </p:cNvSpPr>
          <p:nvPr>
            <p:ph type="body" sz="quarter" idx="96" hasCustomPrompt="1"/>
          </p:nvPr>
        </p:nvSpPr>
        <p:spPr>
          <a:xfrm>
            <a:off x="3864615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97" hasCustomPrompt="1"/>
          </p:nvPr>
        </p:nvSpPr>
        <p:spPr>
          <a:xfrm>
            <a:off x="614289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4" name="Text Placeholder 47"/>
          <p:cNvSpPr>
            <a:spLocks noGrp="1"/>
          </p:cNvSpPr>
          <p:nvPr>
            <p:ph type="body" sz="quarter" idx="98" hasCustomPrompt="1"/>
          </p:nvPr>
        </p:nvSpPr>
        <p:spPr>
          <a:xfrm>
            <a:off x="614289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45" name="Straight Connector 44"/>
          <p:cNvCxnSpPr>
            <a:endCxn id="47" idx="4"/>
          </p:cNvCxnSpPr>
          <p:nvPr userDrawn="1"/>
        </p:nvCxnSpPr>
        <p:spPr>
          <a:xfrm flipH="1">
            <a:off x="7706145" y="412025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cture Placeholder 11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7526145" y="452103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47" name="Oval 46"/>
          <p:cNvSpPr/>
          <p:nvPr userDrawn="1"/>
        </p:nvSpPr>
        <p:spPr>
          <a:xfrm rot="10800000">
            <a:off x="7400145" y="439503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endCxn id="50" idx="4"/>
          </p:cNvCxnSpPr>
          <p:nvPr userDrawn="1"/>
        </p:nvCxnSpPr>
        <p:spPr>
          <a:xfrm flipH="1">
            <a:off x="11014422" y="4107031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11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10834422" y="450780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0" name="Oval 49"/>
          <p:cNvSpPr/>
          <p:nvPr userDrawn="1"/>
        </p:nvSpPr>
        <p:spPr>
          <a:xfrm rot="10800000">
            <a:off x="10708422" y="438180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53" idx="4"/>
          </p:cNvCxnSpPr>
          <p:nvPr userDrawn="1"/>
        </p:nvCxnSpPr>
        <p:spPr>
          <a:xfrm flipH="1">
            <a:off x="1182841" y="4102842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11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1002841" y="450361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3" name="Oval 52"/>
          <p:cNvSpPr/>
          <p:nvPr userDrawn="1"/>
        </p:nvSpPr>
        <p:spPr>
          <a:xfrm rot="10800000">
            <a:off x="876841" y="437761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 userDrawn="1"/>
        </p:nvCxnSpPr>
        <p:spPr>
          <a:xfrm flipH="1" flipV="1">
            <a:off x="2800179" y="334968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613829" y="285749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2487829" y="273149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 userDrawn="1"/>
        </p:nvCxnSpPr>
        <p:spPr>
          <a:xfrm flipH="1" flipV="1">
            <a:off x="6102350" y="332127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11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5916000" y="28290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5790000" y="270308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 userDrawn="1"/>
        </p:nvCxnSpPr>
        <p:spPr>
          <a:xfrm flipH="1" flipV="1">
            <a:off x="9408019" y="3360439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cture Placeholder 11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9221669" y="286825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095669" y="2742255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63921" y="3629810"/>
            <a:ext cx="1566000" cy="468000"/>
            <a:chOff x="8439722" y="3195950"/>
            <a:chExt cx="1566000" cy="461640"/>
          </a:xfrm>
        </p:grpSpPr>
        <p:sp>
          <p:nvSpPr>
            <p:cNvPr id="3" name="Flowchart: Delay 2"/>
            <p:cNvSpPr/>
            <p:nvPr userDrawn="1"/>
          </p:nvSpPr>
          <p:spPr>
            <a:xfrm>
              <a:off x="9606227" y="3195950"/>
              <a:ext cx="399495" cy="46163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8439722" y="3195951"/>
              <a:ext cx="1166505" cy="461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8616614" y="3649608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6969307" y="365165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62079" y="3639398"/>
            <a:ext cx="1566000" cy="468000"/>
            <a:chOff x="1778494" y="3195950"/>
            <a:chExt cx="1566000" cy="461639"/>
          </a:xfrm>
          <a:solidFill>
            <a:schemeClr val="accent1"/>
          </a:solidFill>
        </p:grpSpPr>
        <p:sp>
          <p:nvSpPr>
            <p:cNvPr id="7" name="Flowchart: Delay 6"/>
            <p:cNvSpPr/>
            <p:nvPr userDrawn="1"/>
          </p:nvSpPr>
          <p:spPr>
            <a:xfrm rot="10800000">
              <a:off x="1778494" y="3195950"/>
              <a:ext cx="399495" cy="46163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989" y="3195950"/>
              <a:ext cx="1166505" cy="461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74693" y="3635314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027386" y="3645524"/>
            <a:ext cx="1548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5322000" y="364144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Extract 13"/>
          <p:cNvSpPr/>
          <p:nvPr userDrawn="1"/>
        </p:nvSpPr>
        <p:spPr>
          <a:xfrm>
            <a:off x="958787" y="3315718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Extract 14"/>
          <p:cNvSpPr/>
          <p:nvPr userDrawn="1"/>
        </p:nvSpPr>
        <p:spPr>
          <a:xfrm rot="10800000">
            <a:off x="2539494" y="4091256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Extract 15"/>
          <p:cNvSpPr/>
          <p:nvPr userDrawn="1"/>
        </p:nvSpPr>
        <p:spPr>
          <a:xfrm>
            <a:off x="4218108" y="3319562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/>
          <p:cNvSpPr/>
          <p:nvPr userDrawn="1"/>
        </p:nvSpPr>
        <p:spPr>
          <a:xfrm>
            <a:off x="7467978" y="333338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Extract 18"/>
          <p:cNvSpPr/>
          <p:nvPr userDrawn="1"/>
        </p:nvSpPr>
        <p:spPr>
          <a:xfrm rot="10800000">
            <a:off x="9156885" y="4106494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Extract 19"/>
          <p:cNvSpPr/>
          <p:nvPr userDrawn="1"/>
        </p:nvSpPr>
        <p:spPr>
          <a:xfrm>
            <a:off x="10789467" y="3324508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5165" y="3641795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83177" y="3650932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26972" y="3639294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69150" y="363939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013920" y="3650543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670614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10317921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</p:spTree>
    <p:extLst>
      <p:ext uri="{BB962C8B-B14F-4D97-AF65-F5344CB8AC3E}">
        <p14:creationId xmlns:p14="http://schemas.microsoft.com/office/powerpoint/2010/main" val="11877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animBg="1"/>
      <p:bldP spid="3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61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9278461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9278461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344327" y="4068219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11394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36219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4327" y="4534492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11394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44327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311394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cxnSp>
        <p:nvCxnSpPr>
          <p:cNvPr id="34" name="Straight Connector 33"/>
          <p:cNvCxnSpPr>
            <a:stCxn id="35" idx="6"/>
            <a:endCxn id="58" idx="2"/>
          </p:cNvCxnSpPr>
          <p:nvPr userDrawn="1"/>
        </p:nvCxnSpPr>
        <p:spPr>
          <a:xfrm>
            <a:off x="1180695" y="2019014"/>
            <a:ext cx="9789291" cy="1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8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0859" y="1914096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Picture Placeholder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399380" y="1920737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7" name="Picture Placeholder 8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842648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Picture Placeholder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4440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9" name="Picture Placeholder 8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704923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Picture Placeholder 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125702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8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9561401" y="1927570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531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18888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31392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474327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61794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76151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6" name="Text Placeholder 47"/>
          <p:cNvSpPr>
            <a:spLocks noGrp="1"/>
          </p:cNvSpPr>
          <p:nvPr>
            <p:ph type="body" sz="quarter" idx="59" hasCustomPrompt="1"/>
          </p:nvPr>
        </p:nvSpPr>
        <p:spPr>
          <a:xfrm>
            <a:off x="90508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7" name="Text Placeholder 47"/>
          <p:cNvSpPr>
            <a:spLocks noGrp="1"/>
          </p:cNvSpPr>
          <p:nvPr>
            <p:ph type="body" sz="quarter" idx="60" hasCustomPrompt="1"/>
          </p:nvPr>
        </p:nvSpPr>
        <p:spPr>
          <a:xfrm>
            <a:off x="10491326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8" name="Picture Placeholder 8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10969986" y="1914239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4952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4628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4303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39794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36550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3330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006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681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23576" y="5705475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6" y="1253266"/>
            <a:ext cx="5565499" cy="40902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 err="1"/>
              <a:t>sdfasdf</a:t>
            </a:r>
            <a:endParaRPr lang="en-US"/>
          </a:p>
        </p:txBody>
      </p:sp>
      <p:sp>
        <p:nvSpPr>
          <p:cNvPr id="76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76975" y="1344246"/>
            <a:ext cx="5562601" cy="399927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Transparent Image / Wireframe</a:t>
            </a:r>
          </a:p>
        </p:txBody>
      </p:sp>
    </p:spTree>
    <p:extLst>
      <p:ext uri="{BB962C8B-B14F-4D97-AF65-F5344CB8AC3E}">
        <p14:creationId xmlns:p14="http://schemas.microsoft.com/office/powerpoint/2010/main" val="2943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levels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x 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8481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167612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296744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425876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5550082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684140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813271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7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42403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8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1071535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9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8481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0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167612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1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296744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425876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5550082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84140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813271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42403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1071535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38481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9" name="Picture Placeholder 39"/>
          <p:cNvSpPr>
            <a:spLocks noGrp="1"/>
          </p:cNvSpPr>
          <p:nvPr>
            <p:ph type="pic" sz="quarter" idx="155" hasCustomPrompt="1"/>
          </p:nvPr>
        </p:nvSpPr>
        <p:spPr>
          <a:xfrm>
            <a:off x="167612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0" name="Picture Placeholder 39"/>
          <p:cNvSpPr>
            <a:spLocks noGrp="1"/>
          </p:cNvSpPr>
          <p:nvPr>
            <p:ph type="pic" sz="quarter" idx="156" hasCustomPrompt="1"/>
          </p:nvPr>
        </p:nvSpPr>
        <p:spPr>
          <a:xfrm>
            <a:off x="296744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1" name="Picture Placeholder 39"/>
          <p:cNvSpPr>
            <a:spLocks noGrp="1"/>
          </p:cNvSpPr>
          <p:nvPr>
            <p:ph type="pic" sz="quarter" idx="157" hasCustomPrompt="1"/>
          </p:nvPr>
        </p:nvSpPr>
        <p:spPr>
          <a:xfrm>
            <a:off x="425876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2" name="Picture Placeholder 39"/>
          <p:cNvSpPr>
            <a:spLocks noGrp="1"/>
          </p:cNvSpPr>
          <p:nvPr>
            <p:ph type="pic" sz="quarter" idx="158" hasCustomPrompt="1"/>
          </p:nvPr>
        </p:nvSpPr>
        <p:spPr>
          <a:xfrm>
            <a:off x="5550082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3" name="Picture Placeholder 39"/>
          <p:cNvSpPr>
            <a:spLocks noGrp="1"/>
          </p:cNvSpPr>
          <p:nvPr>
            <p:ph type="pic" sz="quarter" idx="159" hasCustomPrompt="1"/>
          </p:nvPr>
        </p:nvSpPr>
        <p:spPr>
          <a:xfrm>
            <a:off x="684140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4" name="Picture Placeholder 39"/>
          <p:cNvSpPr>
            <a:spLocks noGrp="1"/>
          </p:cNvSpPr>
          <p:nvPr>
            <p:ph type="pic" sz="quarter" idx="160" hasCustomPrompt="1"/>
          </p:nvPr>
        </p:nvSpPr>
        <p:spPr>
          <a:xfrm>
            <a:off x="813271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5" name="Picture Placeholder 39"/>
          <p:cNvSpPr>
            <a:spLocks noGrp="1"/>
          </p:cNvSpPr>
          <p:nvPr>
            <p:ph type="pic" sz="quarter" idx="161" hasCustomPrompt="1"/>
          </p:nvPr>
        </p:nvSpPr>
        <p:spPr>
          <a:xfrm>
            <a:off x="942403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6" name="Picture Placeholder 39"/>
          <p:cNvSpPr>
            <a:spLocks noGrp="1"/>
          </p:cNvSpPr>
          <p:nvPr>
            <p:ph type="pic" sz="quarter" idx="162" hasCustomPrompt="1"/>
          </p:nvPr>
        </p:nvSpPr>
        <p:spPr>
          <a:xfrm>
            <a:off x="1071535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8481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7612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6744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5876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50082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4140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271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403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1535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500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86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Pentagon 17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93" y="4564049"/>
            <a:ext cx="9796130" cy="606272"/>
          </a:xfrm>
        </p:spPr>
        <p:txBody>
          <a:bodyPr wrap="none" tIns="0" bIns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973180" y="5159125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Name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3694" y="5162831"/>
            <a:ext cx="16294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973180" y="5559451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27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Arrow: Chevron 33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13982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66666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45727" y="315541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13982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66666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45727" y="4959926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60000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3313982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266666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9245727" y="1341803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784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599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273172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510344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747517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599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273172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510344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747517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599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273172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510344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747517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8468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98468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98468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4" name="Straight Connector 33"/>
          <p:cNvCxnSpPr>
            <a:endCxn id="35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315541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23507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85716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83827" y="4959927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23"/>
          </p:nvPr>
        </p:nvSpPr>
        <p:spPr>
          <a:xfrm>
            <a:off x="359999" y="1259393"/>
            <a:ext cx="11479827" cy="1654800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2000"/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5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6937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276380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9860547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7509391" y="4402578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114961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61983"/>
            <a:ext cx="11489878" cy="284329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8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ss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0" y="142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8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430000" y="385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4860000" y="1429444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7290000" y="3858947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72" hasCustomPrompt="1"/>
          </p:nvPr>
        </p:nvSpPr>
        <p:spPr>
          <a:xfrm>
            <a:off x="9720000" y="1428947"/>
            <a:ext cx="2472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2430000" y="142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73" hasCustomPrompt="1"/>
          </p:nvPr>
        </p:nvSpPr>
        <p:spPr>
          <a:xfrm>
            <a:off x="7290000" y="142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74" hasCustomPrompt="1"/>
          </p:nvPr>
        </p:nvSpPr>
        <p:spPr>
          <a:xfrm>
            <a:off x="0" y="385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75" hasCustomPrompt="1"/>
          </p:nvPr>
        </p:nvSpPr>
        <p:spPr>
          <a:xfrm>
            <a:off x="4860000" y="385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76" hasCustomPrompt="1"/>
          </p:nvPr>
        </p:nvSpPr>
        <p:spPr>
          <a:xfrm>
            <a:off x="9720000" y="3858947"/>
            <a:ext cx="2472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299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2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6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4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8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83824" y="1332494"/>
            <a:ext cx="3564000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283820" y="1800494"/>
            <a:ext cx="3564000" cy="4590975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7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82262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82257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8282261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8282257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Heade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46842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36334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360000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3346841" y="183448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6336333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9278459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41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36333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78459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7846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41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3633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78459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63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7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9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/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760" y="4012706"/>
            <a:ext cx="11826240" cy="2361461"/>
          </a:xfrm>
          <a:prstGeom prst="rect">
            <a:avLst/>
          </a:prstGeom>
          <a:noFill/>
          <a:ln w="3175">
            <a:noFill/>
          </a:ln>
        </p:spPr>
        <p:txBody>
          <a:bodyPr lIns="216000" tIns="180000" rIns="216000" bIns="216000" anchor="t" anchorCtr="0"/>
          <a:lstStyle>
            <a:lvl1pPr marL="0" indent="0" algn="l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3191"/>
            <a:ext cx="11854927" cy="2316654"/>
          </a:xfrm>
          <a:prstGeom prst="rect">
            <a:avLst/>
          </a:prstGeom>
          <a:solidFill>
            <a:schemeClr val="bg2"/>
          </a:solidFill>
        </p:spPr>
        <p:txBody>
          <a:bodyPr lIns="360000" tIns="216000" rIns="360000" bIns="216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8877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422763" y="2752309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421571" y="3206961"/>
            <a:ext cx="5426551" cy="120699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21571" y="4750323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6421571" y="5204974"/>
            <a:ext cx="5426551" cy="1201349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6300178" y="2752309"/>
            <a:ext cx="122400" cy="1654825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6299172" y="4750323"/>
            <a:ext cx="122400" cy="1656000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1692" y="1292987"/>
            <a:ext cx="11496431" cy="12157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2752309"/>
            <a:ext cx="122400" cy="165482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750323"/>
            <a:ext cx="122400" cy="1656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6" y="2752309"/>
            <a:ext cx="536152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750323"/>
            <a:ext cx="5362149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7851" y="3213822"/>
            <a:ext cx="5363350" cy="120516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8" y="5204975"/>
            <a:ext cx="5363670" cy="120658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2690045"/>
            <a:ext cx="45958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934075" y="2699570"/>
            <a:ext cx="36830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6546850" y="-2"/>
            <a:ext cx="5645150" cy="6858002"/>
          </a:xfrm>
          <a:prstGeom prst="parallelogram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49425" y="1190847"/>
            <a:ext cx="5040000" cy="5248053"/>
          </a:xfrm>
          <a:prstGeom prst="rect">
            <a:avLst/>
          </a:prstGeom>
          <a:noFill/>
        </p:spPr>
        <p:txBody>
          <a:bodyPr wrap="none" lIns="108000" tIns="0" rIns="108000" bIns="0"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849425" y="934525"/>
            <a:ext cx="5040000" cy="6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9425" y="421301"/>
            <a:ext cx="5040000" cy="49755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Edit Agenda Title</a:t>
            </a:r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cxnSpLocks/>
          </p:cNvCxnSpPr>
          <p:nvPr userDrawn="1"/>
        </p:nvCxnSpPr>
        <p:spPr>
          <a:xfrm flipV="1">
            <a:off x="3597917" y="5267022"/>
            <a:ext cx="1001799" cy="1574800"/>
          </a:xfrm>
          <a:prstGeom prst="line">
            <a:avLst/>
          </a:prstGeom>
          <a:ln w="3175">
            <a:solidFill>
              <a:schemeClr val="bg2">
                <a:alpha val="4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33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2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0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9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Spli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8616"/>
            <a:ext cx="5895974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79649"/>
            <a:ext cx="5527228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8745" y="4857920"/>
            <a:ext cx="5527229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34126" y="4368488"/>
            <a:ext cx="5497090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334126" y="4846759"/>
            <a:ext cx="5497090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109438" y="1393199"/>
            <a:ext cx="0" cy="496742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334125" y="1328615"/>
            <a:ext cx="5857875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139747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107054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332000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3123349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6089108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V="1">
            <a:off x="9068173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3123349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6086475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058648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264106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39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/>
      <p:bldP spid="44" grpId="0"/>
      <p:bldP spid="45" grpId="0"/>
      <p:bldP spid="4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51047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656834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644170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19997" y="1832660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3142399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6070058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9068173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03783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03783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76047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12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1999"/>
            <a:ext cx="3600000" cy="51250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25487"/>
            <a:ext cx="3600000" cy="51283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03783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4350202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8322468" y="1277502"/>
            <a:ext cx="1077245" cy="11901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164219" y="5669085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7117626" y="5691959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11068833" y="569672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79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16" grpId="0" animBg="1"/>
      <p:bldP spid="17" grpId="0"/>
      <p:bldP spid="26" grpId="0"/>
      <p:bldP spid="27" grpId="0"/>
      <p:bldP spid="28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19"/>
            <a:ext cx="3600000" cy="5157385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4298729" y="1329139"/>
            <a:ext cx="3600000" cy="5157385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237578" y="1340844"/>
            <a:ext cx="3600000" cy="5157384"/>
            <a:chOff x="6323054" y="1350370"/>
            <a:chExt cx="2556081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3135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72931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298730" y="3787622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247709" y="3799326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722816" y="2166247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298729" y="1478954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247709" y="1490658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658934" y="216550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610643" y="2163325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357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294493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3341567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323135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41568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333184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333184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3398037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6380130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ight Triangle 17"/>
          <p:cNvSpPr/>
          <p:nvPr userDrawn="1"/>
        </p:nvSpPr>
        <p:spPr>
          <a:xfrm rot="16200000">
            <a:off x="1197541" y="4734046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/>
          <p:cNvSpPr/>
          <p:nvPr userDrawn="1"/>
        </p:nvSpPr>
        <p:spPr>
          <a:xfrm rot="16200000">
            <a:off x="4168377" y="4734046"/>
            <a:ext cx="1591451" cy="185635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Triangle 24"/>
          <p:cNvSpPr/>
          <p:nvPr userDrawn="1"/>
        </p:nvSpPr>
        <p:spPr>
          <a:xfrm rot="16200000">
            <a:off x="7155230" y="4734045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135191" y="567085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5102427" y="5689858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8097138" y="567536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304542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9304542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Right Triangle 29"/>
          <p:cNvSpPr/>
          <p:nvPr userDrawn="1"/>
        </p:nvSpPr>
        <p:spPr>
          <a:xfrm rot="5400000">
            <a:off x="9350817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1" name="Right Triangle 30"/>
          <p:cNvSpPr/>
          <p:nvPr userDrawn="1"/>
        </p:nvSpPr>
        <p:spPr>
          <a:xfrm rot="16200000">
            <a:off x="10121302" y="4734044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11063210" y="567536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42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3200" cy="68524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/>
          <a:stretch/>
        </p:blipFill>
        <p:spPr>
          <a:xfrm>
            <a:off x="6322465" y="8956"/>
            <a:ext cx="5869535" cy="685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74"/>
          <a:stretch/>
        </p:blipFill>
        <p:spPr>
          <a:xfrm>
            <a:off x="3552" y="283"/>
            <a:ext cx="1294733" cy="685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67403" r="38314"/>
          <a:stretch/>
        </p:blipFill>
        <p:spPr>
          <a:xfrm>
            <a:off x="5104263" y="4622389"/>
            <a:ext cx="2415654" cy="223532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04794" y="1826926"/>
            <a:ext cx="6345327" cy="1673093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r>
              <a:rPr lang="en-GB" sz="4484">
                <a:solidFill>
                  <a:schemeClr val="bg1"/>
                </a:solidFill>
              </a:rPr>
              <a:t>Thank You – </a:t>
            </a:r>
            <a:br>
              <a:rPr lang="en-GB" sz="4484">
                <a:solidFill>
                  <a:schemeClr val="bg1"/>
                </a:solidFill>
              </a:rPr>
            </a:br>
            <a:r>
              <a:rPr lang="en-GB" sz="4484">
                <a:solidFill>
                  <a:schemeClr val="bg1"/>
                </a:solidFill>
              </a:rPr>
              <a:t>Any Questions? 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04794" y="3329320"/>
            <a:ext cx="360045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84">
                <a:solidFill>
                  <a:schemeClr val="bg1"/>
                </a:solidFill>
              </a:rPr>
              <a:t>@</a:t>
            </a:r>
            <a:r>
              <a:rPr lang="en-GB" sz="3184" err="1">
                <a:solidFill>
                  <a:schemeClr val="bg1"/>
                </a:solidFill>
              </a:rPr>
              <a:t>UltimaBusiness</a:t>
            </a:r>
            <a:endParaRPr lang="en-GB" sz="3184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0" y="4114800"/>
            <a:ext cx="2222770" cy="2715589"/>
          </a:xfrm>
          <a:prstGeom prst="line">
            <a:avLst/>
          </a:prstGeom>
          <a:ln w="3175">
            <a:solidFill>
              <a:srgbClr val="FFFFFF">
                <a:alpha val="60000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0046494" y="388156"/>
            <a:ext cx="1762125" cy="869933"/>
            <a:chOff x="4926013" y="-474663"/>
            <a:chExt cx="4524375" cy="22336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249988" y="-474663"/>
              <a:ext cx="446088" cy="2233613"/>
            </a:xfrm>
            <a:custGeom>
              <a:avLst/>
              <a:gdLst>
                <a:gd name="T0" fmla="*/ 220 w 281"/>
                <a:gd name="T1" fmla="*/ 0 h 1407"/>
                <a:gd name="T2" fmla="*/ 61 w 281"/>
                <a:gd name="T3" fmla="*/ 0 h 1407"/>
                <a:gd name="T4" fmla="*/ 61 w 281"/>
                <a:gd name="T5" fmla="*/ 243 h 1407"/>
                <a:gd name="T6" fmla="*/ 0 w 281"/>
                <a:gd name="T7" fmla="*/ 243 h 1407"/>
                <a:gd name="T8" fmla="*/ 0 w 281"/>
                <a:gd name="T9" fmla="*/ 411 h 1407"/>
                <a:gd name="T10" fmla="*/ 61 w 281"/>
                <a:gd name="T11" fmla="*/ 411 h 1407"/>
                <a:gd name="T12" fmla="*/ 61 w 281"/>
                <a:gd name="T13" fmla="*/ 1407 h 1407"/>
                <a:gd name="T14" fmla="*/ 220 w 281"/>
                <a:gd name="T15" fmla="*/ 1407 h 1407"/>
                <a:gd name="T16" fmla="*/ 220 w 281"/>
                <a:gd name="T17" fmla="*/ 411 h 1407"/>
                <a:gd name="T18" fmla="*/ 281 w 281"/>
                <a:gd name="T19" fmla="*/ 411 h 1407"/>
                <a:gd name="T20" fmla="*/ 281 w 281"/>
                <a:gd name="T21" fmla="*/ 243 h 1407"/>
                <a:gd name="T22" fmla="*/ 220 w 281"/>
                <a:gd name="T23" fmla="*/ 243 h 1407"/>
                <a:gd name="T24" fmla="*/ 220 w 281"/>
                <a:gd name="T2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407">
                  <a:moveTo>
                    <a:pt x="220" y="0"/>
                  </a:moveTo>
                  <a:lnTo>
                    <a:pt x="61" y="0"/>
                  </a:lnTo>
                  <a:lnTo>
                    <a:pt x="61" y="243"/>
                  </a:lnTo>
                  <a:lnTo>
                    <a:pt x="0" y="243"/>
                  </a:lnTo>
                  <a:lnTo>
                    <a:pt x="0" y="411"/>
                  </a:lnTo>
                  <a:lnTo>
                    <a:pt x="61" y="411"/>
                  </a:lnTo>
                  <a:lnTo>
                    <a:pt x="61" y="1407"/>
                  </a:lnTo>
                  <a:lnTo>
                    <a:pt x="220" y="1407"/>
                  </a:lnTo>
                  <a:lnTo>
                    <a:pt x="220" y="411"/>
                  </a:lnTo>
                  <a:lnTo>
                    <a:pt x="281" y="411"/>
                  </a:lnTo>
                  <a:lnTo>
                    <a:pt x="281" y="243"/>
                  </a:lnTo>
                  <a:lnTo>
                    <a:pt x="220" y="24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6"/>
            <p:cNvSpPr>
              <a:spLocks noChangeArrowheads="1"/>
            </p:cNvSpPr>
            <p:nvPr userDrawn="1"/>
          </p:nvSpPr>
          <p:spPr bwMode="auto">
            <a:xfrm>
              <a:off x="5857876" y="-474663"/>
              <a:ext cx="252413" cy="2233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6832601" y="-98425"/>
              <a:ext cx="252413" cy="1857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auto">
            <a:xfrm>
              <a:off x="6832601" y="-4746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7318376" y="-98425"/>
              <a:ext cx="1239838" cy="1857375"/>
            </a:xfrm>
            <a:custGeom>
              <a:avLst/>
              <a:gdLst>
                <a:gd name="T0" fmla="*/ 282 w 373"/>
                <a:gd name="T1" fmla="*/ 0 h 559"/>
                <a:gd name="T2" fmla="*/ 211 w 373"/>
                <a:gd name="T3" fmla="*/ 35 h 559"/>
                <a:gd name="T4" fmla="*/ 135 w 373"/>
                <a:gd name="T5" fmla="*/ 0 h 559"/>
                <a:gd name="T6" fmla="*/ 76 w 373"/>
                <a:gd name="T7" fmla="*/ 20 h 559"/>
                <a:gd name="T8" fmla="*/ 76 w 373"/>
                <a:gd name="T9" fmla="*/ 6 h 559"/>
                <a:gd name="T10" fmla="*/ 0 w 373"/>
                <a:gd name="T11" fmla="*/ 6 h 559"/>
                <a:gd name="T12" fmla="*/ 0 w 373"/>
                <a:gd name="T13" fmla="*/ 559 h 559"/>
                <a:gd name="T14" fmla="*/ 76 w 373"/>
                <a:gd name="T15" fmla="*/ 559 h 559"/>
                <a:gd name="T16" fmla="*/ 76 w 373"/>
                <a:gd name="T17" fmla="*/ 85 h 559"/>
                <a:gd name="T18" fmla="*/ 107 w 373"/>
                <a:gd name="T19" fmla="*/ 68 h 559"/>
                <a:gd name="T20" fmla="*/ 148 w 373"/>
                <a:gd name="T21" fmla="*/ 129 h 559"/>
                <a:gd name="T22" fmla="*/ 148 w 373"/>
                <a:gd name="T23" fmla="*/ 559 h 559"/>
                <a:gd name="T24" fmla="*/ 225 w 373"/>
                <a:gd name="T25" fmla="*/ 559 h 559"/>
                <a:gd name="T26" fmla="*/ 225 w 373"/>
                <a:gd name="T27" fmla="*/ 99 h 559"/>
                <a:gd name="T28" fmla="*/ 225 w 373"/>
                <a:gd name="T29" fmla="*/ 85 h 559"/>
                <a:gd name="T30" fmla="*/ 255 w 373"/>
                <a:gd name="T31" fmla="*/ 68 h 559"/>
                <a:gd name="T32" fmla="*/ 296 w 373"/>
                <a:gd name="T33" fmla="*/ 129 h 559"/>
                <a:gd name="T34" fmla="*/ 296 w 373"/>
                <a:gd name="T35" fmla="*/ 559 h 559"/>
                <a:gd name="T36" fmla="*/ 373 w 373"/>
                <a:gd name="T37" fmla="*/ 559 h 559"/>
                <a:gd name="T38" fmla="*/ 373 w 373"/>
                <a:gd name="T39" fmla="*/ 99 h 559"/>
                <a:gd name="T40" fmla="*/ 282 w 373"/>
                <a:gd name="T4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3" h="559">
                  <a:moveTo>
                    <a:pt x="282" y="0"/>
                  </a:moveTo>
                  <a:cubicBezTo>
                    <a:pt x="250" y="0"/>
                    <a:pt x="227" y="12"/>
                    <a:pt x="211" y="35"/>
                  </a:cubicBezTo>
                  <a:cubicBezTo>
                    <a:pt x="198" y="13"/>
                    <a:pt x="174" y="0"/>
                    <a:pt x="135" y="0"/>
                  </a:cubicBezTo>
                  <a:cubicBezTo>
                    <a:pt x="110" y="0"/>
                    <a:pt x="91" y="7"/>
                    <a:pt x="76" y="20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76" y="559"/>
                    <a:pt x="76" y="559"/>
                    <a:pt x="76" y="559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4" y="75"/>
                    <a:pt x="93" y="68"/>
                    <a:pt x="107" y="68"/>
                  </a:cubicBezTo>
                  <a:cubicBezTo>
                    <a:pt x="144" y="68"/>
                    <a:pt x="148" y="99"/>
                    <a:pt x="148" y="12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225" y="559"/>
                    <a:pt x="225" y="559"/>
                    <a:pt x="225" y="559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94"/>
                    <a:pt x="225" y="90"/>
                    <a:pt x="225" y="85"/>
                  </a:cubicBezTo>
                  <a:cubicBezTo>
                    <a:pt x="232" y="75"/>
                    <a:pt x="241" y="68"/>
                    <a:pt x="255" y="68"/>
                  </a:cubicBezTo>
                  <a:cubicBezTo>
                    <a:pt x="292" y="68"/>
                    <a:pt x="296" y="99"/>
                    <a:pt x="296" y="129"/>
                  </a:cubicBezTo>
                  <a:cubicBezTo>
                    <a:pt x="296" y="559"/>
                    <a:pt x="296" y="559"/>
                    <a:pt x="296" y="559"/>
                  </a:cubicBezTo>
                  <a:cubicBezTo>
                    <a:pt x="373" y="559"/>
                    <a:pt x="373" y="559"/>
                    <a:pt x="373" y="559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3" y="44"/>
                    <a:pt x="355" y="0"/>
                    <a:pt x="2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926013" y="-98425"/>
              <a:ext cx="698500" cy="1857375"/>
            </a:xfrm>
            <a:custGeom>
              <a:avLst/>
              <a:gdLst>
                <a:gd name="T0" fmla="*/ 133 w 210"/>
                <a:gd name="T1" fmla="*/ 402 h 559"/>
                <a:gd name="T2" fmla="*/ 133 w 210"/>
                <a:gd name="T3" fmla="*/ 454 h 559"/>
                <a:gd name="T4" fmla="*/ 105 w 210"/>
                <a:gd name="T5" fmla="*/ 482 h 559"/>
                <a:gd name="T6" fmla="*/ 77 w 210"/>
                <a:gd name="T7" fmla="*/ 454 h 559"/>
                <a:gd name="T8" fmla="*/ 77 w 210"/>
                <a:gd name="T9" fmla="*/ 423 h 559"/>
                <a:gd name="T10" fmla="*/ 77 w 210"/>
                <a:gd name="T11" fmla="*/ 0 h 559"/>
                <a:gd name="T12" fmla="*/ 0 w 210"/>
                <a:gd name="T13" fmla="*/ 0 h 559"/>
                <a:gd name="T14" fmla="*/ 0 w 210"/>
                <a:gd name="T15" fmla="*/ 402 h 559"/>
                <a:gd name="T16" fmla="*/ 0 w 210"/>
                <a:gd name="T17" fmla="*/ 454 h 559"/>
                <a:gd name="T18" fmla="*/ 105 w 210"/>
                <a:gd name="T19" fmla="*/ 559 h 559"/>
                <a:gd name="T20" fmla="*/ 210 w 210"/>
                <a:gd name="T21" fmla="*/ 454 h 559"/>
                <a:gd name="T22" fmla="*/ 210 w 210"/>
                <a:gd name="T23" fmla="*/ 427 h 559"/>
                <a:gd name="T24" fmla="*/ 210 w 210"/>
                <a:gd name="T25" fmla="*/ 0 h 559"/>
                <a:gd name="T26" fmla="*/ 133 w 210"/>
                <a:gd name="T27" fmla="*/ 0 h 559"/>
                <a:gd name="T28" fmla="*/ 133 w 210"/>
                <a:gd name="T29" fmla="*/ 40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559">
                  <a:moveTo>
                    <a:pt x="133" y="402"/>
                  </a:moveTo>
                  <a:cubicBezTo>
                    <a:pt x="133" y="454"/>
                    <a:pt x="133" y="454"/>
                    <a:pt x="133" y="454"/>
                  </a:cubicBezTo>
                  <a:cubicBezTo>
                    <a:pt x="133" y="470"/>
                    <a:pt x="121" y="482"/>
                    <a:pt x="105" y="482"/>
                  </a:cubicBezTo>
                  <a:cubicBezTo>
                    <a:pt x="89" y="482"/>
                    <a:pt x="77" y="470"/>
                    <a:pt x="77" y="454"/>
                  </a:cubicBezTo>
                  <a:cubicBezTo>
                    <a:pt x="77" y="423"/>
                    <a:pt x="77" y="423"/>
                    <a:pt x="77" y="4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512"/>
                    <a:pt x="47" y="559"/>
                    <a:pt x="105" y="559"/>
                  </a:cubicBezTo>
                  <a:cubicBezTo>
                    <a:pt x="163" y="559"/>
                    <a:pt x="210" y="512"/>
                    <a:pt x="210" y="454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3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8761413" y="-98425"/>
              <a:ext cx="688975" cy="1857375"/>
            </a:xfrm>
            <a:custGeom>
              <a:avLst/>
              <a:gdLst>
                <a:gd name="T0" fmla="*/ 207 w 207"/>
                <a:gd name="T1" fmla="*/ 559 h 559"/>
                <a:gd name="T2" fmla="*/ 207 w 207"/>
                <a:gd name="T3" fmla="*/ 0 h 559"/>
                <a:gd name="T4" fmla="*/ 131 w 207"/>
                <a:gd name="T5" fmla="*/ 0 h 559"/>
                <a:gd name="T6" fmla="*/ 131 w 207"/>
                <a:gd name="T7" fmla="*/ 16 h 559"/>
                <a:gd name="T8" fmla="*/ 88 w 207"/>
                <a:gd name="T9" fmla="*/ 0 h 559"/>
                <a:gd name="T10" fmla="*/ 0 w 207"/>
                <a:gd name="T11" fmla="*/ 196 h 559"/>
                <a:gd name="T12" fmla="*/ 0 w 207"/>
                <a:gd name="T13" fmla="*/ 355 h 559"/>
                <a:gd name="T14" fmla="*/ 86 w 207"/>
                <a:gd name="T15" fmla="*/ 559 h 559"/>
                <a:gd name="T16" fmla="*/ 131 w 207"/>
                <a:gd name="T17" fmla="*/ 546 h 559"/>
                <a:gd name="T18" fmla="*/ 131 w 207"/>
                <a:gd name="T19" fmla="*/ 559 h 559"/>
                <a:gd name="T20" fmla="*/ 207 w 207"/>
                <a:gd name="T21" fmla="*/ 559 h 559"/>
                <a:gd name="T22" fmla="*/ 131 w 207"/>
                <a:gd name="T23" fmla="*/ 454 h 559"/>
                <a:gd name="T24" fmla="*/ 103 w 207"/>
                <a:gd name="T25" fmla="*/ 482 h 559"/>
                <a:gd name="T26" fmla="*/ 74 w 207"/>
                <a:gd name="T27" fmla="*/ 454 h 559"/>
                <a:gd name="T28" fmla="*/ 74 w 207"/>
                <a:gd name="T29" fmla="*/ 102 h 559"/>
                <a:gd name="T30" fmla="*/ 103 w 207"/>
                <a:gd name="T31" fmla="*/ 74 h 559"/>
                <a:gd name="T32" fmla="*/ 131 w 207"/>
                <a:gd name="T33" fmla="*/ 102 h 559"/>
                <a:gd name="T34" fmla="*/ 131 w 207"/>
                <a:gd name="T35" fmla="*/ 45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559">
                  <a:moveTo>
                    <a:pt x="207" y="5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9" y="6"/>
                    <a:pt x="106" y="0"/>
                    <a:pt x="88" y="0"/>
                  </a:cubicBezTo>
                  <a:cubicBezTo>
                    <a:pt x="2" y="0"/>
                    <a:pt x="0" y="131"/>
                    <a:pt x="0" y="19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20"/>
                    <a:pt x="3" y="559"/>
                    <a:pt x="86" y="559"/>
                  </a:cubicBezTo>
                  <a:cubicBezTo>
                    <a:pt x="107" y="559"/>
                    <a:pt x="120" y="552"/>
                    <a:pt x="131" y="546"/>
                  </a:cubicBezTo>
                  <a:cubicBezTo>
                    <a:pt x="131" y="559"/>
                    <a:pt x="131" y="559"/>
                    <a:pt x="131" y="559"/>
                  </a:cubicBezTo>
                  <a:lnTo>
                    <a:pt x="207" y="559"/>
                  </a:lnTo>
                  <a:close/>
                  <a:moveTo>
                    <a:pt x="131" y="454"/>
                  </a:moveTo>
                  <a:cubicBezTo>
                    <a:pt x="131" y="470"/>
                    <a:pt x="118" y="482"/>
                    <a:pt x="103" y="482"/>
                  </a:cubicBezTo>
                  <a:cubicBezTo>
                    <a:pt x="87" y="482"/>
                    <a:pt x="74" y="470"/>
                    <a:pt x="74" y="45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7"/>
                    <a:pt x="87" y="74"/>
                    <a:pt x="103" y="74"/>
                  </a:cubicBezTo>
                  <a:cubicBezTo>
                    <a:pt x="118" y="74"/>
                    <a:pt x="131" y="87"/>
                    <a:pt x="131" y="102"/>
                  </a:cubicBezTo>
                  <a:lnTo>
                    <a:pt x="131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345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20"/>
            <a:ext cx="2556002" cy="5136156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3341567" y="1331320"/>
            <a:ext cx="2556000" cy="5136156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322973" y="1331320"/>
            <a:ext cx="2556162" cy="5136155"/>
            <a:chOff x="6322973" y="1350370"/>
            <a:chExt cx="2556162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2973" y="1350370"/>
              <a:ext cx="2556162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294493" y="1331320"/>
            <a:ext cx="2556000" cy="5136155"/>
            <a:chOff x="9294493" y="1350370"/>
            <a:chExt cx="2556000" cy="50551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294493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94493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0800000">
              <a:off x="9294493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39583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333184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18664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304542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2555998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3341568" y="1481134"/>
            <a:ext cx="2555999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333184" y="1481134"/>
            <a:ext cx="254587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51" hasCustomPrompt="1"/>
          </p:nvPr>
        </p:nvSpPr>
        <p:spPr>
          <a:xfrm>
            <a:off x="9304542" y="1481134"/>
            <a:ext cx="2545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200232" y="2188806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191849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0163206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781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9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  <p:bldP spid="46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" y="3674295"/>
            <a:ext cx="3042000" cy="2869379"/>
          </a:xfrm>
          <a:prstGeom prst="rect">
            <a:avLst/>
          </a:prstGeom>
        </p:spPr>
        <p:txBody>
          <a:bodyPr lIns="360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42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084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26000" y="3680978"/>
            <a:ext cx="3078000" cy="2869379"/>
          </a:xfrm>
          <a:prstGeom prst="rect">
            <a:avLst/>
          </a:prstGeom>
        </p:spPr>
        <p:txBody>
          <a:bodyPr lIns="216000" tIns="72000" rIns="360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6000" y="1405323"/>
            <a:ext cx="3078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9126000" y="1332000"/>
            <a:ext cx="3078000" cy="72000"/>
          </a:xfrm>
          <a:prstGeom prst="rect">
            <a:avLst/>
          </a:prstGeom>
          <a:solidFill>
            <a:srgbClr val="A06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360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42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84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126000" y="3098296"/>
            <a:ext cx="3078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84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84000" y="1332000"/>
            <a:ext cx="304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2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042000" y="1332000"/>
            <a:ext cx="3042000" cy="72000"/>
          </a:xfrm>
          <a:prstGeom prst="rect">
            <a:avLst/>
          </a:prstGeom>
          <a:solidFill>
            <a:srgbClr val="5F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" y="1332000"/>
            <a:ext cx="304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4.16667E-7 -0.39375 L 4.16667E-7 0.0004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Motion origin="layout" path="M 1.25E-6 -0.39375 L 1.25E-6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Motion origin="layout" path="M 2.08333E-6 -0.39375 L 2.08333E-6 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animMotion origin="layout" path="M 4.16667E-7 -0.39375 L 4.16667E-7 0.0004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6 " pathEditMode="relative" rAng="0" ptsTypes="AA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18" grpId="1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1.25E-6 -0.39375 L 1.25E-6 0.00047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2.08333E-6 -0.39375 L 2.08333E-6 0.00047 " pathEditMode="relative" rAng="0" ptsTypes="AA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7 " pathEditMode="relative" rAng="0" ptsTypes="AA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7" grpId="0" animBg="1"/>
      <p:bldP spid="8" grpId="0" animBg="1"/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5" grpId="0" animBg="1"/>
      <p:bldP spid="10" grpId="0" animBg="1"/>
      <p:bldP spid="4" grpId="0" animBg="1"/>
      <p:bldP spid="1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4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2990299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7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3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2990299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36925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6925" y="2990299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36925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76932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76932" y="2990299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76932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95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3922745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3922745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36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3922745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9999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922745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06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1332000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1332000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7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/>
      <p:bldP spid="33" grpId="0" animBg="1"/>
      <p:bldP spid="33" grpId="1" animBg="1"/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52550"/>
            <a:ext cx="12192000" cy="501014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139747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107054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8542215" y="1723420"/>
            <a:ext cx="3309332" cy="213738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285750" indent="-285750" algn="l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Stats x 6</a:t>
            </a:r>
          </a:p>
        </p:txBody>
      </p:sp>
    </p:spTree>
    <p:extLst>
      <p:ext uri="{BB962C8B-B14F-4D97-AF65-F5344CB8AC3E}">
        <p14:creationId xmlns:p14="http://schemas.microsoft.com/office/powerpoint/2010/main" val="445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98" y="1338584"/>
            <a:ext cx="3760218" cy="5038081"/>
          </a:xfrm>
          <a:prstGeom prst="rect">
            <a:avLst/>
          </a:prstGeom>
        </p:spPr>
      </p:pic>
      <p:sp>
        <p:nvSpPr>
          <p:cNvPr id="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0" y="1227719"/>
            <a:ext cx="3774825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49496" y="1695719"/>
            <a:ext cx="3774829" cy="4680946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162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8" hasCustomPrompt="1"/>
          </p:nvPr>
        </p:nvSpPr>
        <p:spPr>
          <a:xfrm>
            <a:off x="4486162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9" hasCustomPrompt="1"/>
          </p:nvPr>
        </p:nvSpPr>
        <p:spPr>
          <a:xfrm>
            <a:off x="4486162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0" hasCustomPrompt="1"/>
          </p:nvPr>
        </p:nvSpPr>
        <p:spPr>
          <a:xfrm>
            <a:off x="4486162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1" hasCustomPrompt="1"/>
          </p:nvPr>
        </p:nvSpPr>
        <p:spPr>
          <a:xfrm>
            <a:off x="4486162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72" hasCustomPrompt="1"/>
          </p:nvPr>
        </p:nvSpPr>
        <p:spPr>
          <a:xfrm>
            <a:off x="10458450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3" hasCustomPrompt="1"/>
          </p:nvPr>
        </p:nvSpPr>
        <p:spPr>
          <a:xfrm>
            <a:off x="10458450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74" hasCustomPrompt="1"/>
          </p:nvPr>
        </p:nvSpPr>
        <p:spPr>
          <a:xfrm>
            <a:off x="10458450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75" hasCustomPrompt="1"/>
          </p:nvPr>
        </p:nvSpPr>
        <p:spPr>
          <a:xfrm>
            <a:off x="10458450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76" hasCustomPrompt="1"/>
          </p:nvPr>
        </p:nvSpPr>
        <p:spPr>
          <a:xfrm>
            <a:off x="10458450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4208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062000" y="3076698"/>
            <a:ext cx="4062000" cy="3312000"/>
          </a:xfrm>
          <a:custGeom>
            <a:avLst/>
            <a:gdLst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0 w 4062000"/>
              <a:gd name="connsiteY4" fmla="*/ 0 h 3390900"/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2000 w 4062000"/>
              <a:gd name="connsiteY4" fmla="*/ 1143000 h 3390900"/>
              <a:gd name="connsiteX5" fmla="*/ 0 w 4062000"/>
              <a:gd name="connsiteY5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2000" h="3390900">
                <a:moveTo>
                  <a:pt x="0" y="0"/>
                </a:moveTo>
                <a:lnTo>
                  <a:pt x="4062000" y="0"/>
                </a:lnTo>
                <a:lnTo>
                  <a:pt x="4062000" y="3390900"/>
                </a:lnTo>
                <a:lnTo>
                  <a:pt x="0" y="3390900"/>
                </a:lnTo>
                <a:cubicBezTo>
                  <a:pt x="667" y="2641600"/>
                  <a:pt x="1333" y="1892300"/>
                  <a:pt x="2000" y="1143000"/>
                </a:cubicBezTo>
                <a:cubicBezTo>
                  <a:pt x="1333" y="762000"/>
                  <a:pt x="667" y="381000"/>
                  <a:pt x="0" y="0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7566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90009"/>
              <a:gd name="connsiteX1" fmla="*/ 4068000 w 4637314"/>
              <a:gd name="connsiteY1" fmla="*/ 0 h 3390009"/>
              <a:gd name="connsiteX2" fmla="*/ 4069583 w 4637314"/>
              <a:gd name="connsiteY2" fmla="*/ 1151094 h 3390009"/>
              <a:gd name="connsiteX3" fmla="*/ 4637314 w 4637314"/>
              <a:gd name="connsiteY3" fmla="*/ 1693705 h 3390009"/>
              <a:gd name="connsiteX4" fmla="*/ 4064559 w 4637314"/>
              <a:gd name="connsiteY4" fmla="*/ 2231291 h 3390009"/>
              <a:gd name="connsiteX5" fmla="*/ 4068000 w 4637314"/>
              <a:gd name="connsiteY5" fmla="*/ 3389992 h 3390009"/>
              <a:gd name="connsiteX6" fmla="*/ 0 w 4637314"/>
              <a:gd name="connsiteY6" fmla="*/ 3389992 h 3390009"/>
              <a:gd name="connsiteX7" fmla="*/ 0 w 4637314"/>
              <a:gd name="connsiteY7" fmla="*/ 0 h 3390009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0" y="2225288"/>
                  <a:pt x="4065358" y="3390647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432000" tIns="216000" rIns="864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7548686" y="3069264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1" y="2231003"/>
                  <a:pt x="4064667" y="3387130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360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615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135166" y="3061879"/>
            <a:ext cx="4056834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062787"/>
            <a:ext cx="4109422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11931" y="3062787"/>
            <a:ext cx="5220000" cy="3312000"/>
          </a:xfrm>
          <a:custGeom>
            <a:avLst/>
            <a:gdLst>
              <a:gd name="connsiteX0" fmla="*/ 0 w 4050316"/>
              <a:gd name="connsiteY0" fmla="*/ 0 h 3389992"/>
              <a:gd name="connsiteX1" fmla="*/ 4050316 w 4050316"/>
              <a:gd name="connsiteY1" fmla="*/ 0 h 3389992"/>
              <a:gd name="connsiteX2" fmla="*/ 4050316 w 4050316"/>
              <a:gd name="connsiteY2" fmla="*/ 3389992 h 3389992"/>
              <a:gd name="connsiteX3" fmla="*/ 0 w 4050316"/>
              <a:gd name="connsiteY3" fmla="*/ 3389992 h 3389992"/>
              <a:gd name="connsiteX4" fmla="*/ 0 w 4050316"/>
              <a:gd name="connsiteY4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0 w 4052005"/>
              <a:gd name="connsiteY4" fmla="*/ 1704041 h 3389992"/>
              <a:gd name="connsiteX5" fmla="*/ 1689 w 4052005"/>
              <a:gd name="connsiteY5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689 w 4052005"/>
              <a:gd name="connsiteY6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 w 4052005"/>
              <a:gd name="connsiteY6" fmla="*/ 1154705 h 3389992"/>
              <a:gd name="connsiteX7" fmla="*/ 1689 w 4052005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0246 w 4615248"/>
              <a:gd name="connsiteY2" fmla="*/ 1700564 h 3389992"/>
              <a:gd name="connsiteX3" fmla="*/ 4615248 w 4615248"/>
              <a:gd name="connsiteY3" fmla="*/ 3389992 h 3389992"/>
              <a:gd name="connsiteX4" fmla="*/ 564932 w 4615248"/>
              <a:gd name="connsiteY4" fmla="*/ 3389992 h 3389992"/>
              <a:gd name="connsiteX5" fmla="*/ 563244 w 4615248"/>
              <a:gd name="connsiteY5" fmla="*/ 2239469 h 3389992"/>
              <a:gd name="connsiteX6" fmla="*/ 0 w 4615248"/>
              <a:gd name="connsiteY6" fmla="*/ 1700564 h 3389992"/>
              <a:gd name="connsiteX7" fmla="*/ 563244 w 4615248"/>
              <a:gd name="connsiteY7" fmla="*/ 1154705 h 3389992"/>
              <a:gd name="connsiteX8" fmla="*/ 564932 w 4615248"/>
              <a:gd name="connsiteY8" fmla="*/ 0 h 3389992"/>
              <a:gd name="connsiteX0" fmla="*/ 564932 w 4912643"/>
              <a:gd name="connsiteY0" fmla="*/ 0 h 3389992"/>
              <a:gd name="connsiteX1" fmla="*/ 4615248 w 4912643"/>
              <a:gd name="connsiteY1" fmla="*/ 0 h 3389992"/>
              <a:gd name="connsiteX2" fmla="*/ 4606769 w 4912643"/>
              <a:gd name="connsiteY2" fmla="*/ 1154705 h 3389992"/>
              <a:gd name="connsiteX3" fmla="*/ 4610246 w 4912643"/>
              <a:gd name="connsiteY3" fmla="*/ 1700564 h 3389992"/>
              <a:gd name="connsiteX4" fmla="*/ 4615248 w 4912643"/>
              <a:gd name="connsiteY4" fmla="*/ 3389992 h 3389992"/>
              <a:gd name="connsiteX5" fmla="*/ 564932 w 4912643"/>
              <a:gd name="connsiteY5" fmla="*/ 3389992 h 3389992"/>
              <a:gd name="connsiteX6" fmla="*/ 563244 w 4912643"/>
              <a:gd name="connsiteY6" fmla="*/ 2239469 h 3389992"/>
              <a:gd name="connsiteX7" fmla="*/ 0 w 4912643"/>
              <a:gd name="connsiteY7" fmla="*/ 1700564 h 3389992"/>
              <a:gd name="connsiteX8" fmla="*/ 563244 w 4912643"/>
              <a:gd name="connsiteY8" fmla="*/ 1154705 h 3389992"/>
              <a:gd name="connsiteX9" fmla="*/ 564932 w 4912643"/>
              <a:gd name="connsiteY9" fmla="*/ 0 h 3389992"/>
              <a:gd name="connsiteX0" fmla="*/ 564932 w 4913793"/>
              <a:gd name="connsiteY0" fmla="*/ 0 h 3389992"/>
              <a:gd name="connsiteX1" fmla="*/ 4615248 w 4913793"/>
              <a:gd name="connsiteY1" fmla="*/ 0 h 3389992"/>
              <a:gd name="connsiteX2" fmla="*/ 4606769 w 4913793"/>
              <a:gd name="connsiteY2" fmla="*/ 1154705 h 3389992"/>
              <a:gd name="connsiteX3" fmla="*/ 4610246 w 4913793"/>
              <a:gd name="connsiteY3" fmla="*/ 1700564 h 3389992"/>
              <a:gd name="connsiteX4" fmla="*/ 4610246 w 4913793"/>
              <a:gd name="connsiteY4" fmla="*/ 2239469 h 3389992"/>
              <a:gd name="connsiteX5" fmla="*/ 4615248 w 4913793"/>
              <a:gd name="connsiteY5" fmla="*/ 3389992 h 3389992"/>
              <a:gd name="connsiteX6" fmla="*/ 564932 w 4913793"/>
              <a:gd name="connsiteY6" fmla="*/ 3389992 h 3389992"/>
              <a:gd name="connsiteX7" fmla="*/ 563244 w 4913793"/>
              <a:gd name="connsiteY7" fmla="*/ 2239469 h 3389992"/>
              <a:gd name="connsiteX8" fmla="*/ 0 w 4913793"/>
              <a:gd name="connsiteY8" fmla="*/ 1700564 h 3389992"/>
              <a:gd name="connsiteX9" fmla="*/ 563244 w 4913793"/>
              <a:gd name="connsiteY9" fmla="*/ 1154705 h 3389992"/>
              <a:gd name="connsiteX10" fmla="*/ 564932 w 4913793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205144"/>
              <a:gd name="connsiteY0" fmla="*/ 0 h 3389992"/>
              <a:gd name="connsiteX1" fmla="*/ 4615248 w 5205144"/>
              <a:gd name="connsiteY1" fmla="*/ 0 h 3389992"/>
              <a:gd name="connsiteX2" fmla="*/ 4606769 w 5205144"/>
              <a:gd name="connsiteY2" fmla="*/ 1154705 h 3389992"/>
              <a:gd name="connsiteX3" fmla="*/ 5183919 w 5205144"/>
              <a:gd name="connsiteY3" fmla="*/ 1704041 h 3389992"/>
              <a:gd name="connsiteX4" fmla="*/ 4610246 w 5205144"/>
              <a:gd name="connsiteY4" fmla="*/ 2239469 h 3389992"/>
              <a:gd name="connsiteX5" fmla="*/ 4615248 w 5205144"/>
              <a:gd name="connsiteY5" fmla="*/ 3389992 h 3389992"/>
              <a:gd name="connsiteX6" fmla="*/ 564932 w 5205144"/>
              <a:gd name="connsiteY6" fmla="*/ 3389992 h 3389992"/>
              <a:gd name="connsiteX7" fmla="*/ 563244 w 5205144"/>
              <a:gd name="connsiteY7" fmla="*/ 2239469 h 3389992"/>
              <a:gd name="connsiteX8" fmla="*/ 0 w 5205144"/>
              <a:gd name="connsiteY8" fmla="*/ 1700564 h 3389992"/>
              <a:gd name="connsiteX9" fmla="*/ 563244 w 5205144"/>
              <a:gd name="connsiteY9" fmla="*/ 1154705 h 3389992"/>
              <a:gd name="connsiteX10" fmla="*/ 564932 w 5205144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3919" h="3389992">
                <a:moveTo>
                  <a:pt x="564932" y="0"/>
                </a:moveTo>
                <a:lnTo>
                  <a:pt x="4615248" y="0"/>
                </a:lnTo>
                <a:cubicBezTo>
                  <a:pt x="4614517" y="458198"/>
                  <a:pt x="4607603" y="871278"/>
                  <a:pt x="4606769" y="1154705"/>
                </a:cubicBezTo>
                <a:cubicBezTo>
                  <a:pt x="4603078" y="1149525"/>
                  <a:pt x="4606125" y="1151772"/>
                  <a:pt x="5183919" y="1704041"/>
                </a:cubicBezTo>
                <a:lnTo>
                  <a:pt x="4610246" y="2239469"/>
                </a:lnTo>
                <a:cubicBezTo>
                  <a:pt x="4607603" y="2246372"/>
                  <a:pt x="4617955" y="3052505"/>
                  <a:pt x="4615248" y="3389992"/>
                </a:cubicBezTo>
                <a:lnTo>
                  <a:pt x="564932" y="3389992"/>
                </a:lnTo>
                <a:cubicBezTo>
                  <a:pt x="564369" y="3006484"/>
                  <a:pt x="563807" y="2622977"/>
                  <a:pt x="563244" y="2239469"/>
                </a:cubicBezTo>
                <a:cubicBezTo>
                  <a:pt x="559767" y="2241787"/>
                  <a:pt x="563243" y="2237151"/>
                  <a:pt x="0" y="1700564"/>
                </a:cubicBezTo>
                <a:cubicBezTo>
                  <a:pt x="559766" y="1152388"/>
                  <a:pt x="563244" y="1146593"/>
                  <a:pt x="563244" y="1154705"/>
                </a:cubicBezTo>
                <a:cubicBezTo>
                  <a:pt x="563807" y="769803"/>
                  <a:pt x="564369" y="384902"/>
                  <a:pt x="564932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864000" bIns="216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03 -2.96296E-6 L 4.16667E-7 -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07 -2.96296E-6 L -3.75E-6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9" grpId="0"/>
      <p:bldP spid="29" grpId="1"/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2"/>
          <a:stretch/>
        </p:blipFill>
        <p:spPr>
          <a:xfrm>
            <a:off x="4410075" y="2590294"/>
            <a:ext cx="3371850" cy="1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Vertical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39403"/>
            <a:ext cx="7867649" cy="506139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275571" y="123073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275571" y="1698738"/>
            <a:ext cx="3560964" cy="924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296275" y="2912313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296275" y="4810674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8275571" y="3200999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275571" y="3683394"/>
            <a:ext cx="3560964" cy="901963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275571" y="5035992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275571" y="5503992"/>
            <a:ext cx="3560964" cy="896808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</p:spTree>
    <p:extLst>
      <p:ext uri="{BB962C8B-B14F-4D97-AF65-F5344CB8AC3E}">
        <p14:creationId xmlns:p14="http://schemas.microsoft.com/office/powerpoint/2010/main" val="1863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13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8577013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3" y="133200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3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2664000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2664000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32000"/>
            <a:ext cx="2304000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85875"/>
            <a:ext cx="360000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95249" y="1285875"/>
            <a:ext cx="397047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306000" y="1340948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6000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340948"/>
            <a:ext cx="5885999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617999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617999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06000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06000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/>
      <p:bldP spid="12" grpId="0"/>
      <p:bldP spid="1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664842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664842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664842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4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4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79874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99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Content (4 Lines Max)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99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99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360000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0" y="1323975"/>
            <a:ext cx="360000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83007" y="1323975"/>
            <a:ext cx="398369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503599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03599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503599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88364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88364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88364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8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</p:spTree>
    <p:extLst>
      <p:ext uri="{BB962C8B-B14F-4D97-AF65-F5344CB8AC3E}">
        <p14:creationId xmlns:p14="http://schemas.microsoft.com/office/powerpoint/2010/main" val="403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Blind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93577" y="1340949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0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293577" y="3169338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93577" y="4986926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658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6348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360000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316348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76378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216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5621" y="1340948"/>
            <a:ext cx="5876380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432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315621" y="4071653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0" y="4071652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02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058540" y="5458803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058540" y="408913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058540" y="270844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7058540" y="1349132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2145792" y="5458803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145792" y="408913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1693" y="5458803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1693" y="408913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145792" y="270844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2145792" y="1349132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693" y="270844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61693" y="1349132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44906"/>
            <a:ext cx="470779" cy="52102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40"/>
          </p:nvPr>
        </p:nvSpPr>
        <p:spPr>
          <a:xfrm>
            <a:off x="6817260" y="1255923"/>
            <a:ext cx="266586" cy="519919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7" grpId="0" animBg="1"/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 with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2238375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16" y="2484507"/>
            <a:ext cx="3354068" cy="1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688 -1.85185E-6 L 5E-6 -1.85185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lind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254500" y="1343771"/>
            <a:ext cx="3695700" cy="504459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4177200" y="5453146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4177200" y="4091810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4177200" y="2713998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177200" y="1343772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</p:spTree>
    <p:extLst>
      <p:ext uri="{BB962C8B-B14F-4D97-AF65-F5344CB8AC3E}">
        <p14:creationId xmlns:p14="http://schemas.microsoft.com/office/powerpoint/2010/main" val="2142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6314183" y="1342768"/>
            <a:ext cx="5515352" cy="50497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4572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2pPr>
            <a:lvl3pPr marL="9144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3pPr>
            <a:lvl4pPr marL="13716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4pPr>
            <a:lvl5pPr marL="18288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5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0703" y="1196792"/>
            <a:ext cx="5593492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Chart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2465" y="1664792"/>
            <a:ext cx="5601730" cy="4736007"/>
          </a:xfrm>
          <a:prstGeom prst="rect">
            <a:avLst/>
          </a:prstGeom>
        </p:spPr>
        <p:txBody>
          <a:bodyPr lIns="0" tIns="72000" rIns="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600"/>
            </a:lvl2pPr>
            <a:lvl3pPr marL="1080000" indent="-28575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39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0744"/>
            <a:ext cx="3564000" cy="24604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321136" y="1950098"/>
            <a:ext cx="3564000" cy="244039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4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263966" y="1959228"/>
            <a:ext cx="3564000" cy="24214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1332000"/>
            <a:ext cx="3564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321136" y="1332000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63963" y="1332000"/>
            <a:ext cx="3564000" cy="468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72756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432113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826396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 (No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" grpId="0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37508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299007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41136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7507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99006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5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9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0" name="Chart Placeholder 9"/>
          <p:cNvSpPr>
            <a:spLocks noGrp="1"/>
          </p:cNvSpPr>
          <p:nvPr>
            <p:ph type="chart" sz="quarter" idx="45"/>
          </p:nvPr>
        </p:nvSpPr>
        <p:spPr>
          <a:xfrm>
            <a:off x="3337511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1" name="Chart Placeholder 9"/>
          <p:cNvSpPr>
            <a:spLocks noGrp="1"/>
          </p:cNvSpPr>
          <p:nvPr>
            <p:ph type="chart" sz="quarter" idx="46"/>
          </p:nvPr>
        </p:nvSpPr>
        <p:spPr>
          <a:xfrm>
            <a:off x="629901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2" name="Chart Placeholder 9"/>
          <p:cNvSpPr>
            <a:spLocks noGrp="1"/>
          </p:cNvSpPr>
          <p:nvPr>
            <p:ph type="chart" sz="quarter" idx="47"/>
          </p:nvPr>
        </p:nvSpPr>
        <p:spPr>
          <a:xfrm>
            <a:off x="9241135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3" name="Chart Placeholder 9"/>
          <p:cNvSpPr>
            <a:spLocks noGrp="1"/>
          </p:cNvSpPr>
          <p:nvPr>
            <p:ph type="chart" sz="quarter" idx="48"/>
          </p:nvPr>
        </p:nvSpPr>
        <p:spPr>
          <a:xfrm>
            <a:off x="36000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4" name="Chart Placeholder 9"/>
          <p:cNvSpPr>
            <a:spLocks noGrp="1"/>
          </p:cNvSpPr>
          <p:nvPr>
            <p:ph type="chart" sz="quarter" idx="49"/>
          </p:nvPr>
        </p:nvSpPr>
        <p:spPr>
          <a:xfrm>
            <a:off x="3337511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5" name="Chart Placeholder 9"/>
          <p:cNvSpPr>
            <a:spLocks noGrp="1"/>
          </p:cNvSpPr>
          <p:nvPr>
            <p:ph type="chart" sz="quarter" idx="50"/>
          </p:nvPr>
        </p:nvSpPr>
        <p:spPr>
          <a:xfrm>
            <a:off x="629901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6" name="Chart Placeholder 9"/>
          <p:cNvSpPr>
            <a:spLocks noGrp="1"/>
          </p:cNvSpPr>
          <p:nvPr>
            <p:ph type="chart" sz="quarter" idx="51"/>
          </p:nvPr>
        </p:nvSpPr>
        <p:spPr>
          <a:xfrm>
            <a:off x="9241135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Radial Icons (Blo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26419" y="276013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267030" y="411761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032873" y="410979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497878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311004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270938" y="2783580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978785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31100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816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816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816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7816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935391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935391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935391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35391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2890339" y="1743052"/>
            <a:ext cx="2094496" cy="386139"/>
            <a:chOff x="2890339" y="1827031"/>
            <a:chExt cx="2094496" cy="386139"/>
          </a:xfrm>
        </p:grpSpPr>
        <p:cxnSp>
          <p:nvCxnSpPr>
            <p:cNvPr id="60" name="Straight Connector 59"/>
            <p:cNvCxnSpPr>
              <a:stCxn id="34" idx="6"/>
              <a:endCxn id="3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>
              <a:stCxn id="36" idx="2"/>
              <a:endCxn id="35" idx="1"/>
            </p:cNvCxnSpPr>
            <p:nvPr userDrawn="1"/>
          </p:nvCxnSpPr>
          <p:spPr>
            <a:xfrm>
              <a:off x="4301506" y="1870888"/>
              <a:ext cx="608461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 userDrawn="1"/>
          </p:nvSpPr>
          <p:spPr>
            <a:xfrm>
              <a:off x="4897122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 userDrawn="1"/>
        </p:nvGrpSpPr>
        <p:grpSpPr>
          <a:xfrm flipV="1">
            <a:off x="2890339" y="5626893"/>
            <a:ext cx="2089710" cy="350504"/>
            <a:chOff x="2890339" y="1827031"/>
            <a:chExt cx="2089710" cy="350504"/>
          </a:xfrm>
        </p:grpSpPr>
        <p:cxnSp>
          <p:nvCxnSpPr>
            <p:cNvPr id="77" name="Straight Connector 76"/>
            <p:cNvCxnSpPr>
              <a:stCxn id="79" idx="6"/>
              <a:endCxn id="80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stCxn id="80" idx="2"/>
              <a:endCxn id="82" idx="1"/>
            </p:cNvCxnSpPr>
            <p:nvPr userDrawn="1"/>
          </p:nvCxnSpPr>
          <p:spPr>
            <a:xfrm>
              <a:off x="4301506" y="1870888"/>
              <a:ext cx="60367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 userDrawn="1"/>
          </p:nvSpPr>
          <p:spPr>
            <a:xfrm>
              <a:off x="489233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flipH="1" flipV="1">
            <a:off x="7164941" y="5626893"/>
            <a:ext cx="2137990" cy="350504"/>
            <a:chOff x="2890339" y="1827031"/>
            <a:chExt cx="2137990" cy="350504"/>
          </a:xfrm>
        </p:grpSpPr>
        <p:cxnSp>
          <p:nvCxnSpPr>
            <p:cNvPr id="84" name="Straight Connector 83"/>
            <p:cNvCxnSpPr>
              <a:stCxn id="85" idx="6"/>
              <a:endCxn id="8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  <a:endCxn id="88" idx="1"/>
            </p:cNvCxnSpPr>
            <p:nvPr userDrawn="1"/>
          </p:nvCxnSpPr>
          <p:spPr>
            <a:xfrm>
              <a:off x="4301506" y="1870888"/>
              <a:ext cx="65195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 userDrawn="1"/>
          </p:nvSpPr>
          <p:spPr>
            <a:xfrm>
              <a:off x="494061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 flipH="1">
            <a:off x="7177786" y="1743052"/>
            <a:ext cx="2125145" cy="386139"/>
            <a:chOff x="2890339" y="1827031"/>
            <a:chExt cx="2125145" cy="386139"/>
          </a:xfrm>
        </p:grpSpPr>
        <p:cxnSp>
          <p:nvCxnSpPr>
            <p:cNvPr id="90" name="Straight Connector 89"/>
            <p:cNvCxnSpPr>
              <a:stCxn id="91" idx="6"/>
              <a:endCxn id="92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Connector 92"/>
            <p:cNvCxnSpPr>
              <a:stCxn id="92" idx="2"/>
              <a:endCxn id="94" idx="1"/>
            </p:cNvCxnSpPr>
            <p:nvPr userDrawn="1"/>
          </p:nvCxnSpPr>
          <p:spPr>
            <a:xfrm>
              <a:off x="4301506" y="1870888"/>
              <a:ext cx="639110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 userDrawn="1"/>
          </p:nvSpPr>
          <p:spPr>
            <a:xfrm>
              <a:off x="4927771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2895065" y="3125381"/>
            <a:ext cx="1104967" cy="87713"/>
            <a:chOff x="2890339" y="1827031"/>
            <a:chExt cx="1104967" cy="87713"/>
          </a:xfrm>
        </p:grpSpPr>
        <p:cxnSp>
          <p:nvCxnSpPr>
            <p:cNvPr id="96" name="Straight Connector 95"/>
            <p:cNvCxnSpPr>
              <a:stCxn id="97" idx="6"/>
              <a:endCxn id="100" idx="2"/>
            </p:cNvCxnSpPr>
            <p:nvPr userDrawn="1"/>
          </p:nvCxnSpPr>
          <p:spPr>
            <a:xfrm>
              <a:off x="2978052" y="1870888"/>
              <a:ext cx="929541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3907593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 flipH="1">
            <a:off x="8162367" y="3123608"/>
            <a:ext cx="1141321" cy="89486"/>
            <a:chOff x="2890339" y="1825258"/>
            <a:chExt cx="1141321" cy="89486"/>
          </a:xfrm>
        </p:grpSpPr>
        <p:cxnSp>
          <p:nvCxnSpPr>
            <p:cNvPr id="106" name="Straight Connector 105"/>
            <p:cNvCxnSpPr>
              <a:stCxn id="107" idx="6"/>
              <a:endCxn id="110" idx="2"/>
            </p:cNvCxnSpPr>
            <p:nvPr userDrawn="1"/>
          </p:nvCxnSpPr>
          <p:spPr>
            <a:xfrm flipV="1">
              <a:off x="2978052" y="1869115"/>
              <a:ext cx="965895" cy="1773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3943947" y="182525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 flipV="1">
            <a:off x="2890339" y="4506646"/>
            <a:ext cx="1105311" cy="91160"/>
            <a:chOff x="2890339" y="1823584"/>
            <a:chExt cx="1105311" cy="91160"/>
          </a:xfrm>
        </p:grpSpPr>
        <p:cxnSp>
          <p:nvCxnSpPr>
            <p:cNvPr id="112" name="Straight Connector 111"/>
            <p:cNvCxnSpPr>
              <a:stCxn id="113" idx="6"/>
              <a:endCxn id="116" idx="2"/>
            </p:cNvCxnSpPr>
            <p:nvPr userDrawn="1"/>
          </p:nvCxnSpPr>
          <p:spPr>
            <a:xfrm flipV="1">
              <a:off x="2978052" y="1867441"/>
              <a:ext cx="929885" cy="3447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3907937" y="1823584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 flipV="1">
            <a:off x="8198190" y="4506646"/>
            <a:ext cx="1104741" cy="87713"/>
            <a:chOff x="2890339" y="1827031"/>
            <a:chExt cx="1104741" cy="87713"/>
          </a:xfrm>
        </p:grpSpPr>
        <p:cxnSp>
          <p:nvCxnSpPr>
            <p:cNvPr id="122" name="Straight Connector 121"/>
            <p:cNvCxnSpPr>
              <a:stCxn id="123" idx="6"/>
              <a:endCxn id="126" idx="2"/>
            </p:cNvCxnSpPr>
            <p:nvPr userDrawn="1"/>
          </p:nvCxnSpPr>
          <p:spPr>
            <a:xfrm flipV="1">
              <a:off x="2978052" y="1870888"/>
              <a:ext cx="929315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907367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6455569" y="4775842"/>
            <a:ext cx="144126" cy="293189"/>
            <a:chOff x="6455569" y="4775842"/>
            <a:chExt cx="144126" cy="293189"/>
          </a:xfrm>
        </p:grpSpPr>
        <p:sp>
          <p:nvSpPr>
            <p:cNvPr id="102" name="Oval 10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10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 rot="18918201">
            <a:off x="7080306" y="4159014"/>
            <a:ext cx="144126" cy="293189"/>
            <a:chOff x="6455569" y="4775842"/>
            <a:chExt cx="144126" cy="293189"/>
          </a:xfrm>
        </p:grpSpPr>
        <p:sp>
          <p:nvSpPr>
            <p:cNvPr id="104" name="Oval 103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Straight Connector 116"/>
            <p:cNvCxnSpPr>
              <a:stCxn id="104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 rot="16200000">
            <a:off x="7074620" y="3268890"/>
            <a:ext cx="144126" cy="293189"/>
            <a:chOff x="6455569" y="4775842"/>
            <a:chExt cx="144126" cy="293189"/>
          </a:xfrm>
        </p:grpSpPr>
        <p:sp>
          <p:nvSpPr>
            <p:cNvPr id="119" name="Oval 11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 userDrawn="1"/>
        </p:nvGrpSpPr>
        <p:grpSpPr>
          <a:xfrm rot="13405110">
            <a:off x="6422374" y="2649151"/>
            <a:ext cx="144126" cy="293189"/>
            <a:chOff x="6455569" y="4775842"/>
            <a:chExt cx="144126" cy="293189"/>
          </a:xfrm>
        </p:grpSpPr>
        <p:sp>
          <p:nvSpPr>
            <p:cNvPr id="129" name="Oval 12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 userDrawn="1"/>
        </p:nvGrpSpPr>
        <p:grpSpPr>
          <a:xfrm rot="10800000">
            <a:off x="5558041" y="2663660"/>
            <a:ext cx="144126" cy="293189"/>
            <a:chOff x="6455569" y="4775842"/>
            <a:chExt cx="144126" cy="293189"/>
          </a:xfrm>
        </p:grpSpPr>
        <p:sp>
          <p:nvSpPr>
            <p:cNvPr id="133" name="Oval 132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 rot="8099923">
            <a:off x="4942929" y="3292236"/>
            <a:ext cx="144126" cy="293189"/>
            <a:chOff x="6455569" y="4775842"/>
            <a:chExt cx="144126" cy="293189"/>
          </a:xfrm>
        </p:grpSpPr>
        <p:sp>
          <p:nvSpPr>
            <p:cNvPr id="136" name="Oval 135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stCxn id="136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 rot="5400000">
            <a:off x="4951930" y="4172095"/>
            <a:ext cx="144126" cy="293189"/>
            <a:chOff x="6455569" y="4775842"/>
            <a:chExt cx="144126" cy="293189"/>
          </a:xfrm>
        </p:grpSpPr>
        <p:sp>
          <p:nvSpPr>
            <p:cNvPr id="139" name="Oval 13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 userDrawn="1"/>
        </p:nvGrpSpPr>
        <p:grpSpPr>
          <a:xfrm rot="2687171">
            <a:off x="5576618" y="4787865"/>
            <a:ext cx="144126" cy="293189"/>
            <a:chOff x="6455569" y="4775842"/>
            <a:chExt cx="144126" cy="293189"/>
          </a:xfrm>
        </p:grpSpPr>
        <p:sp>
          <p:nvSpPr>
            <p:cNvPr id="142" name="Oval 14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95471" y="2879636"/>
            <a:ext cx="1976778" cy="1976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1.11111E-6 L -0.03164 0.15092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2.22222E-6 L -0.05313 0.2340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1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3.33333E-6 L -0.08503 0.06134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3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1.48148E-6 L -0.13073 0.09121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45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2.22222E-6 L -0.08594 -0.07107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-35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7 4.07407E-6 L -0.12956 -0.1076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53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0 L -0.05468 -0.237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-2.59259E-6 L -0.03477 -0.15717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78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0 L 0.0582 -0.236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18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44444E-6 L 0.03672 -0.15694 " pathEditMode="relative" rAng="0" ptsTypes="AA">
                                      <p:cBhvr>
                                        <p:cTn id="57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84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1.48148E-6 L 0.13385 -0.10301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5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3.7037E-7 L 0.08802 -0.06921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7.40741E-7 L 0.13542 0.0912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875E-6 1.11111E-6 L 0.08971 0.05903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9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112E-17 -2.22222E-6 L 0.05938 0.23681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18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25E-6 -2.22222E-6 L 0.03932 0.1507 " pathEditMode="relative" rAng="0" ptsTypes="AA">
                                      <p:cBhvr>
                                        <p:cTn id="87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2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" grpId="0"/>
      <p:bldP spid="26" grpId="1"/>
      <p:bldP spid="27" grpId="0"/>
      <p:bldP spid="27" grpId="1"/>
      <p:bldP spid="21" grpId="0"/>
      <p:bldP spid="21" grpId="1"/>
      <p:bldP spid="23" grpId="0"/>
      <p:bldP spid="23" grpId="1"/>
      <p:bldP spid="32" grpId="0"/>
      <p:bldP spid="32" grpId="1"/>
      <p:bldP spid="33" grpId="0"/>
      <p:bldP spid="33" grpId="1"/>
      <p:bldP spid="3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cons /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0190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73508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36826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0001442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588999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52317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56358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889997" y="163756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523177" y="1647920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191123" y="164169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1" grpId="0"/>
      <p:bldP spid="23" grpId="0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1334278"/>
            <a:ext cx="3726608" cy="5066522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3"/>
          <p:cNvSpPr>
            <a:spLocks noGrp="1"/>
          </p:cNvSpPr>
          <p:nvPr>
            <p:ph type="body" sz="quarter" idx="137" hasCustomPrompt="1"/>
          </p:nvPr>
        </p:nvSpPr>
        <p:spPr>
          <a:xfrm>
            <a:off x="8290000" y="1200716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38"/>
          </p:nvPr>
        </p:nvSpPr>
        <p:spPr>
          <a:xfrm>
            <a:off x="8290000" y="1683021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313371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360784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507490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54958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8290000" y="283749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90000" y="4818432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504428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81344"/>
            <a:ext cx="11504428" cy="19981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2pPr>
            <a:lvl3pPr marL="914400" indent="0" algn="ctr">
              <a:lnSpc>
                <a:spcPct val="120000"/>
              </a:lnSpc>
              <a:buNone/>
              <a:defRPr sz="16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-1567853" y="1555450"/>
            <a:ext cx="4082904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and Centr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2656417"/>
            <a:ext cx="3726608" cy="3792007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249826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2972392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4711121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185804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90555" y="4505101"/>
            <a:ext cx="35304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250826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2982385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4721114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195797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8325097" y="450510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1" name="Straight Connector 30"/>
          <p:cNvCxnSpPr>
            <a:endCxn id="32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2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160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633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70228" y="25792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470228" y="3950160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5296633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470228" y="3050136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28" y="4422479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5779620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 userDrawn="1"/>
        </p:nvSpPr>
        <p:spPr>
          <a:xfrm>
            <a:off x="6290228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 userDrawn="1"/>
        </p:nvSpPr>
        <p:spPr>
          <a:xfrm>
            <a:off x="6290228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2565779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40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303924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2565779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3039241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374891" y="3891683"/>
            <a:ext cx="11456747" cy="2543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2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400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4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299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772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40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4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29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77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27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2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cons and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5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778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7306754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306754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/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339347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339347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306754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306754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306754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306754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242422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242422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242422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  <p:bldP spid="2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764457"/>
            <a:ext cx="2556000" cy="90701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135897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83161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9062614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06000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151565" y="1280181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25987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10124459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206000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4183508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125987" y="402964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10124459" y="4049728"/>
            <a:ext cx="864001" cy="864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V="1">
            <a:off x="3135897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V="1">
            <a:off x="6083161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9062614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360000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3337508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6280344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9278459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</p:spTree>
    <p:extLst>
      <p:ext uri="{BB962C8B-B14F-4D97-AF65-F5344CB8AC3E}">
        <p14:creationId xmlns:p14="http://schemas.microsoft.com/office/powerpoint/2010/main" val="1246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235980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60000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3305565" y="1239805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6279987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278459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360001" y="4025113"/>
            <a:ext cx="259102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337508" y="4025113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6279987" y="4005024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9274091" y="4025112"/>
            <a:ext cx="256036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</p:spTree>
    <p:extLst>
      <p:ext uri="{BB962C8B-B14F-4D97-AF65-F5344CB8AC3E}">
        <p14:creationId xmlns:p14="http://schemas.microsoft.com/office/powerpoint/2010/main" val="3766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1"/>
            <a:ext cx="12192000" cy="243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64416" y="1265907"/>
            <a:ext cx="11452861" cy="969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Paragraph - 3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1234988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71039" y="290720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521948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3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371639" y="2920384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17863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8335830" y="29003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1234988" y="4155169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47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710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5219481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9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3716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9178630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8335830" y="4233907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1234988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71039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219481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4362881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178630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8336926" y="5627291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 userDrawn="1"/>
        </p:nvSpPr>
        <p:spPr>
          <a:xfrm>
            <a:off x="8593176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23"/>
          <p:cNvSpPr/>
          <p:nvPr userDrawn="1"/>
        </p:nvSpPr>
        <p:spPr>
          <a:xfrm>
            <a:off x="5779593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25" name="Right Arrow Callout 24"/>
          <p:cNvSpPr/>
          <p:nvPr userDrawn="1"/>
        </p:nvSpPr>
        <p:spPr>
          <a:xfrm>
            <a:off x="2969134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25"/>
          <p:cNvSpPr/>
          <p:nvPr userDrawn="1"/>
        </p:nvSpPr>
        <p:spPr>
          <a:xfrm>
            <a:off x="361742" y="405216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2" name="Right Arrow Callout 11"/>
          <p:cNvSpPr/>
          <p:nvPr userDrawn="1"/>
        </p:nvSpPr>
        <p:spPr>
          <a:xfrm>
            <a:off x="8593176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Callout 9"/>
          <p:cNvSpPr/>
          <p:nvPr userDrawn="1"/>
        </p:nvSpPr>
        <p:spPr>
          <a:xfrm>
            <a:off x="5779593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4" name="Right Arrow Callout 13"/>
          <p:cNvSpPr/>
          <p:nvPr userDrawn="1"/>
        </p:nvSpPr>
        <p:spPr>
          <a:xfrm>
            <a:off x="2969134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Callout 2"/>
          <p:cNvSpPr/>
          <p:nvPr userDrawn="1"/>
        </p:nvSpPr>
        <p:spPr>
          <a:xfrm>
            <a:off x="361742" y="134913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593176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361742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2969134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5779593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8593176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779593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969134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1742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40"/>
          </p:nvPr>
        </p:nvSpPr>
        <p:spPr>
          <a:xfrm>
            <a:off x="2" y="1285874"/>
            <a:ext cx="378000" cy="52927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32" name="Content Placeholder 7"/>
          <p:cNvSpPr>
            <a:spLocks noGrp="1"/>
          </p:cNvSpPr>
          <p:nvPr>
            <p:ph sz="quarter" idx="141"/>
          </p:nvPr>
        </p:nvSpPr>
        <p:spPr>
          <a:xfrm rot="5400000">
            <a:off x="-112269" y="2371093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2"/>
          </p:nvPr>
        </p:nvSpPr>
        <p:spPr>
          <a:xfrm rot="5400000">
            <a:off x="-115999" y="4981207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" grpId="0" animBg="1"/>
      <p:bldP spid="10" grpId="0" animBg="1"/>
      <p:bldP spid="14" grpId="0" animBg="1"/>
      <p:bldP spid="3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76" Type="http://schemas.openxmlformats.org/officeDocument/2006/relationships/slideLayout" Target="../slideLayouts/slideLayout95.xml"/><Relationship Id="rId84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80" Type="http://schemas.openxmlformats.org/officeDocument/2006/relationships/slideLayout" Target="../slideLayouts/slideLayout99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slideLayout" Target="../slideLayouts/slideLayout97.xml"/><Relationship Id="rId81" Type="http://schemas.openxmlformats.org/officeDocument/2006/relationships/slideLayout" Target="../slideLayouts/slideLayout100.xml"/><Relationship Id="rId86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0" r:id="rId2"/>
    <p:sldLayoutId id="2147484101" r:id="rId3"/>
    <p:sldLayoutId id="2147484103" r:id="rId4"/>
    <p:sldLayoutId id="2147483703" r:id="rId5"/>
    <p:sldLayoutId id="2147484095" r:id="rId6"/>
    <p:sldLayoutId id="2147483704" r:id="rId7"/>
    <p:sldLayoutId id="2147484104" r:id="rId8"/>
    <p:sldLayoutId id="2147483691" r:id="rId9"/>
    <p:sldLayoutId id="2147483793" r:id="rId10"/>
    <p:sldLayoutId id="2147484071" r:id="rId11"/>
    <p:sldLayoutId id="2147483664" r:id="rId12"/>
    <p:sldLayoutId id="2147484032" r:id="rId13"/>
    <p:sldLayoutId id="2147484033" r:id="rId14"/>
    <p:sldLayoutId id="2147483762" r:id="rId15"/>
    <p:sldLayoutId id="2147484034" r:id="rId16"/>
    <p:sldLayoutId id="2147483781" r:id="rId17"/>
    <p:sldLayoutId id="2147484199" r:id="rId18"/>
    <p:sldLayoutId id="21474842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818" r:id="rId2"/>
    <p:sldLayoutId id="2147483736" r:id="rId3"/>
    <p:sldLayoutId id="2147484037" r:id="rId4"/>
    <p:sldLayoutId id="2147484083" r:id="rId5"/>
    <p:sldLayoutId id="2147484048" r:id="rId6"/>
    <p:sldLayoutId id="2147484065" r:id="rId7"/>
    <p:sldLayoutId id="2147483820" r:id="rId8"/>
    <p:sldLayoutId id="2147483831" r:id="rId9"/>
    <p:sldLayoutId id="2147484074" r:id="rId10"/>
    <p:sldLayoutId id="2147483830" r:id="rId11"/>
    <p:sldLayoutId id="2147484067" r:id="rId12"/>
    <p:sldLayoutId id="2147483795" r:id="rId13"/>
    <p:sldLayoutId id="2147483846" r:id="rId14"/>
    <p:sldLayoutId id="2147484041" r:id="rId15"/>
    <p:sldLayoutId id="2147484054" r:id="rId16"/>
    <p:sldLayoutId id="2147483850" r:id="rId17"/>
    <p:sldLayoutId id="2147484050" r:id="rId18"/>
    <p:sldLayoutId id="2147484084" r:id="rId19"/>
    <p:sldLayoutId id="2147483796" r:id="rId20"/>
    <p:sldLayoutId id="2147484039" r:id="rId21"/>
    <p:sldLayoutId id="2147484081" r:id="rId22"/>
    <p:sldLayoutId id="2147483797" r:id="rId23"/>
    <p:sldLayoutId id="2147483839" r:id="rId24"/>
    <p:sldLayoutId id="2147483840" r:id="rId25"/>
    <p:sldLayoutId id="2147483807" r:id="rId26"/>
    <p:sldLayoutId id="2147484040" r:id="rId27"/>
    <p:sldLayoutId id="2147483808" r:id="rId28"/>
    <p:sldLayoutId id="2147483802" r:id="rId29"/>
    <p:sldLayoutId id="2147483824" r:id="rId30"/>
    <p:sldLayoutId id="2147483815" r:id="rId31"/>
    <p:sldLayoutId id="2147483828" r:id="rId32"/>
    <p:sldLayoutId id="2147483732" r:id="rId33"/>
    <p:sldLayoutId id="2147483825" r:id="rId34"/>
    <p:sldLayoutId id="2147484079" r:id="rId35"/>
    <p:sldLayoutId id="2147483843" r:id="rId36"/>
    <p:sldLayoutId id="2147483829" r:id="rId37"/>
    <p:sldLayoutId id="2147484056" r:id="rId38"/>
    <p:sldLayoutId id="2147484059" r:id="rId39"/>
    <p:sldLayoutId id="2147484057" r:id="rId40"/>
    <p:sldLayoutId id="2147484198" r:id="rId41"/>
    <p:sldLayoutId id="2147484061" r:id="rId42"/>
    <p:sldLayoutId id="2147484062" r:id="rId43"/>
    <p:sldLayoutId id="2147484063" r:id="rId44"/>
    <p:sldLayoutId id="2147484064" r:id="rId45"/>
    <p:sldLayoutId id="2147483837" r:id="rId46"/>
    <p:sldLayoutId id="2147484051" r:id="rId47"/>
    <p:sldLayoutId id="2147484052" r:id="rId48"/>
    <p:sldLayoutId id="2147483844" r:id="rId49"/>
    <p:sldLayoutId id="2147483845" r:id="rId50"/>
    <p:sldLayoutId id="2147483838" r:id="rId51"/>
    <p:sldLayoutId id="2147483810" r:id="rId52"/>
    <p:sldLayoutId id="2147483833" r:id="rId53"/>
    <p:sldLayoutId id="2147483809" r:id="rId54"/>
    <p:sldLayoutId id="2147483804" r:id="rId55"/>
    <p:sldLayoutId id="2147484042" r:id="rId56"/>
    <p:sldLayoutId id="2147484043" r:id="rId57"/>
    <p:sldLayoutId id="2147483805" r:id="rId58"/>
    <p:sldLayoutId id="2147483836" r:id="rId59"/>
    <p:sldLayoutId id="2147483772" r:id="rId60"/>
    <p:sldLayoutId id="2147483835" r:id="rId61"/>
    <p:sldLayoutId id="2147483849" r:id="rId62"/>
    <p:sldLayoutId id="2147483768" r:id="rId63"/>
    <p:sldLayoutId id="2147483756" r:id="rId64"/>
    <p:sldLayoutId id="2147484035" r:id="rId65"/>
    <p:sldLayoutId id="2147484070" r:id="rId66"/>
    <p:sldLayoutId id="2147483814" r:id="rId67"/>
    <p:sldLayoutId id="2147484069" r:id="rId68"/>
    <p:sldLayoutId id="2147483848" r:id="rId69"/>
    <p:sldLayoutId id="2147483819" r:id="rId70"/>
    <p:sldLayoutId id="2147484080" r:id="rId71"/>
    <p:sldLayoutId id="2147484076" r:id="rId72"/>
    <p:sldLayoutId id="2147484073" r:id="rId73"/>
    <p:sldLayoutId id="2147484077" r:id="rId74"/>
    <p:sldLayoutId id="2147483826" r:id="rId75"/>
    <p:sldLayoutId id="2147483841" r:id="rId76"/>
    <p:sldLayoutId id="2147484047" r:id="rId77"/>
    <p:sldLayoutId id="2147484082" r:id="rId78"/>
    <p:sldLayoutId id="2147483842" r:id="rId79"/>
    <p:sldLayoutId id="2147483851" r:id="rId80"/>
    <p:sldLayoutId id="2147484055" r:id="rId81"/>
    <p:sldLayoutId id="2147484197" r:id="rId82"/>
    <p:sldLayoutId id="2147484053" r:id="rId83"/>
    <p:sldLayoutId id="2147484072" r:id="rId8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>
                <a:solidFill>
                  <a:schemeClr val="accent1"/>
                </a:solidFill>
              </a:rPr>
              <a:t>For Technical Designs / Diagrams ONLY</a:t>
            </a:r>
            <a:r>
              <a:rPr lang="en-GB" sz="1600" b="1" i="1" baseline="0">
                <a:solidFill>
                  <a:schemeClr val="accent1"/>
                </a:solidFill>
              </a:rPr>
              <a:t> | </a:t>
            </a:r>
            <a:r>
              <a:rPr lang="en-GB" sz="1600" b="1" i="1">
                <a:solidFill>
                  <a:schemeClr val="accent1"/>
                </a:solidFill>
              </a:rPr>
              <a:t>It’s the exception, not the norm ! | Strictly Controlled Use</a:t>
            </a:r>
          </a:p>
          <a:p>
            <a:pPr algn="l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Containers, Apps, Kubernetes</a:t>
            </a:r>
            <a:endParaRPr lang="en-GB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51692" y="1231136"/>
            <a:ext cx="12543691" cy="13973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20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76519" y="1425376"/>
            <a:ext cx="9690847" cy="54260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Intro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containerisation (whilst installing VS Code, GIT, Docker Desktop)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Walk through: create Ubuntu based container</a:t>
            </a:r>
          </a:p>
          <a:p>
            <a:endParaRPr lang="en-GB" sz="1600" b="1" u="sng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1: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Hands on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creating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Linux based Docker images for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Ubuntu Python, PHP…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2: Push images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Docker Hub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image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registry </a:t>
            </a:r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-------- lunch------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dirty="0">
              <a:latin typeface="Arial Narrow" panose="020B0606020202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Intro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Azure Web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Apps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3: Create Web App for containers running NGINX web server 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Intro to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Kubernetes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4: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Create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Kubernetes Cluster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5: Deploy NGINX to Kubernetes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Cluster </a:t>
            </a:r>
          </a:p>
          <a:p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40070" y="5943600"/>
            <a:ext cx="40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B0F0"/>
                </a:solidFill>
              </a:rPr>
              <a:t>Wi-fi</a:t>
            </a:r>
            <a:r>
              <a:rPr lang="en-GB" b="1" dirty="0" smtClean="0">
                <a:solidFill>
                  <a:srgbClr val="00B0F0"/>
                </a:solidFill>
              </a:rPr>
              <a:t> password: 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s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3C2E62BF-0411-4F49-9462-92EB1B876C67}"/>
    </a:ext>
  </a:extLst>
</a:theme>
</file>

<file path=ppt/theme/theme2.xml><?xml version="1.0" encoding="utf-8"?>
<a:theme xmlns:a="http://schemas.openxmlformats.org/drawingml/2006/main" name="Dark Theme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2274E772-611D-4F83-A544-BF8BB92AE803}"/>
    </a:ext>
  </a:extLst>
</a:theme>
</file>

<file path=ppt/theme/theme3.xml><?xml version="1.0" encoding="utf-8"?>
<a:theme xmlns:a="http://schemas.openxmlformats.org/drawingml/2006/main" name="Technical Diagrams ONLY (Not for General Use)">
  <a:themeElements>
    <a:clrScheme name="Ultima 2016 Inverse">
      <a:dk1>
        <a:srgbClr val="FFFFFF"/>
      </a:dk1>
      <a:lt1>
        <a:srgbClr val="1E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0563C1"/>
      </a:hlink>
      <a:folHlink>
        <a:srgbClr val="954F72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BB8889C4-F36A-406A-8D8F-07E6C83E2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6E2606F964C4E948AF6131D8E5F43" ma:contentTypeVersion="8" ma:contentTypeDescription="Create a new document." ma:contentTypeScope="" ma:versionID="579e7265d44f5a74036d7dfd1cfe1b16">
  <xsd:schema xmlns:xsd="http://www.w3.org/2001/XMLSchema" xmlns:xs="http://www.w3.org/2001/XMLSchema" xmlns:p="http://schemas.microsoft.com/office/2006/metadata/properties" xmlns:ns2="1fceaea9-2797-46af-a5df-68f7040a0faa" xmlns:ns3="a04e20b3-51ec-4a0f-8124-60c22941fba4" targetNamespace="http://schemas.microsoft.com/office/2006/metadata/properties" ma:root="true" ma:fieldsID="4800ae0bc66b069a98c41f2547185c9f" ns2:_="" ns3:_="">
    <xsd:import namespace="1fceaea9-2797-46af-a5df-68f7040a0faa"/>
    <xsd:import namespace="a04e20b3-51ec-4a0f-8124-60c22941f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aea9-2797-46af-a5df-68f7040a0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e20b3-51ec-4a0f-8124-60c22941f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738893-859C-49A7-B920-A1A00148B5A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a04e20b3-51ec-4a0f-8124-60c22941fba4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fceaea9-2797-46af-a5df-68f7040a0fa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995BDD-57F2-4333-B008-73772D18F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AE304-4904-4FF5-8299-868151CE9CDF}">
  <ds:schemaRefs>
    <ds:schemaRef ds:uri="1fceaea9-2797-46af-a5df-68f7040a0faa"/>
    <ds:schemaRef ds:uri="a04e20b3-51ec-4a0f-8124-60c22941fb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Ultima Master Template 2017</Template>
  <TotalTime>104</TotalTime>
  <Words>93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Narrow</vt:lpstr>
      <vt:lpstr>Calibri</vt:lpstr>
      <vt:lpstr>Segoe UI</vt:lpstr>
      <vt:lpstr>Segoe UI Light</vt:lpstr>
      <vt:lpstr>Verdana</vt:lpstr>
      <vt:lpstr>Wingdings</vt:lpstr>
      <vt:lpstr>Section Breaks</vt:lpstr>
      <vt:lpstr>Dark Theme</vt:lpstr>
      <vt:lpstr>Technical Diagrams ONLY (Not for General Use)</vt:lpstr>
      <vt:lpstr>Containers, Apps,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Rogers</dc:creator>
  <cp:lastModifiedBy>Nigel Wardle</cp:lastModifiedBy>
  <cp:revision>19</cp:revision>
  <dcterms:created xsi:type="dcterms:W3CDTF">2017-02-14T08:34:05Z</dcterms:created>
  <dcterms:modified xsi:type="dcterms:W3CDTF">2019-11-22T16:16:50Z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0x010100E016E2606F964C4E948AF6131D8E5F43</vt:lpwstr>
  </property>
  <property fmtid="{D5CDD505-2E9C-101B-9397-08002B2CF9AE}" pid="3" name="Top Document">
    <vt:lpwstr>Yes</vt:lpwstr>
  </property>
  <property fmtid="{D5CDD505-2E9C-101B-9397-08002B2CF9AE}" pid="4" name="AuthorIds_UIVersion_15872">
    <vt:lpwstr>26</vt:lpwstr>
  </property>
</Properties>
</file>