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8"/>
  </p:notesMasterIdLst>
  <p:handoutMasterIdLst>
    <p:handoutMasterId r:id="rId9"/>
  </p:handoutMasterIdLst>
  <p:sldIdLst>
    <p:sldId id="346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el Wardle" initials="NW" lastIdx="1" clrIdx="0">
    <p:extLst>
      <p:ext uri="{19B8F6BF-5375-455C-9EA6-DF929625EA0E}">
        <p15:presenceInfo xmlns:p15="http://schemas.microsoft.com/office/powerpoint/2012/main" userId="S-1-5-21-3478759217-3254195450-533810980-28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CBECA-859A-4143-F715-66A3CC399766}" v="71" dt="2019-07-11T15:48:54.115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10CE7F6A-B7CC-4ED1-9DAC-267C8F194149}"/>
    <pc:docChg chg="modSld">
      <pc:chgData name="Nigel Wardle" userId="S::n.wardle@uk.cdw.com::cce3a4a0-96d3-4e4d-be72-8b0923e8f3fb" providerId="AD" clId="Web-{10CE7F6A-B7CC-4ED1-9DAC-267C8F194149}" dt="2018-12-07T15:08:50.870" v="89" actId="1076"/>
      <pc:docMkLst>
        <pc:docMk/>
      </pc:docMkLst>
      <pc:sldChg chg="modSp">
        <pc:chgData name="Nigel Wardle" userId="S::n.wardle@uk.cdw.com::cce3a4a0-96d3-4e4d-be72-8b0923e8f3fb" providerId="AD" clId="Web-{10CE7F6A-B7CC-4ED1-9DAC-267C8F194149}" dt="2018-12-07T15:06:09.103" v="32" actId="14100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10CE7F6A-B7CC-4ED1-9DAC-267C8F194149}" dt="2018-12-07T15:06:09.103" v="32" actId="14100"/>
          <ac:spMkLst>
            <pc:docMk/>
            <pc:sldMk cId="1013910919" sldId="329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10CE7F6A-B7CC-4ED1-9DAC-267C8F194149}" dt="2018-12-07T15:08:50.870" v="89" actId="1076"/>
        <pc:sldMkLst>
          <pc:docMk/>
          <pc:sldMk cId="2445994244" sldId="334"/>
        </pc:sldMkLst>
        <pc:spChg chg="mod">
          <ac:chgData name="Nigel Wardle" userId="S::n.wardle@uk.cdw.com::cce3a4a0-96d3-4e4d-be72-8b0923e8f3fb" providerId="AD" clId="Web-{10CE7F6A-B7CC-4ED1-9DAC-267C8F194149}" dt="2018-12-07T15:08:50.870" v="89" actId="1076"/>
          <ac:spMkLst>
            <pc:docMk/>
            <pc:sldMk cId="2445994244" sldId="334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DC8CBECA-859A-4143-F715-66A3CC399766}"/>
    <pc:docChg chg="modSld">
      <pc:chgData name="Nigel Wardle" userId="S::n.wardle@uk.cdw.com::cce3a4a0-96d3-4e4d-be72-8b0923e8f3fb" providerId="AD" clId="Web-{DC8CBECA-859A-4143-F715-66A3CC399766}" dt="2019-07-11T15:48:54.115" v="70" actId="20577"/>
      <pc:docMkLst>
        <pc:docMk/>
      </pc:docMkLst>
      <pc:sldChg chg="modSp">
        <pc:chgData name="Nigel Wardle" userId="S::n.wardle@uk.cdw.com::cce3a4a0-96d3-4e4d-be72-8b0923e8f3fb" providerId="AD" clId="Web-{DC8CBECA-859A-4143-F715-66A3CC399766}" dt="2019-07-11T15:48:05.255" v="63" actId="20577"/>
        <pc:sldMkLst>
          <pc:docMk/>
          <pc:sldMk cId="2290411331" sldId="354"/>
        </pc:sldMkLst>
        <pc:spChg chg="mod">
          <ac:chgData name="Nigel Wardle" userId="S::n.wardle@uk.cdw.com::cce3a4a0-96d3-4e4d-be72-8b0923e8f3fb" providerId="AD" clId="Web-{DC8CBECA-859A-4143-F715-66A3CC399766}" dt="2019-07-11T15:48:05.255" v="63" actId="20577"/>
          <ac:spMkLst>
            <pc:docMk/>
            <pc:sldMk cId="2290411331" sldId="354"/>
            <ac:spMk id="11" creationId="{00000000-0000-0000-0000-000000000000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8:54.115" v="70" actId="20577"/>
        <pc:sldMkLst>
          <pc:docMk/>
          <pc:sldMk cId="1458484903" sldId="358"/>
        </pc:sldMkLst>
        <pc:spChg chg="mod">
          <ac:chgData name="Nigel Wardle" userId="S::n.wardle@uk.cdw.com::cce3a4a0-96d3-4e4d-be72-8b0923e8f3fb" providerId="AD" clId="Web-{DC8CBECA-859A-4143-F715-66A3CC399766}" dt="2019-07-11T15:48:54.115" v="70" actId="20577"/>
          <ac:spMkLst>
            <pc:docMk/>
            <pc:sldMk cId="1458484903" sldId="358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5:33.208" v="52" actId="20577"/>
        <pc:sldMkLst>
          <pc:docMk/>
          <pc:sldMk cId="4185070805" sldId="360"/>
        </pc:sldMkLst>
        <pc:spChg chg="mod">
          <ac:chgData name="Nigel Wardle" userId="S::n.wardle@uk.cdw.com::cce3a4a0-96d3-4e4d-be72-8b0923e8f3fb" providerId="AD" clId="Web-{DC8CBECA-859A-4143-F715-66A3CC399766}" dt="2019-07-11T15:45:33.208" v="52" actId="20577"/>
          <ac:spMkLst>
            <pc:docMk/>
            <pc:sldMk cId="4185070805" sldId="360"/>
            <ac:spMk id="3" creationId="{00000000-0000-0000-0000-000000000000}"/>
          </ac:spMkLst>
        </pc:spChg>
        <pc:picChg chg="mod">
          <ac:chgData name="Nigel Wardle" userId="S::n.wardle@uk.cdw.com::cce3a4a0-96d3-4e4d-be72-8b0923e8f3fb" providerId="AD" clId="Web-{DC8CBECA-859A-4143-F715-66A3CC399766}" dt="2019-07-11T15:44:57.207" v="27" actId="1076"/>
          <ac:picMkLst>
            <pc:docMk/>
            <pc:sldMk cId="4185070805" sldId="360"/>
            <ac:picMk id="11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Containers, Apps, Kubernetes</a:t>
            </a:r>
            <a:endParaRPr lang="en-GB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51692" y="1231136"/>
            <a:ext cx="12543691" cy="13973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20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76519" y="1425376"/>
            <a:ext cx="9690847" cy="545687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Intro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containerisation (whilst installing VS Code, GIT, Docker Desktop)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Walk through: create Ubuntu based container</a:t>
            </a:r>
          </a:p>
          <a:p>
            <a:endParaRPr lang="en-GB" sz="1600" b="1" u="sng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1: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Hands on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creating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Linux based Docker images for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Ubuntu Python, PHP…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2: Push images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Docker Hub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image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registry </a:t>
            </a:r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to Azure Web Apps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-------- lunch------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3: Create Azure Web App for Containers running NGINX web server 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to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Kubernetes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Create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AKS Kubernetes Cluster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5: Deploy NGINX to AKS Kubernetes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Cluster </a:t>
            </a:r>
          </a:p>
          <a:p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40070" y="5943600"/>
            <a:ext cx="40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B0F0"/>
                </a:solidFill>
              </a:rPr>
              <a:t>Wi-fi</a:t>
            </a:r>
            <a:r>
              <a:rPr lang="en-GB" b="1" dirty="0" smtClean="0">
                <a:solidFill>
                  <a:srgbClr val="00B0F0"/>
                </a:solidFill>
              </a:rPr>
              <a:t> password: 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8" ma:contentTypeDescription="Create a new document." ma:contentTypeScope="" ma:versionID="579e7265d44f5a74036d7dfd1cfe1b16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800ae0bc66b069a98c41f2547185c9f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738893-859C-49A7-B920-A1A00148B5A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a04e20b3-51ec-4a0f-8124-60c22941fba4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fceaea9-2797-46af-a5df-68f7040a0fa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AE304-4904-4FF5-8299-868151CE9CDF}">
  <ds:schemaRefs>
    <ds:schemaRef ds:uri="1fceaea9-2797-46af-a5df-68f7040a0faa"/>
    <ds:schemaRef ds:uri="a04e20b3-51ec-4a0f-8124-60c22941fb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106</TotalTime>
  <Words>96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Calibri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Containers, Apps,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20</cp:revision>
  <dcterms:created xsi:type="dcterms:W3CDTF">2017-02-14T08:34:05Z</dcterms:created>
  <dcterms:modified xsi:type="dcterms:W3CDTF">2019-11-22T16:19:14Z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  <property fmtid="{D5CDD505-2E9C-101B-9397-08002B2CF9AE}" pid="4" name="AuthorIds_UIVersion_15872">
    <vt:lpwstr>26</vt:lpwstr>
  </property>
</Properties>
</file>