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81" r:id="rId5"/>
    <p:sldId id="285" r:id="rId6"/>
    <p:sldId id="286" r:id="rId7"/>
    <p:sldId id="279" r:id="rId8"/>
    <p:sldId id="284" r:id="rId9"/>
    <p:sldId id="280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B1D88-ADC5-42AD-9A9C-56AB345FE1E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8F6C8A-C693-4266-B458-BDECBA8DD111}">
      <dgm:prSet/>
      <dgm:spPr/>
      <dgm:t>
        <a:bodyPr/>
        <a:lstStyle/>
        <a:p>
          <a:r>
            <a:rPr lang="zh-CN" dirty="0"/>
            <a:t>本周工作报告</a:t>
          </a:r>
          <a:endParaRPr lang="en-US" dirty="0"/>
        </a:p>
      </dgm:t>
    </dgm:pt>
    <dgm:pt modelId="{8A9EF810-1F80-49E9-B4BC-277F9F84750E}" type="parTrans" cxnId="{1165A9A3-7CB4-4662-AAF4-9CECDBE71DEE}">
      <dgm:prSet/>
      <dgm:spPr/>
      <dgm:t>
        <a:bodyPr/>
        <a:lstStyle/>
        <a:p>
          <a:endParaRPr lang="en-US"/>
        </a:p>
      </dgm:t>
    </dgm:pt>
    <dgm:pt modelId="{DC0F091C-52AB-4C84-85C4-2BEB0B5D5037}" type="sibTrans" cxnId="{1165A9A3-7CB4-4662-AAF4-9CECDBE71DEE}">
      <dgm:prSet/>
      <dgm:spPr/>
      <dgm:t>
        <a:bodyPr/>
        <a:lstStyle/>
        <a:p>
          <a:endParaRPr lang="en-US"/>
        </a:p>
      </dgm:t>
    </dgm:pt>
    <dgm:pt modelId="{8FABCBB8-5A0B-4205-91E4-7CF80465C233}">
      <dgm:prSet/>
      <dgm:spPr/>
      <dgm:t>
        <a:bodyPr/>
        <a:lstStyle/>
        <a:p>
          <a:r>
            <a:rPr lang="zh-CN" dirty="0"/>
            <a:t>遇到的问题</a:t>
          </a:r>
          <a:endParaRPr lang="en-US" dirty="0"/>
        </a:p>
      </dgm:t>
    </dgm:pt>
    <dgm:pt modelId="{BB9B2F38-D5F1-4C57-B297-6CC99577715D}" type="parTrans" cxnId="{92C0F50F-49A3-4374-9CD2-5FADC6512729}">
      <dgm:prSet/>
      <dgm:spPr/>
      <dgm:t>
        <a:bodyPr/>
        <a:lstStyle/>
        <a:p>
          <a:endParaRPr lang="en-US"/>
        </a:p>
      </dgm:t>
    </dgm:pt>
    <dgm:pt modelId="{B7EDFD2C-BC36-4123-BE4F-37C4172CEA33}" type="sibTrans" cxnId="{92C0F50F-49A3-4374-9CD2-5FADC6512729}">
      <dgm:prSet/>
      <dgm:spPr/>
      <dgm:t>
        <a:bodyPr/>
        <a:lstStyle/>
        <a:p>
          <a:endParaRPr lang="en-US"/>
        </a:p>
      </dgm:t>
    </dgm:pt>
    <dgm:pt modelId="{5D8D102B-4D58-43CA-8642-45DD2033459C}">
      <dgm:prSet/>
      <dgm:spPr/>
      <dgm:t>
        <a:bodyPr/>
        <a:lstStyle/>
        <a:p>
          <a:r>
            <a:rPr lang="zh-CN" dirty="0"/>
            <a:t>未来展望</a:t>
          </a:r>
          <a:endParaRPr lang="en-US" dirty="0"/>
        </a:p>
      </dgm:t>
    </dgm:pt>
    <dgm:pt modelId="{B2B80B98-64B0-4551-BC6B-A5EEBFBD0225}" type="parTrans" cxnId="{1071D8F5-3EF5-49A1-A793-171C44B35795}">
      <dgm:prSet/>
      <dgm:spPr/>
      <dgm:t>
        <a:bodyPr/>
        <a:lstStyle/>
        <a:p>
          <a:endParaRPr lang="en-US"/>
        </a:p>
      </dgm:t>
    </dgm:pt>
    <dgm:pt modelId="{5CF3767E-F4FC-48A4-8DCC-2F1E01D21807}" type="sibTrans" cxnId="{1071D8F5-3EF5-49A1-A793-171C44B35795}">
      <dgm:prSet/>
      <dgm:spPr/>
      <dgm:t>
        <a:bodyPr/>
        <a:lstStyle/>
        <a:p>
          <a:endParaRPr lang="en-US"/>
        </a:p>
      </dgm:t>
    </dgm:pt>
    <dgm:pt modelId="{1F8FE470-0A0D-42E9-8F51-72F976ABB087}">
      <dgm:prSet/>
      <dgm:spPr/>
      <dgm:t>
        <a:bodyPr/>
        <a:lstStyle/>
        <a:p>
          <a:r>
            <a:rPr lang="zh-CN" altLang="en-US" dirty="0"/>
            <a:t>项目预览</a:t>
          </a:r>
          <a:endParaRPr lang="en-US" dirty="0"/>
        </a:p>
      </dgm:t>
    </dgm:pt>
    <dgm:pt modelId="{3BA73B9F-6293-4E1B-966B-F7EB61F10202}" type="parTrans" cxnId="{38DF7589-2ABF-4977-80DD-A589233612E4}">
      <dgm:prSet/>
      <dgm:spPr/>
      <dgm:t>
        <a:bodyPr/>
        <a:lstStyle/>
        <a:p>
          <a:endParaRPr lang="zh-CN" altLang="en-US"/>
        </a:p>
      </dgm:t>
    </dgm:pt>
    <dgm:pt modelId="{7F6AA056-19B8-4EA8-A096-9A0A693E8CFB}" type="sibTrans" cxnId="{38DF7589-2ABF-4977-80DD-A589233612E4}">
      <dgm:prSet/>
      <dgm:spPr/>
      <dgm:t>
        <a:bodyPr/>
        <a:lstStyle/>
        <a:p>
          <a:endParaRPr lang="zh-CN" altLang="en-US"/>
        </a:p>
      </dgm:t>
    </dgm:pt>
    <dgm:pt modelId="{E6C8ADCA-3C63-441B-BC17-000FC450359E}" type="pres">
      <dgm:prSet presAssocID="{27EB1D88-ADC5-42AD-9A9C-56AB345FE1EF}" presName="vert0" presStyleCnt="0">
        <dgm:presLayoutVars>
          <dgm:dir/>
          <dgm:animOne val="branch"/>
          <dgm:animLvl val="lvl"/>
        </dgm:presLayoutVars>
      </dgm:prSet>
      <dgm:spPr/>
    </dgm:pt>
    <dgm:pt modelId="{CD16A277-C4E1-42C9-875E-CEAB23775430}" type="pres">
      <dgm:prSet presAssocID="{DC8F6C8A-C693-4266-B458-BDECBA8DD111}" presName="thickLine" presStyleLbl="alignNode1" presStyleIdx="0" presStyleCnt="4"/>
      <dgm:spPr/>
    </dgm:pt>
    <dgm:pt modelId="{A59DB1D5-171B-4D07-8161-99BEA0073765}" type="pres">
      <dgm:prSet presAssocID="{DC8F6C8A-C693-4266-B458-BDECBA8DD111}" presName="horz1" presStyleCnt="0"/>
      <dgm:spPr/>
    </dgm:pt>
    <dgm:pt modelId="{DB09A9BB-4284-4F9F-A19F-46A1795CDA21}" type="pres">
      <dgm:prSet presAssocID="{DC8F6C8A-C693-4266-B458-BDECBA8DD111}" presName="tx1" presStyleLbl="revTx" presStyleIdx="0" presStyleCnt="4"/>
      <dgm:spPr/>
    </dgm:pt>
    <dgm:pt modelId="{96691224-1047-4390-9E37-021D6234A647}" type="pres">
      <dgm:prSet presAssocID="{DC8F6C8A-C693-4266-B458-BDECBA8DD111}" presName="vert1" presStyleCnt="0"/>
      <dgm:spPr/>
    </dgm:pt>
    <dgm:pt modelId="{1B31EA19-7DF5-4AA3-921B-40D3AC314A91}" type="pres">
      <dgm:prSet presAssocID="{1F8FE470-0A0D-42E9-8F51-72F976ABB087}" presName="thickLine" presStyleLbl="alignNode1" presStyleIdx="1" presStyleCnt="4"/>
      <dgm:spPr/>
    </dgm:pt>
    <dgm:pt modelId="{1522AB29-7B1C-4CB5-A305-AC295FCFD558}" type="pres">
      <dgm:prSet presAssocID="{1F8FE470-0A0D-42E9-8F51-72F976ABB087}" presName="horz1" presStyleCnt="0"/>
      <dgm:spPr/>
    </dgm:pt>
    <dgm:pt modelId="{BD335A07-E20D-482B-99E9-7A4029F7A461}" type="pres">
      <dgm:prSet presAssocID="{1F8FE470-0A0D-42E9-8F51-72F976ABB087}" presName="tx1" presStyleLbl="revTx" presStyleIdx="1" presStyleCnt="4"/>
      <dgm:spPr/>
    </dgm:pt>
    <dgm:pt modelId="{10A4C0DE-5C55-4498-BC4E-E138F0A5CC58}" type="pres">
      <dgm:prSet presAssocID="{1F8FE470-0A0D-42E9-8F51-72F976ABB087}" presName="vert1" presStyleCnt="0"/>
      <dgm:spPr/>
    </dgm:pt>
    <dgm:pt modelId="{20B6A88F-4932-492E-8502-74F6221456D9}" type="pres">
      <dgm:prSet presAssocID="{8FABCBB8-5A0B-4205-91E4-7CF80465C233}" presName="thickLine" presStyleLbl="alignNode1" presStyleIdx="2" presStyleCnt="4"/>
      <dgm:spPr/>
    </dgm:pt>
    <dgm:pt modelId="{2688AFC8-BB84-4F1E-A169-266FA10628A4}" type="pres">
      <dgm:prSet presAssocID="{8FABCBB8-5A0B-4205-91E4-7CF80465C233}" presName="horz1" presStyleCnt="0"/>
      <dgm:spPr/>
    </dgm:pt>
    <dgm:pt modelId="{FE7B90E5-4519-40AD-A899-E861D37E564D}" type="pres">
      <dgm:prSet presAssocID="{8FABCBB8-5A0B-4205-91E4-7CF80465C233}" presName="tx1" presStyleLbl="revTx" presStyleIdx="2" presStyleCnt="4"/>
      <dgm:spPr/>
    </dgm:pt>
    <dgm:pt modelId="{CDC57189-DCA3-4A4D-A296-CFD4414D48CB}" type="pres">
      <dgm:prSet presAssocID="{8FABCBB8-5A0B-4205-91E4-7CF80465C233}" presName="vert1" presStyleCnt="0"/>
      <dgm:spPr/>
    </dgm:pt>
    <dgm:pt modelId="{78035BB5-6E96-4965-8F6F-86F1BAFED0BE}" type="pres">
      <dgm:prSet presAssocID="{5D8D102B-4D58-43CA-8642-45DD2033459C}" presName="thickLine" presStyleLbl="alignNode1" presStyleIdx="3" presStyleCnt="4"/>
      <dgm:spPr/>
    </dgm:pt>
    <dgm:pt modelId="{75EA263E-BAA9-492F-A1A6-B25514AF9DD9}" type="pres">
      <dgm:prSet presAssocID="{5D8D102B-4D58-43CA-8642-45DD2033459C}" presName="horz1" presStyleCnt="0"/>
      <dgm:spPr/>
    </dgm:pt>
    <dgm:pt modelId="{13C56731-9B3C-4FE7-B3C9-38C90335BE95}" type="pres">
      <dgm:prSet presAssocID="{5D8D102B-4D58-43CA-8642-45DD2033459C}" presName="tx1" presStyleLbl="revTx" presStyleIdx="3" presStyleCnt="4"/>
      <dgm:spPr/>
    </dgm:pt>
    <dgm:pt modelId="{89CF2B6C-AEDF-434C-92FC-86FEC105DCE2}" type="pres">
      <dgm:prSet presAssocID="{5D8D102B-4D58-43CA-8642-45DD2033459C}" presName="vert1" presStyleCnt="0"/>
      <dgm:spPr/>
    </dgm:pt>
  </dgm:ptLst>
  <dgm:cxnLst>
    <dgm:cxn modelId="{9167D702-9F2C-4978-A79B-21B3A8C6487E}" type="presOf" srcId="{DC8F6C8A-C693-4266-B458-BDECBA8DD111}" destId="{DB09A9BB-4284-4F9F-A19F-46A1795CDA21}" srcOrd="0" destOrd="0" presId="urn:microsoft.com/office/officeart/2008/layout/LinedList"/>
    <dgm:cxn modelId="{014F060C-2790-4755-867E-47137F2340FA}" type="presOf" srcId="{27EB1D88-ADC5-42AD-9A9C-56AB345FE1EF}" destId="{E6C8ADCA-3C63-441B-BC17-000FC450359E}" srcOrd="0" destOrd="0" presId="urn:microsoft.com/office/officeart/2008/layout/LinedList"/>
    <dgm:cxn modelId="{92C0F50F-49A3-4374-9CD2-5FADC6512729}" srcId="{27EB1D88-ADC5-42AD-9A9C-56AB345FE1EF}" destId="{8FABCBB8-5A0B-4205-91E4-7CF80465C233}" srcOrd="2" destOrd="0" parTransId="{BB9B2F38-D5F1-4C57-B297-6CC99577715D}" sibTransId="{B7EDFD2C-BC36-4123-BE4F-37C4172CEA33}"/>
    <dgm:cxn modelId="{7D110689-E64A-445F-BF1D-1D4A9A1352AE}" type="presOf" srcId="{8FABCBB8-5A0B-4205-91E4-7CF80465C233}" destId="{FE7B90E5-4519-40AD-A899-E861D37E564D}" srcOrd="0" destOrd="0" presId="urn:microsoft.com/office/officeart/2008/layout/LinedList"/>
    <dgm:cxn modelId="{38DF7589-2ABF-4977-80DD-A589233612E4}" srcId="{27EB1D88-ADC5-42AD-9A9C-56AB345FE1EF}" destId="{1F8FE470-0A0D-42E9-8F51-72F976ABB087}" srcOrd="1" destOrd="0" parTransId="{3BA73B9F-6293-4E1B-966B-F7EB61F10202}" sibTransId="{7F6AA056-19B8-4EA8-A096-9A0A693E8CFB}"/>
    <dgm:cxn modelId="{1165A9A3-7CB4-4662-AAF4-9CECDBE71DEE}" srcId="{27EB1D88-ADC5-42AD-9A9C-56AB345FE1EF}" destId="{DC8F6C8A-C693-4266-B458-BDECBA8DD111}" srcOrd="0" destOrd="0" parTransId="{8A9EF810-1F80-49E9-B4BC-277F9F84750E}" sibTransId="{DC0F091C-52AB-4C84-85C4-2BEB0B5D5037}"/>
    <dgm:cxn modelId="{4D1077B3-535E-4C91-BC0F-909C8A032064}" type="presOf" srcId="{5D8D102B-4D58-43CA-8642-45DD2033459C}" destId="{13C56731-9B3C-4FE7-B3C9-38C90335BE95}" srcOrd="0" destOrd="0" presId="urn:microsoft.com/office/officeart/2008/layout/LinedList"/>
    <dgm:cxn modelId="{110020ED-196B-4B06-A93A-11931C60830C}" type="presOf" srcId="{1F8FE470-0A0D-42E9-8F51-72F976ABB087}" destId="{BD335A07-E20D-482B-99E9-7A4029F7A461}" srcOrd="0" destOrd="0" presId="urn:microsoft.com/office/officeart/2008/layout/LinedList"/>
    <dgm:cxn modelId="{1071D8F5-3EF5-49A1-A793-171C44B35795}" srcId="{27EB1D88-ADC5-42AD-9A9C-56AB345FE1EF}" destId="{5D8D102B-4D58-43CA-8642-45DD2033459C}" srcOrd="3" destOrd="0" parTransId="{B2B80B98-64B0-4551-BC6B-A5EEBFBD0225}" sibTransId="{5CF3767E-F4FC-48A4-8DCC-2F1E01D21807}"/>
    <dgm:cxn modelId="{AB75284C-7B92-48FD-9266-F62E63C3456F}" type="presParOf" srcId="{E6C8ADCA-3C63-441B-BC17-000FC450359E}" destId="{CD16A277-C4E1-42C9-875E-CEAB23775430}" srcOrd="0" destOrd="0" presId="urn:microsoft.com/office/officeart/2008/layout/LinedList"/>
    <dgm:cxn modelId="{060B3A84-6765-4D98-94E2-23692DDF73C2}" type="presParOf" srcId="{E6C8ADCA-3C63-441B-BC17-000FC450359E}" destId="{A59DB1D5-171B-4D07-8161-99BEA0073765}" srcOrd="1" destOrd="0" presId="urn:microsoft.com/office/officeart/2008/layout/LinedList"/>
    <dgm:cxn modelId="{23497520-D215-4A2D-B385-E532211DECCF}" type="presParOf" srcId="{A59DB1D5-171B-4D07-8161-99BEA0073765}" destId="{DB09A9BB-4284-4F9F-A19F-46A1795CDA21}" srcOrd="0" destOrd="0" presId="urn:microsoft.com/office/officeart/2008/layout/LinedList"/>
    <dgm:cxn modelId="{320E9A4F-993A-4DEF-9234-DF120321D26C}" type="presParOf" srcId="{A59DB1D5-171B-4D07-8161-99BEA0073765}" destId="{96691224-1047-4390-9E37-021D6234A647}" srcOrd="1" destOrd="0" presId="urn:microsoft.com/office/officeart/2008/layout/LinedList"/>
    <dgm:cxn modelId="{0FEDC3DC-8701-420C-8B3B-C1F3F6F4C6A1}" type="presParOf" srcId="{E6C8ADCA-3C63-441B-BC17-000FC450359E}" destId="{1B31EA19-7DF5-4AA3-921B-40D3AC314A91}" srcOrd="2" destOrd="0" presId="urn:microsoft.com/office/officeart/2008/layout/LinedList"/>
    <dgm:cxn modelId="{A119C56B-6A5D-4A32-87A3-FFBC9F46830A}" type="presParOf" srcId="{E6C8ADCA-3C63-441B-BC17-000FC450359E}" destId="{1522AB29-7B1C-4CB5-A305-AC295FCFD558}" srcOrd="3" destOrd="0" presId="urn:microsoft.com/office/officeart/2008/layout/LinedList"/>
    <dgm:cxn modelId="{516EEF7E-D439-4FCE-B7EA-7F3AA397CA70}" type="presParOf" srcId="{1522AB29-7B1C-4CB5-A305-AC295FCFD558}" destId="{BD335A07-E20D-482B-99E9-7A4029F7A461}" srcOrd="0" destOrd="0" presId="urn:microsoft.com/office/officeart/2008/layout/LinedList"/>
    <dgm:cxn modelId="{8BCBE4C8-B95A-4D1F-90D3-39E13226B8F7}" type="presParOf" srcId="{1522AB29-7B1C-4CB5-A305-AC295FCFD558}" destId="{10A4C0DE-5C55-4498-BC4E-E138F0A5CC58}" srcOrd="1" destOrd="0" presId="urn:microsoft.com/office/officeart/2008/layout/LinedList"/>
    <dgm:cxn modelId="{A48FB291-5E41-402B-845B-4A2022AFF2A5}" type="presParOf" srcId="{E6C8ADCA-3C63-441B-BC17-000FC450359E}" destId="{20B6A88F-4932-492E-8502-74F6221456D9}" srcOrd="4" destOrd="0" presId="urn:microsoft.com/office/officeart/2008/layout/LinedList"/>
    <dgm:cxn modelId="{C073F508-AFC7-4B25-A19C-C92DF6E7CD23}" type="presParOf" srcId="{E6C8ADCA-3C63-441B-BC17-000FC450359E}" destId="{2688AFC8-BB84-4F1E-A169-266FA10628A4}" srcOrd="5" destOrd="0" presId="urn:microsoft.com/office/officeart/2008/layout/LinedList"/>
    <dgm:cxn modelId="{E9E0CAFF-0CD0-462B-B448-1E8E5F8CEFB5}" type="presParOf" srcId="{2688AFC8-BB84-4F1E-A169-266FA10628A4}" destId="{FE7B90E5-4519-40AD-A899-E861D37E564D}" srcOrd="0" destOrd="0" presId="urn:microsoft.com/office/officeart/2008/layout/LinedList"/>
    <dgm:cxn modelId="{FD9E1C1B-40D2-43E6-BD33-05C7D708895D}" type="presParOf" srcId="{2688AFC8-BB84-4F1E-A169-266FA10628A4}" destId="{CDC57189-DCA3-4A4D-A296-CFD4414D48CB}" srcOrd="1" destOrd="0" presId="urn:microsoft.com/office/officeart/2008/layout/LinedList"/>
    <dgm:cxn modelId="{647D1774-88AE-4617-B049-8526BDEBED4A}" type="presParOf" srcId="{E6C8ADCA-3C63-441B-BC17-000FC450359E}" destId="{78035BB5-6E96-4965-8F6F-86F1BAFED0BE}" srcOrd="6" destOrd="0" presId="urn:microsoft.com/office/officeart/2008/layout/LinedList"/>
    <dgm:cxn modelId="{79586D9C-8D01-4FCC-9BB7-063DAAD78D3C}" type="presParOf" srcId="{E6C8ADCA-3C63-441B-BC17-000FC450359E}" destId="{75EA263E-BAA9-492F-A1A6-B25514AF9DD9}" srcOrd="7" destOrd="0" presId="urn:microsoft.com/office/officeart/2008/layout/LinedList"/>
    <dgm:cxn modelId="{F81D83B8-0EA7-4E5E-82C5-47D75F360497}" type="presParOf" srcId="{75EA263E-BAA9-492F-A1A6-B25514AF9DD9}" destId="{13C56731-9B3C-4FE7-B3C9-38C90335BE95}" srcOrd="0" destOrd="0" presId="urn:microsoft.com/office/officeart/2008/layout/LinedList"/>
    <dgm:cxn modelId="{22A76B11-CE80-466E-A36D-9CDF32792A35}" type="presParOf" srcId="{75EA263E-BAA9-492F-A1A6-B25514AF9DD9}" destId="{89CF2B6C-AEDF-434C-92FC-86FEC105DC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6A277-C4E1-42C9-875E-CEAB2377543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A9BB-4284-4F9F-A19F-46A1795CDA2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/>
            <a:t>本周工作报告</a:t>
          </a:r>
          <a:endParaRPr lang="en-US" sz="5400" kern="1200" dirty="0"/>
        </a:p>
      </dsp:txBody>
      <dsp:txXfrm>
        <a:off x="0" y="0"/>
        <a:ext cx="6492875" cy="1276350"/>
      </dsp:txXfrm>
    </dsp:sp>
    <dsp:sp modelId="{1B31EA19-7DF5-4AA3-921B-40D3AC314A9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35A07-E20D-482B-99E9-7A4029F7A46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/>
            <a:t>项目预览</a:t>
          </a:r>
          <a:endParaRPr lang="en-US" sz="5400" kern="1200" dirty="0"/>
        </a:p>
      </dsp:txBody>
      <dsp:txXfrm>
        <a:off x="0" y="1276350"/>
        <a:ext cx="6492875" cy="1276350"/>
      </dsp:txXfrm>
    </dsp:sp>
    <dsp:sp modelId="{20B6A88F-4932-492E-8502-74F6221456D9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B90E5-4519-40AD-A899-E861D37E564D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/>
            <a:t>遇到的问题</a:t>
          </a:r>
          <a:endParaRPr lang="en-US" sz="5400" kern="1200" dirty="0"/>
        </a:p>
      </dsp:txBody>
      <dsp:txXfrm>
        <a:off x="0" y="2552700"/>
        <a:ext cx="6492875" cy="1276350"/>
      </dsp:txXfrm>
    </dsp:sp>
    <dsp:sp modelId="{78035BB5-6E96-4965-8F6F-86F1BAFED0B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56731-9B3C-4FE7-B3C9-38C90335BE9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/>
            <a:t>未来展望</a:t>
          </a:r>
          <a:endParaRPr lang="en-US" sz="54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2E4CD-907D-4ED4-862D-0E5B2461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C846A2-A812-409D-97A5-94FB3E944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120DB-82AD-4DCB-8848-50336ED6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954F0-EEDB-48B4-ACA6-BEAA0CBA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6946F-456D-4124-9716-8F578A1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D0E8B-1E5F-42CA-97A6-54EA099E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B0C9A-4D35-4081-9DF8-CF122B12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CD11B-D8E4-49EE-8BA4-AD72CB70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51771-57A7-4225-A23F-BA30DAC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DE051-71AE-4DC1-BA80-CC312EF7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8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15265E-0155-46D4-9F62-FD67079B0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CC7A3-5F1D-4811-8793-BB034820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C5936-B661-418F-9B71-E1F92498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8C4AD-1E22-4DE2-BA57-0099E5CE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03738-5BF3-46FD-BC0B-4F505D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2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DAA3-2EE4-49DC-8295-2C55580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49BBF-166E-42AA-9E82-8EF7F595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01258-7659-427F-A6B5-9118B5E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C3DCC-036C-48D9-8DE7-D51E20D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4260A-640A-4C6D-AC43-A936800E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FF0C-250D-4963-8D2B-2492331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EDC32-F3E7-4470-8F4F-1F5F70BB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CEA8F-10D1-40CD-B537-29A66D35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2F426-95AD-4E95-937A-12EA174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E43D5-B9B6-4221-9D83-208B2CEC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12AA-A854-4C34-866E-2D3DDC2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61447-213B-42DC-A299-0E88132A2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18E1C-DC04-4355-B95F-9C556EC2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07CA6-083B-4BBF-AE65-A2FAA2A5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4F8C6-8A3D-424D-B4B4-41793970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A73DC-C4B1-4251-A166-A8316C5D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36A7-033A-4E3B-BC89-913FA731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7C0D6-29DD-466B-9BC9-BD8438C8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B67EBC-538D-46C5-83CC-5B15D9B1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BDFB4-D7EE-49F7-BD6C-EF6043B37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45760-881B-4D9D-B321-C391FC2F8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79244-9797-479A-91FD-79AE7D23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114CEE-DEFE-49C6-A03B-CFF6DA7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FDF36-3CFD-4551-9453-B52170BB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1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2A11-10A5-40E6-B7BB-2CCF9793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BB42E-98EE-4F90-BC08-773E68EE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AE7BA3-A774-4E78-9C86-E9998A27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DC200E-03BC-44FA-A95D-593F350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4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825CF6-DC82-4F80-A68D-869D0D3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05D3C-9B0C-4709-B32E-77D37C28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FADB7-4A69-4AF7-91C2-072540FD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6851-4C8C-4854-AA2C-8B75C1DC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3164F-B3BB-4BEE-A273-894F0043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675BE-2E96-449B-AF82-A5AE41CE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6E452-D16E-4DAD-BA16-8B4761D3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EBEF7-6FC5-44F8-AEF5-B581EFE9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7F33B-74B6-4464-89D0-283B2CC6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43821-FCA3-4169-9782-03CF75A1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13A617-EE0C-4E8A-AFAB-4B692C7B2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F719B-0E7D-454C-AEFE-86BAE1EF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FAA59-7F39-493A-8D20-0EF1F61F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1E136-8418-4D52-AD90-FDC26677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D45CB-687A-499D-9607-AFB3E7B0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6FF813-DE88-4FF1-8358-63B61A23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87102-2AB9-4E12-BD00-EA56CD2A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FF7C3-5B97-4F8B-B0AD-65240E396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087-F3C9-46A3-8A6E-2AE4DF498AEB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6110C-DC4A-4FD8-811A-1D077E6C4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3D27F-A873-46BF-B0C2-8BF165E0D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AF14-7E05-4AE1-8627-38E4DDAAD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9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3A5A699-E1BC-4259-9A27-F61A62F6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任务管理系统项目组</a:t>
            </a:r>
            <a:endParaRPr lang="en-US" altLang="zh-CN" sz="1800" dirty="0"/>
          </a:p>
          <a:p>
            <a:r>
              <a:rPr lang="en-US" altLang="zh-CN" sz="1800" dirty="0"/>
              <a:t>08.30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C055F1-4961-447C-BC42-CBAC57D4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CN" altLang="en-US" sz="7200" dirty="0">
                <a:solidFill>
                  <a:schemeClr val="bg2"/>
                </a:solidFill>
              </a:rPr>
              <a:t>任务管理系统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596439-C37E-40B4-9DDB-BE0CD5FA2D9E}"/>
              </a:ext>
            </a:extLst>
          </p:cNvPr>
          <p:cNvSpPr txBox="1"/>
          <p:nvPr/>
        </p:nvSpPr>
        <p:spPr>
          <a:xfrm>
            <a:off x="11107435" y="651300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版本号</a:t>
            </a:r>
            <a:r>
              <a:rPr lang="en-US" altLang="zh-CN" sz="1200"/>
              <a:t>: V0.2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7245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83228C-7CBA-4542-BB4D-BB86D679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3250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32302A-38AD-4FA4-A55D-E41B6E1F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FFFFFF"/>
                </a:solidFill>
              </a:rPr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8A11916-4774-4A93-B722-5FEFC2C51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2050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8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9C4ED3-266B-474A-BF0C-658E7BA7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14" y="2748583"/>
            <a:ext cx="6376491" cy="121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dirty="0"/>
              <a:t>本周工作报告</a:t>
            </a:r>
            <a:endParaRPr lang="zh-CN" alt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 hidden="1">
            <a:extLst>
              <a:ext uri="{FF2B5EF4-FFF2-40B4-BE49-F238E27FC236}">
                <a16:creationId xmlns:a16="http://schemas.microsoft.com/office/drawing/2014/main" id="{5A5E4650-F37E-431C-81F2-496DD84A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请听主讲人阐述</a:t>
            </a:r>
          </a:p>
        </p:txBody>
      </p:sp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907EC51-4C36-4521-9B86-D6D4668A8E41}"/>
              </a:ext>
            </a:extLst>
          </p:cNvPr>
          <p:cNvSpPr txBox="1"/>
          <p:nvPr/>
        </p:nvSpPr>
        <p:spPr>
          <a:xfrm>
            <a:off x="807813" y="1568879"/>
            <a:ext cx="10624992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基本功能所需的接口全部对接完毕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后端主体代码整理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前端</a:t>
            </a:r>
            <a:r>
              <a:rPr lang="en-US" altLang="zh-CN" sz="4000" dirty="0"/>
              <a:t>UI</a:t>
            </a:r>
            <a:r>
              <a:rPr lang="zh-CN" altLang="en-US" sz="4000" dirty="0"/>
              <a:t>部分代码整理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学习部署的相关知识</a:t>
            </a:r>
          </a:p>
        </p:txBody>
      </p:sp>
    </p:spTree>
    <p:extLst>
      <p:ext uri="{BB962C8B-B14F-4D97-AF65-F5344CB8AC3E}">
        <p14:creationId xmlns:p14="http://schemas.microsoft.com/office/powerpoint/2010/main" val="31775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26419 -0.325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-1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1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7DAE8F-7DCC-4CA8-98DB-AD940D89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26B17A53-7521-4BBB-83D6-36E7327A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1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73AC1EB8-5382-4770-A748-4C8CA2C5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 hidden="1">
            <a:extLst>
              <a:ext uri="{FF2B5EF4-FFF2-40B4-BE49-F238E27FC236}">
                <a16:creationId xmlns:a16="http://schemas.microsoft.com/office/drawing/2014/main" id="{5A5E4650-F37E-431C-81F2-496DD84A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请听主讲人阐述</a:t>
            </a:r>
          </a:p>
        </p:txBody>
      </p:sp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B6FB08BF-A6C2-4F54-8064-4C68CF8B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14" y="2748583"/>
            <a:ext cx="6376491" cy="121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dirty="0"/>
              <a:t>遇到的问题</a:t>
            </a:r>
            <a:endParaRPr lang="zh-CN" alt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C4F7-3B73-403A-932A-26C4E371AFE1}"/>
              </a:ext>
            </a:extLst>
          </p:cNvPr>
          <p:cNvSpPr txBox="1"/>
          <p:nvPr/>
        </p:nvSpPr>
        <p:spPr>
          <a:xfrm>
            <a:off x="807813" y="1568879"/>
            <a:ext cx="10624992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后端代码函数间耦合度过高，无法单独调用某个功能。</a:t>
            </a:r>
          </a:p>
        </p:txBody>
      </p:sp>
    </p:spTree>
    <p:extLst>
      <p:ext uri="{BB962C8B-B14F-4D97-AF65-F5344CB8AC3E}">
        <p14:creationId xmlns:p14="http://schemas.microsoft.com/office/powerpoint/2010/main" val="31951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28581 -0.32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97" y="-1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 hidden="1">
            <a:extLst>
              <a:ext uri="{FF2B5EF4-FFF2-40B4-BE49-F238E27FC236}">
                <a16:creationId xmlns:a16="http://schemas.microsoft.com/office/drawing/2014/main" id="{5A5E4650-F37E-431C-81F2-496DD84A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请听主讲人阐述</a:t>
            </a:r>
          </a:p>
        </p:txBody>
      </p:sp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B6FB08BF-A6C2-4F54-8064-4C68CF8B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14" y="2748583"/>
            <a:ext cx="6376491" cy="121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dirty="0"/>
              <a:t>遇到的问题</a:t>
            </a:r>
            <a:endParaRPr lang="zh-CN" alt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7C4F7-3B73-403A-932A-26C4E371AFE1}"/>
              </a:ext>
            </a:extLst>
          </p:cNvPr>
          <p:cNvSpPr txBox="1"/>
          <p:nvPr/>
        </p:nvSpPr>
        <p:spPr>
          <a:xfrm>
            <a:off x="807813" y="1568879"/>
            <a:ext cx="10624992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后端代码函数间耦合度过高，可读性低，可维护性低</a:t>
            </a:r>
          </a:p>
        </p:txBody>
      </p:sp>
    </p:spTree>
    <p:extLst>
      <p:ext uri="{BB962C8B-B14F-4D97-AF65-F5344CB8AC3E}">
        <p14:creationId xmlns:p14="http://schemas.microsoft.com/office/powerpoint/2010/main" val="3578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28581 -0.32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97" y="-1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 hidden="1">
            <a:extLst>
              <a:ext uri="{FF2B5EF4-FFF2-40B4-BE49-F238E27FC236}">
                <a16:creationId xmlns:a16="http://schemas.microsoft.com/office/drawing/2014/main" id="{5A5E4650-F37E-431C-81F2-496DD84A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请听主讲人阐述</a:t>
            </a:r>
          </a:p>
        </p:txBody>
      </p:sp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831239F3-4EC1-4A1E-9ACA-0F922ECBBD7C}"/>
              </a:ext>
            </a:extLst>
          </p:cNvPr>
          <p:cNvSpPr txBox="1">
            <a:spLocks/>
          </p:cNvSpPr>
          <p:nvPr/>
        </p:nvSpPr>
        <p:spPr>
          <a:xfrm>
            <a:off x="2922714" y="2748583"/>
            <a:ext cx="6376491" cy="12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dirty="0"/>
              <a:t>未来展望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9559C0-75F3-467E-8364-EAA6C7FDD1C6}"/>
              </a:ext>
            </a:extLst>
          </p:cNvPr>
          <p:cNvSpPr txBox="1"/>
          <p:nvPr/>
        </p:nvSpPr>
        <p:spPr>
          <a:xfrm>
            <a:off x="807813" y="1568879"/>
            <a:ext cx="10624992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完善附加功能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增强安全性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学习并实践单元测试</a:t>
            </a:r>
            <a:endParaRPr lang="en-US" altLang="zh-CN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/>
              <a:t>前端</a:t>
            </a:r>
            <a:r>
              <a:rPr lang="en-US" altLang="zh-CN" sz="4000" dirty="0"/>
              <a:t>JS</a:t>
            </a:r>
            <a:r>
              <a:rPr lang="zh-CN" altLang="en-US" sz="4000" dirty="0"/>
              <a:t>部分代码逻辑优化</a:t>
            </a:r>
          </a:p>
        </p:txBody>
      </p:sp>
    </p:spTree>
    <p:extLst>
      <p:ext uri="{BB962C8B-B14F-4D97-AF65-F5344CB8AC3E}">
        <p14:creationId xmlns:p14="http://schemas.microsoft.com/office/powerpoint/2010/main" val="177361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31341 -0.323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114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Wingdings</vt:lpstr>
      <vt:lpstr>Office 主题​​</vt:lpstr>
      <vt:lpstr>任务管理系统</vt:lpstr>
      <vt:lpstr>目录</vt:lpstr>
      <vt:lpstr>本周工作报告</vt:lpstr>
      <vt:lpstr>PowerPoint 演示文稿</vt:lpstr>
      <vt:lpstr>PowerPoint 演示文稿</vt:lpstr>
      <vt:lpstr>PowerPoint 演示文稿</vt:lpstr>
      <vt:lpstr>遇到的问题</vt:lpstr>
      <vt:lpstr>遇到的问题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台词 演示时将删除</dc:title>
  <dc:creator>宋 叮咛</dc:creator>
  <cp:lastModifiedBy>宋 叮咛</cp:lastModifiedBy>
  <cp:revision>17</cp:revision>
  <dcterms:created xsi:type="dcterms:W3CDTF">2019-08-16T00:50:02Z</dcterms:created>
  <dcterms:modified xsi:type="dcterms:W3CDTF">2019-08-30T03:39:35Z</dcterms:modified>
</cp:coreProperties>
</file>