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88" d="100"/>
          <a:sy n="88" d="100"/>
        </p:scale>
        <p:origin x="69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59DA-5F7D-4A46-ABEC-B7EA2A8A7D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AFFC5B-1A20-451D-9F44-203AE2030649}">
      <dgm:prSet phldrT="[文本]"/>
      <dgm:spPr/>
      <dgm:t>
        <a:bodyPr/>
        <a:lstStyle/>
        <a:p>
          <a:r>
            <a:rPr lang="zh-CN" altLang="en-US" dirty="0"/>
            <a:t>电影排行榜网站</a:t>
          </a:r>
        </a:p>
      </dgm:t>
    </dgm:pt>
    <dgm:pt modelId="{DA8FB59D-2AA5-4C5F-A94C-4A2B9CA56AE3}" type="parTrans" cxnId="{C6A997CA-4677-4F92-84EE-E64E91D7A188}">
      <dgm:prSet/>
      <dgm:spPr/>
      <dgm:t>
        <a:bodyPr/>
        <a:lstStyle/>
        <a:p>
          <a:endParaRPr lang="zh-CN" altLang="en-US"/>
        </a:p>
      </dgm:t>
    </dgm:pt>
    <dgm:pt modelId="{B438B1D0-F6F7-4259-9E5B-03ECF8F3B707}" type="sibTrans" cxnId="{C6A997CA-4677-4F92-84EE-E64E91D7A188}">
      <dgm:prSet/>
      <dgm:spPr/>
      <dgm:t>
        <a:bodyPr/>
        <a:lstStyle/>
        <a:p>
          <a:endParaRPr lang="zh-CN" altLang="en-US"/>
        </a:p>
      </dgm:t>
    </dgm:pt>
    <dgm:pt modelId="{8B363CC1-4743-42CE-A181-363AD6CA5268}">
      <dgm:prSet phldrT="[文本]"/>
      <dgm:spPr/>
      <dgm:t>
        <a:bodyPr/>
        <a:lstStyle/>
        <a:p>
          <a:r>
            <a:rPr lang="zh-CN" altLang="en-US" dirty="0"/>
            <a:t>账户</a:t>
          </a:r>
        </a:p>
      </dgm:t>
    </dgm:pt>
    <dgm:pt modelId="{24328F71-93B4-45CA-9784-8070DFB8EDA2}" type="parTrans" cxnId="{A3E20141-46E0-424B-9697-076C9502AE9E}">
      <dgm:prSet/>
      <dgm:spPr/>
      <dgm:t>
        <a:bodyPr/>
        <a:lstStyle/>
        <a:p>
          <a:endParaRPr lang="zh-CN" altLang="en-US"/>
        </a:p>
      </dgm:t>
    </dgm:pt>
    <dgm:pt modelId="{A6084C37-EFE0-4B32-85C5-122BD5A0AAAD}" type="sibTrans" cxnId="{A3E20141-46E0-424B-9697-076C9502AE9E}">
      <dgm:prSet/>
      <dgm:spPr/>
      <dgm:t>
        <a:bodyPr/>
        <a:lstStyle/>
        <a:p>
          <a:endParaRPr lang="zh-CN" altLang="en-US"/>
        </a:p>
      </dgm:t>
    </dgm:pt>
    <dgm:pt modelId="{06E3AD55-6FA8-4A3C-9358-AD472C000A89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B693C7B3-EA3D-45DA-BC96-0EE37740D5A9}" type="parTrans" cxnId="{90665600-3D5C-4FE9-84DE-4584C3EA874B}">
      <dgm:prSet/>
      <dgm:spPr/>
      <dgm:t>
        <a:bodyPr/>
        <a:lstStyle/>
        <a:p>
          <a:endParaRPr lang="zh-CN" altLang="en-US"/>
        </a:p>
      </dgm:t>
    </dgm:pt>
    <dgm:pt modelId="{8ED624CB-2B33-4A73-80CC-FAF792C9ED76}" type="sibTrans" cxnId="{90665600-3D5C-4FE9-84DE-4584C3EA874B}">
      <dgm:prSet/>
      <dgm:spPr/>
      <dgm:t>
        <a:bodyPr/>
        <a:lstStyle/>
        <a:p>
          <a:endParaRPr lang="zh-CN" altLang="en-US"/>
        </a:p>
      </dgm:t>
    </dgm:pt>
    <dgm:pt modelId="{BB62514F-61C6-4830-BC5E-AACC4F947C60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个人中心</a:t>
          </a:r>
        </a:p>
      </dgm:t>
    </dgm:pt>
    <dgm:pt modelId="{313139BB-9271-4788-A774-1FEC2A3E992E}" type="parTrans" cxnId="{BF3256A7-5796-4C84-91BD-9AD1C8F221EF}">
      <dgm:prSet/>
      <dgm:spPr/>
      <dgm:t>
        <a:bodyPr/>
        <a:lstStyle/>
        <a:p>
          <a:endParaRPr lang="zh-CN" altLang="en-US"/>
        </a:p>
      </dgm:t>
    </dgm:pt>
    <dgm:pt modelId="{61E45E48-9448-45DE-8F3F-AD297BDE4DE5}" type="sibTrans" cxnId="{BF3256A7-5796-4C84-91BD-9AD1C8F221EF}">
      <dgm:prSet/>
      <dgm:spPr/>
      <dgm:t>
        <a:bodyPr/>
        <a:lstStyle/>
        <a:p>
          <a:endParaRPr lang="zh-CN" altLang="en-US"/>
        </a:p>
      </dgm:t>
    </dgm:pt>
    <dgm:pt modelId="{BB2C8CC1-90F4-44EB-99B6-DF384243D30F}">
      <dgm:prSet phldrT="[文本]"/>
      <dgm:spPr/>
      <dgm:t>
        <a:bodyPr/>
        <a:lstStyle/>
        <a:p>
          <a:r>
            <a:rPr lang="zh-CN" altLang="en-US" dirty="0"/>
            <a:t>排行榜</a:t>
          </a:r>
        </a:p>
      </dgm:t>
    </dgm:pt>
    <dgm:pt modelId="{911C46F8-6D0B-4CFB-BE3E-63B3CA898087}" type="parTrans" cxnId="{8A3A13AB-C294-448A-82F8-090F105ACA22}">
      <dgm:prSet/>
      <dgm:spPr/>
      <dgm:t>
        <a:bodyPr/>
        <a:lstStyle/>
        <a:p>
          <a:endParaRPr lang="zh-CN" altLang="en-US"/>
        </a:p>
      </dgm:t>
    </dgm:pt>
    <dgm:pt modelId="{EFE5E1A6-48ED-4D27-8006-B3C12DF7F2AE}" type="sibTrans" cxnId="{8A3A13AB-C294-448A-82F8-090F105ACA22}">
      <dgm:prSet/>
      <dgm:spPr/>
      <dgm:t>
        <a:bodyPr/>
        <a:lstStyle/>
        <a:p>
          <a:endParaRPr lang="zh-CN" altLang="en-US"/>
        </a:p>
      </dgm:t>
    </dgm:pt>
    <dgm:pt modelId="{BFFABD7B-C6B1-4A67-ACA8-60A6A53DC6F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各种排行依据的排行榜</a:t>
          </a:r>
        </a:p>
      </dgm:t>
    </dgm:pt>
    <dgm:pt modelId="{29A56F0D-1B5E-44CE-9A66-3682D863BC24}" type="parTrans" cxnId="{B898B66E-39D4-4459-B414-10DB0FD408CC}">
      <dgm:prSet/>
      <dgm:spPr/>
      <dgm:t>
        <a:bodyPr/>
        <a:lstStyle/>
        <a:p>
          <a:endParaRPr lang="zh-CN" altLang="en-US"/>
        </a:p>
      </dgm:t>
    </dgm:pt>
    <dgm:pt modelId="{A01D1193-0E4B-46B7-BDF0-68551A69E3E0}" type="sibTrans" cxnId="{B898B66E-39D4-4459-B414-10DB0FD408CC}">
      <dgm:prSet/>
      <dgm:spPr/>
      <dgm:t>
        <a:bodyPr/>
        <a:lstStyle/>
        <a:p>
          <a:endParaRPr lang="zh-CN" altLang="en-US"/>
        </a:p>
      </dgm:t>
    </dgm:pt>
    <dgm:pt modelId="{7B61B300-27A7-4EC6-B1FE-A8CF7FD890A3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电影详情页</a:t>
          </a:r>
        </a:p>
      </dgm:t>
    </dgm:pt>
    <dgm:pt modelId="{0560B040-2D8B-4388-AE5D-35E26BC6C1C4}" type="parTrans" cxnId="{EB966758-2609-471D-833D-3D2032F5F409}">
      <dgm:prSet/>
      <dgm:spPr/>
      <dgm:t>
        <a:bodyPr/>
        <a:lstStyle/>
        <a:p>
          <a:endParaRPr lang="zh-CN" altLang="en-US"/>
        </a:p>
      </dgm:t>
    </dgm:pt>
    <dgm:pt modelId="{42C21104-1D78-48DF-916A-68461969B834}" type="sibTrans" cxnId="{EB966758-2609-471D-833D-3D2032F5F409}">
      <dgm:prSet/>
      <dgm:spPr/>
      <dgm:t>
        <a:bodyPr/>
        <a:lstStyle/>
        <a:p>
          <a:endParaRPr lang="zh-CN" altLang="en-US"/>
        </a:p>
      </dgm:t>
    </dgm:pt>
    <dgm:pt modelId="{CC162D63-7F66-468A-8BAE-01DE0D34EEB0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忘记密码</a:t>
          </a:r>
        </a:p>
      </dgm:t>
    </dgm:pt>
    <dgm:pt modelId="{739430EA-7360-45CC-A641-1889A9012D49}" type="parTrans" cxnId="{3499DEFD-D864-462F-AE4D-23FC41AA5D7E}">
      <dgm:prSet/>
      <dgm:spPr/>
      <dgm:t>
        <a:bodyPr/>
        <a:lstStyle/>
        <a:p>
          <a:endParaRPr lang="zh-CN" altLang="en-US"/>
        </a:p>
      </dgm:t>
    </dgm:pt>
    <dgm:pt modelId="{379E71F6-7386-4C90-963E-1CD43742554B}" type="sibTrans" cxnId="{3499DEFD-D864-462F-AE4D-23FC41AA5D7E}">
      <dgm:prSet/>
      <dgm:spPr/>
      <dgm:t>
        <a:bodyPr/>
        <a:lstStyle/>
        <a:p>
          <a:endParaRPr lang="zh-CN" altLang="en-US"/>
        </a:p>
      </dgm:t>
    </dgm:pt>
    <dgm:pt modelId="{21BB53DA-6CC3-4D2D-988C-98B8DA8935C8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注册</a:t>
          </a:r>
        </a:p>
      </dgm:t>
    </dgm:pt>
    <dgm:pt modelId="{5E7797B3-DCDD-4522-964B-C1A684D4A59E}" type="parTrans" cxnId="{91E2AAEA-E413-4AA0-B8F7-A8E2FFE73728}">
      <dgm:prSet/>
      <dgm:spPr/>
      <dgm:t>
        <a:bodyPr/>
        <a:lstStyle/>
        <a:p>
          <a:endParaRPr lang="zh-CN" altLang="en-US"/>
        </a:p>
      </dgm:t>
    </dgm:pt>
    <dgm:pt modelId="{0FDAFDDE-6CF0-47C4-98B8-E42CB5985C32}" type="sibTrans" cxnId="{91E2AAEA-E413-4AA0-B8F7-A8E2FFE73728}">
      <dgm:prSet/>
      <dgm:spPr/>
      <dgm:t>
        <a:bodyPr/>
        <a:lstStyle/>
        <a:p>
          <a:endParaRPr lang="zh-CN" altLang="en-US"/>
        </a:p>
      </dgm:t>
    </dgm:pt>
    <dgm:pt modelId="{63EED2FF-FF22-459D-86C5-3E4B671060E0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电影搜索</a:t>
          </a:r>
        </a:p>
      </dgm:t>
    </dgm:pt>
    <dgm:pt modelId="{21918BF1-8D0B-40EA-BB00-E86289986220}" type="parTrans" cxnId="{62E68FA9-B617-4CAA-A299-4E38999F470A}">
      <dgm:prSet/>
      <dgm:spPr/>
      <dgm:t>
        <a:bodyPr/>
        <a:lstStyle/>
        <a:p>
          <a:endParaRPr lang="zh-CN" altLang="en-US"/>
        </a:p>
      </dgm:t>
    </dgm:pt>
    <dgm:pt modelId="{963A76C0-DE9A-43F7-BE26-C24F0D658D09}" type="sibTrans" cxnId="{62E68FA9-B617-4CAA-A299-4E38999F470A}">
      <dgm:prSet/>
      <dgm:spPr/>
      <dgm:t>
        <a:bodyPr/>
        <a:lstStyle/>
        <a:p>
          <a:endParaRPr lang="zh-CN" altLang="en-US"/>
        </a:p>
      </dgm:t>
    </dgm:pt>
    <dgm:pt modelId="{74B13A5F-5F84-4328-B605-D4F3B3929714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短信验证码登录</a:t>
          </a:r>
        </a:p>
      </dgm:t>
    </dgm:pt>
    <dgm:pt modelId="{178E923E-9441-4F1C-A75E-A0937CA16829}" type="parTrans" cxnId="{2DF84880-6289-4674-B521-09C5712BD106}">
      <dgm:prSet/>
      <dgm:spPr/>
      <dgm:t>
        <a:bodyPr/>
        <a:lstStyle/>
        <a:p>
          <a:endParaRPr lang="zh-CN" altLang="en-US"/>
        </a:p>
      </dgm:t>
    </dgm:pt>
    <dgm:pt modelId="{4EF043F1-CEE6-444A-947B-BE087B6E1EA1}" type="sibTrans" cxnId="{2DF84880-6289-4674-B521-09C5712BD106}">
      <dgm:prSet/>
      <dgm:spPr/>
      <dgm:t>
        <a:bodyPr/>
        <a:lstStyle/>
        <a:p>
          <a:endParaRPr lang="zh-CN" altLang="en-US"/>
        </a:p>
      </dgm:t>
    </dgm:pt>
    <dgm:pt modelId="{61771597-A326-4EC6-A923-0DA150D3BFA9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密码登录</a:t>
          </a:r>
        </a:p>
      </dgm:t>
    </dgm:pt>
    <dgm:pt modelId="{BC8AC7D4-7238-4ABB-B610-C967DB297FAD}" type="parTrans" cxnId="{5CFAA4C2-CD98-4016-8489-4D3955A986E7}">
      <dgm:prSet/>
      <dgm:spPr/>
      <dgm:t>
        <a:bodyPr/>
        <a:lstStyle/>
        <a:p>
          <a:endParaRPr lang="zh-CN" altLang="en-US"/>
        </a:p>
      </dgm:t>
    </dgm:pt>
    <dgm:pt modelId="{C65E4ABA-2E52-4889-9F44-A066D679D39F}" type="sibTrans" cxnId="{5CFAA4C2-CD98-4016-8489-4D3955A986E7}">
      <dgm:prSet/>
      <dgm:spPr/>
      <dgm:t>
        <a:bodyPr/>
        <a:lstStyle/>
        <a:p>
          <a:endParaRPr lang="zh-CN" altLang="en-US"/>
        </a:p>
      </dgm:t>
    </dgm:pt>
    <dgm:pt modelId="{B8ED4AF1-4C9B-477E-9E10-B585F224B444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全部剧照</a:t>
          </a:r>
        </a:p>
      </dgm:t>
    </dgm:pt>
    <dgm:pt modelId="{ACCEA85F-0A44-4B5E-A033-5076DB30A58D}" type="parTrans" cxnId="{1DA38D47-AAC4-42BC-BEC3-F3BB528506FD}">
      <dgm:prSet/>
      <dgm:spPr/>
      <dgm:t>
        <a:bodyPr/>
        <a:lstStyle/>
        <a:p>
          <a:endParaRPr lang="zh-CN" altLang="en-US"/>
        </a:p>
      </dgm:t>
    </dgm:pt>
    <dgm:pt modelId="{FCC27A30-6C92-4ACA-A4C4-7A0210BDD416}" type="sibTrans" cxnId="{1DA38D47-AAC4-42BC-BEC3-F3BB528506FD}">
      <dgm:prSet/>
      <dgm:spPr/>
      <dgm:t>
        <a:bodyPr/>
        <a:lstStyle/>
        <a:p>
          <a:endParaRPr lang="zh-CN" altLang="en-US"/>
        </a:p>
      </dgm:t>
    </dgm:pt>
    <dgm:pt modelId="{0682E897-E03C-464B-8368-211875BE5F84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全部演员</a:t>
          </a:r>
        </a:p>
      </dgm:t>
    </dgm:pt>
    <dgm:pt modelId="{07AD617B-8FB1-4386-88A4-5DEBE11DE76B}" type="parTrans" cxnId="{FAB0FC75-CFA9-4644-9469-E351CDC97C34}">
      <dgm:prSet/>
      <dgm:spPr/>
      <dgm:t>
        <a:bodyPr/>
        <a:lstStyle/>
        <a:p>
          <a:endParaRPr lang="zh-CN" altLang="en-US"/>
        </a:p>
      </dgm:t>
    </dgm:pt>
    <dgm:pt modelId="{5CFC3E02-3BEC-40A1-856D-588C74B89AE8}" type="sibTrans" cxnId="{FAB0FC75-CFA9-4644-9469-E351CDC97C34}">
      <dgm:prSet/>
      <dgm:spPr/>
      <dgm:t>
        <a:bodyPr/>
        <a:lstStyle/>
        <a:p>
          <a:endParaRPr lang="zh-CN" altLang="en-US"/>
        </a:p>
      </dgm:t>
    </dgm:pt>
    <dgm:pt modelId="{C29DF392-6D26-4E45-AEE6-40AF98647697}">
      <dgm:prSet phldrT="[文本]"/>
      <dgm:spPr/>
      <dgm:t>
        <a:bodyPr/>
        <a:lstStyle/>
        <a:p>
          <a:r>
            <a:rPr lang="zh-CN" altLang="en-US" dirty="0"/>
            <a:t>验证码</a:t>
          </a:r>
        </a:p>
      </dgm:t>
    </dgm:pt>
    <dgm:pt modelId="{9ACBF383-E395-4AD0-A52A-28EF0345C3ED}" type="sibTrans" cxnId="{B848068A-7932-4ACF-BD66-04884637DE32}">
      <dgm:prSet/>
      <dgm:spPr/>
      <dgm:t>
        <a:bodyPr/>
        <a:lstStyle/>
        <a:p>
          <a:endParaRPr lang="zh-CN" altLang="en-US"/>
        </a:p>
      </dgm:t>
    </dgm:pt>
    <dgm:pt modelId="{FDCD71FF-2A36-4530-8680-275AD92C7B89}" type="parTrans" cxnId="{B848068A-7932-4ACF-BD66-04884637DE32}">
      <dgm:prSet/>
      <dgm:spPr/>
      <dgm:t>
        <a:bodyPr/>
        <a:lstStyle/>
        <a:p>
          <a:endParaRPr lang="zh-CN" altLang="en-US"/>
        </a:p>
      </dgm:t>
    </dgm:pt>
    <dgm:pt modelId="{3054D896-21A6-47B8-BD04-27D049592E15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图片验证码</a:t>
          </a:r>
        </a:p>
      </dgm:t>
    </dgm:pt>
    <dgm:pt modelId="{05702210-A2BC-48FC-A5E0-4AF958102360}" type="sibTrans" cxnId="{65E8AC01-56E4-46AA-9DBE-CB8076E07A80}">
      <dgm:prSet/>
      <dgm:spPr/>
      <dgm:t>
        <a:bodyPr/>
        <a:lstStyle/>
        <a:p>
          <a:endParaRPr lang="zh-CN" altLang="en-US"/>
        </a:p>
      </dgm:t>
    </dgm:pt>
    <dgm:pt modelId="{4C458DC0-2FF0-483F-B6CE-12B2207EE401}" type="parTrans" cxnId="{65E8AC01-56E4-46AA-9DBE-CB8076E07A80}">
      <dgm:prSet/>
      <dgm:spPr/>
      <dgm:t>
        <a:bodyPr/>
        <a:lstStyle/>
        <a:p>
          <a:endParaRPr lang="zh-CN" altLang="en-US"/>
        </a:p>
      </dgm:t>
    </dgm:pt>
    <dgm:pt modelId="{4BC40FF9-6E61-40A8-B267-9B95B6F98112}">
      <dgm:prSet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短信验证码</a:t>
          </a:r>
        </a:p>
      </dgm:t>
    </dgm:pt>
    <dgm:pt modelId="{97A196A9-75DB-4853-A014-DAF2482951DC}" type="sibTrans" cxnId="{2DE89997-663A-4348-9E51-2D780808A19F}">
      <dgm:prSet/>
      <dgm:spPr/>
      <dgm:t>
        <a:bodyPr/>
        <a:lstStyle/>
        <a:p>
          <a:endParaRPr lang="zh-CN" altLang="en-US"/>
        </a:p>
      </dgm:t>
    </dgm:pt>
    <dgm:pt modelId="{41694EE7-9002-4367-A069-998C79508745}" type="parTrans" cxnId="{2DE89997-663A-4348-9E51-2D780808A19F}">
      <dgm:prSet/>
      <dgm:spPr/>
      <dgm:t>
        <a:bodyPr/>
        <a:lstStyle/>
        <a:p>
          <a:endParaRPr lang="zh-CN" altLang="en-US"/>
        </a:p>
      </dgm:t>
    </dgm:pt>
    <dgm:pt modelId="{DC55A92F-4437-4C0A-9CDD-89EAE6A07F5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爬虫</a:t>
          </a:r>
        </a:p>
      </dgm:t>
    </dgm:pt>
    <dgm:pt modelId="{3C17FD69-8EDF-43C3-9B7B-FC451B84DC1F}" type="parTrans" cxnId="{05077D35-437B-4E13-B560-1DF5D043EB51}">
      <dgm:prSet/>
      <dgm:spPr/>
      <dgm:t>
        <a:bodyPr/>
        <a:lstStyle/>
        <a:p>
          <a:endParaRPr lang="zh-CN" altLang="en-US"/>
        </a:p>
      </dgm:t>
    </dgm:pt>
    <dgm:pt modelId="{406BA9D2-1C6D-42A7-ACF3-C95E59B5E06B}" type="sibTrans" cxnId="{05077D35-437B-4E13-B560-1DF5D043EB51}">
      <dgm:prSet/>
      <dgm:spPr/>
      <dgm:t>
        <a:bodyPr/>
        <a:lstStyle/>
        <a:p>
          <a:endParaRPr lang="zh-CN" altLang="en-US"/>
        </a:p>
      </dgm:t>
    </dgm:pt>
    <dgm:pt modelId="{9980B331-2ABC-42CB-9F38-CD0F977191B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页面顶栏</a:t>
          </a:r>
        </a:p>
      </dgm:t>
    </dgm:pt>
    <dgm:pt modelId="{18B5F1AE-6373-41A5-AF16-15F754C89B70}" type="parTrans" cxnId="{0F9106D1-1E52-4AD7-8124-628C581F05A0}">
      <dgm:prSet/>
      <dgm:spPr/>
      <dgm:t>
        <a:bodyPr/>
        <a:lstStyle/>
        <a:p>
          <a:endParaRPr lang="zh-CN" altLang="en-US"/>
        </a:p>
      </dgm:t>
    </dgm:pt>
    <dgm:pt modelId="{125D8FC0-76DF-4D4E-AD22-AB9DD0EB1EFC}" type="sibTrans" cxnId="{0F9106D1-1E52-4AD7-8124-628C581F05A0}">
      <dgm:prSet/>
      <dgm:spPr/>
      <dgm:t>
        <a:bodyPr/>
        <a:lstStyle/>
        <a:p>
          <a:endParaRPr lang="zh-CN" altLang="en-US"/>
        </a:p>
      </dgm:t>
    </dgm:pt>
    <dgm:pt modelId="{FB2181C6-7FDF-41B9-9CCF-16F46E489EE9}" type="pres">
      <dgm:prSet presAssocID="{2FC559DA-5F7D-4A46-ABEC-B7EA2A8A7D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1D7E15-BD87-4940-9832-1AF1B3DA1999}" type="pres">
      <dgm:prSet presAssocID="{C1AFFC5B-1A20-451D-9F44-203AE2030649}" presName="root1" presStyleCnt="0"/>
      <dgm:spPr/>
    </dgm:pt>
    <dgm:pt modelId="{EF3C195B-D8F2-4A45-A857-ED9677919150}" type="pres">
      <dgm:prSet presAssocID="{C1AFFC5B-1A20-451D-9F44-203AE2030649}" presName="LevelOneTextNode" presStyleLbl="node0" presStyleIdx="0" presStyleCnt="4" custLinFactX="-82707" custLinFactNeighborX="-100000" custLinFactNeighborY="98993">
        <dgm:presLayoutVars>
          <dgm:chPref val="3"/>
        </dgm:presLayoutVars>
      </dgm:prSet>
      <dgm:spPr/>
    </dgm:pt>
    <dgm:pt modelId="{E98E8F95-836B-41E5-82AA-8E5EB47F93BE}" type="pres">
      <dgm:prSet presAssocID="{C1AFFC5B-1A20-451D-9F44-203AE2030649}" presName="level2hierChild" presStyleCnt="0"/>
      <dgm:spPr/>
    </dgm:pt>
    <dgm:pt modelId="{3E4037B1-6CB9-4604-B455-E96A4311855A}" type="pres">
      <dgm:prSet presAssocID="{24328F71-93B4-45CA-9784-8070DFB8EDA2}" presName="conn2-1" presStyleLbl="parChTrans1D2" presStyleIdx="0" presStyleCnt="6"/>
      <dgm:spPr/>
    </dgm:pt>
    <dgm:pt modelId="{D82AAECF-3304-40A4-A284-9A2C5DA08F4D}" type="pres">
      <dgm:prSet presAssocID="{24328F71-93B4-45CA-9784-8070DFB8EDA2}" presName="connTx" presStyleLbl="parChTrans1D2" presStyleIdx="0" presStyleCnt="6"/>
      <dgm:spPr/>
    </dgm:pt>
    <dgm:pt modelId="{7E90E805-B197-4C23-97CB-EA4F6E8C650C}" type="pres">
      <dgm:prSet presAssocID="{8B363CC1-4743-42CE-A181-363AD6CA5268}" presName="root2" presStyleCnt="0"/>
      <dgm:spPr/>
    </dgm:pt>
    <dgm:pt modelId="{6D8D8223-192E-48A8-AD03-4A587801B39D}" type="pres">
      <dgm:prSet presAssocID="{8B363CC1-4743-42CE-A181-363AD6CA5268}" presName="LevelTwoTextNode" presStyleLbl="node2" presStyleIdx="0" presStyleCnt="6" custLinFactX="-100000" custLinFactNeighborX="-101683" custLinFactNeighborY="98993">
        <dgm:presLayoutVars>
          <dgm:chPref val="3"/>
        </dgm:presLayoutVars>
      </dgm:prSet>
      <dgm:spPr/>
    </dgm:pt>
    <dgm:pt modelId="{A47D523A-86E4-4400-A0CD-AE19F1F75551}" type="pres">
      <dgm:prSet presAssocID="{8B363CC1-4743-42CE-A181-363AD6CA5268}" presName="level3hierChild" presStyleCnt="0"/>
      <dgm:spPr/>
    </dgm:pt>
    <dgm:pt modelId="{D78FF903-E576-444B-AF23-8A1ADBCF8363}" type="pres">
      <dgm:prSet presAssocID="{B693C7B3-EA3D-45DA-BC96-0EE37740D5A9}" presName="conn2-1" presStyleLbl="parChTrans1D3" presStyleIdx="0" presStyleCnt="7"/>
      <dgm:spPr/>
    </dgm:pt>
    <dgm:pt modelId="{F73A7ED4-D0E7-4528-91DC-EA2DF8FA5F92}" type="pres">
      <dgm:prSet presAssocID="{B693C7B3-EA3D-45DA-BC96-0EE37740D5A9}" presName="connTx" presStyleLbl="parChTrans1D3" presStyleIdx="0" presStyleCnt="7"/>
      <dgm:spPr/>
    </dgm:pt>
    <dgm:pt modelId="{99648197-83FB-44E2-86AA-D76FDEB0DB87}" type="pres">
      <dgm:prSet presAssocID="{06E3AD55-6FA8-4A3C-9358-AD472C000A89}" presName="root2" presStyleCnt="0"/>
      <dgm:spPr/>
    </dgm:pt>
    <dgm:pt modelId="{7B95BD79-3CE8-4E54-8FAE-A0FBB296FC95}" type="pres">
      <dgm:prSet presAssocID="{06E3AD55-6FA8-4A3C-9358-AD472C000A89}" presName="LevelTwoTextNode" presStyleLbl="node3" presStyleIdx="0" presStyleCnt="7" custLinFactX="-100000" custLinFactNeighborX="-101683" custLinFactNeighborY="98993">
        <dgm:presLayoutVars>
          <dgm:chPref val="3"/>
        </dgm:presLayoutVars>
      </dgm:prSet>
      <dgm:spPr/>
    </dgm:pt>
    <dgm:pt modelId="{503209AC-D7F9-4B2A-AFB2-68AA8AE1E9B4}" type="pres">
      <dgm:prSet presAssocID="{06E3AD55-6FA8-4A3C-9358-AD472C000A89}" presName="level3hierChild" presStyleCnt="0"/>
      <dgm:spPr/>
    </dgm:pt>
    <dgm:pt modelId="{7EA8E736-5CAB-4B8C-832A-ACBA5E20C92A}" type="pres">
      <dgm:prSet presAssocID="{178E923E-9441-4F1C-A75E-A0937CA16829}" presName="conn2-1" presStyleLbl="parChTrans1D4" presStyleIdx="0" presStyleCnt="2"/>
      <dgm:spPr/>
    </dgm:pt>
    <dgm:pt modelId="{89C98894-32DB-4C8B-9763-552B75BDE103}" type="pres">
      <dgm:prSet presAssocID="{178E923E-9441-4F1C-A75E-A0937CA16829}" presName="connTx" presStyleLbl="parChTrans1D4" presStyleIdx="0" presStyleCnt="2"/>
      <dgm:spPr/>
    </dgm:pt>
    <dgm:pt modelId="{29528C33-581B-455E-A1A4-1F1D1D29F070}" type="pres">
      <dgm:prSet presAssocID="{74B13A5F-5F84-4328-B605-D4F3B3929714}" presName="root2" presStyleCnt="0"/>
      <dgm:spPr/>
    </dgm:pt>
    <dgm:pt modelId="{8B8E60B7-22D3-4D18-A2B0-9C684E6A5C7F}" type="pres">
      <dgm:prSet presAssocID="{74B13A5F-5F84-4328-B605-D4F3B3929714}" presName="LevelTwoTextNode" presStyleLbl="node4" presStyleIdx="0" presStyleCnt="2" custLinFactX="-100000" custLinFactNeighborX="-103684" custLinFactNeighborY="85044">
        <dgm:presLayoutVars>
          <dgm:chPref val="3"/>
        </dgm:presLayoutVars>
      </dgm:prSet>
      <dgm:spPr/>
    </dgm:pt>
    <dgm:pt modelId="{563FD45E-DB6B-4CFB-83F5-6AF5EA7BB5B2}" type="pres">
      <dgm:prSet presAssocID="{74B13A5F-5F84-4328-B605-D4F3B3929714}" presName="level3hierChild" presStyleCnt="0"/>
      <dgm:spPr/>
    </dgm:pt>
    <dgm:pt modelId="{421EB324-B7D3-4508-8D4D-0640FEA184B8}" type="pres">
      <dgm:prSet presAssocID="{BC8AC7D4-7238-4ABB-B610-C967DB297FAD}" presName="conn2-1" presStyleLbl="parChTrans1D4" presStyleIdx="1" presStyleCnt="2"/>
      <dgm:spPr/>
    </dgm:pt>
    <dgm:pt modelId="{48D16605-8F05-4446-B33E-8EA7C83C9548}" type="pres">
      <dgm:prSet presAssocID="{BC8AC7D4-7238-4ABB-B610-C967DB297FAD}" presName="connTx" presStyleLbl="parChTrans1D4" presStyleIdx="1" presStyleCnt="2"/>
      <dgm:spPr/>
    </dgm:pt>
    <dgm:pt modelId="{EE671EDF-B570-41E9-A300-6C7F5C9B6136}" type="pres">
      <dgm:prSet presAssocID="{61771597-A326-4EC6-A923-0DA150D3BFA9}" presName="root2" presStyleCnt="0"/>
      <dgm:spPr/>
    </dgm:pt>
    <dgm:pt modelId="{2C06407B-6E02-4A46-8EB5-ECE015F9F26B}" type="pres">
      <dgm:prSet presAssocID="{61771597-A326-4EC6-A923-0DA150D3BFA9}" presName="LevelTwoTextNode" presStyleLbl="node4" presStyleIdx="1" presStyleCnt="2" custLinFactX="-100000" custLinFactY="4368" custLinFactNeighborX="-102319" custLinFactNeighborY="100000">
        <dgm:presLayoutVars>
          <dgm:chPref val="3"/>
        </dgm:presLayoutVars>
      </dgm:prSet>
      <dgm:spPr/>
    </dgm:pt>
    <dgm:pt modelId="{74A1E43F-62D5-4B2F-BE1F-82933E58ECD3}" type="pres">
      <dgm:prSet presAssocID="{61771597-A326-4EC6-A923-0DA150D3BFA9}" presName="level3hierChild" presStyleCnt="0"/>
      <dgm:spPr/>
    </dgm:pt>
    <dgm:pt modelId="{CBA044B7-63DB-448E-89DA-17CE24F127CA}" type="pres">
      <dgm:prSet presAssocID="{5E7797B3-DCDD-4522-964B-C1A684D4A59E}" presName="conn2-1" presStyleLbl="parChTrans1D3" presStyleIdx="1" presStyleCnt="7"/>
      <dgm:spPr/>
    </dgm:pt>
    <dgm:pt modelId="{505B1DA0-AD69-4531-AABF-17A7ABB1D3AF}" type="pres">
      <dgm:prSet presAssocID="{5E7797B3-DCDD-4522-964B-C1A684D4A59E}" presName="connTx" presStyleLbl="parChTrans1D3" presStyleIdx="1" presStyleCnt="7"/>
      <dgm:spPr/>
    </dgm:pt>
    <dgm:pt modelId="{6A69B1A2-09D0-4944-8458-32AAB6BF0CB6}" type="pres">
      <dgm:prSet presAssocID="{21BB53DA-6CC3-4D2D-988C-98B8DA8935C8}" presName="root2" presStyleCnt="0"/>
      <dgm:spPr/>
    </dgm:pt>
    <dgm:pt modelId="{EB8E572C-B66F-49A8-B036-9D6FB76718FF}" type="pres">
      <dgm:prSet presAssocID="{21BB53DA-6CC3-4D2D-988C-98B8DA8935C8}" presName="LevelTwoTextNode" presStyleLbl="node3" presStyleIdx="1" presStyleCnt="7" custLinFactX="-100000" custLinFactNeighborX="-101683" custLinFactNeighborY="98993">
        <dgm:presLayoutVars>
          <dgm:chPref val="3"/>
        </dgm:presLayoutVars>
      </dgm:prSet>
      <dgm:spPr/>
    </dgm:pt>
    <dgm:pt modelId="{E771AB06-ABA9-4622-8835-A45D198E40C8}" type="pres">
      <dgm:prSet presAssocID="{21BB53DA-6CC3-4D2D-988C-98B8DA8935C8}" presName="level3hierChild" presStyleCnt="0"/>
      <dgm:spPr/>
    </dgm:pt>
    <dgm:pt modelId="{5D9607AB-5AE3-4F1C-92A0-A67C2DD77A51}" type="pres">
      <dgm:prSet presAssocID="{739430EA-7360-45CC-A641-1889A9012D49}" presName="conn2-1" presStyleLbl="parChTrans1D3" presStyleIdx="2" presStyleCnt="7"/>
      <dgm:spPr/>
    </dgm:pt>
    <dgm:pt modelId="{7F0D3594-A7D7-4C93-9077-B11F59E32212}" type="pres">
      <dgm:prSet presAssocID="{739430EA-7360-45CC-A641-1889A9012D49}" presName="connTx" presStyleLbl="parChTrans1D3" presStyleIdx="2" presStyleCnt="7"/>
      <dgm:spPr/>
    </dgm:pt>
    <dgm:pt modelId="{96E60A03-0207-407E-A0E7-AFC8B7B4161F}" type="pres">
      <dgm:prSet presAssocID="{CC162D63-7F66-468A-8BAE-01DE0D34EEB0}" presName="root2" presStyleCnt="0"/>
      <dgm:spPr/>
    </dgm:pt>
    <dgm:pt modelId="{3EDE8F39-0915-4E4A-B6EF-F0C8EBAD4834}" type="pres">
      <dgm:prSet presAssocID="{CC162D63-7F66-468A-8BAE-01DE0D34EEB0}" presName="LevelTwoTextNode" presStyleLbl="node3" presStyleIdx="2" presStyleCnt="7" custLinFactX="-100000" custLinFactNeighborX="-101683" custLinFactNeighborY="98993">
        <dgm:presLayoutVars>
          <dgm:chPref val="3"/>
        </dgm:presLayoutVars>
      </dgm:prSet>
      <dgm:spPr/>
    </dgm:pt>
    <dgm:pt modelId="{E208BBB2-ECAE-4DEA-857A-9A617545C0E3}" type="pres">
      <dgm:prSet presAssocID="{CC162D63-7F66-468A-8BAE-01DE0D34EEB0}" presName="level3hierChild" presStyleCnt="0"/>
      <dgm:spPr/>
    </dgm:pt>
    <dgm:pt modelId="{459330E4-EC97-4C1D-9888-700E1245EB36}" type="pres">
      <dgm:prSet presAssocID="{313139BB-9271-4788-A774-1FEC2A3E992E}" presName="conn2-1" presStyleLbl="parChTrans1D3" presStyleIdx="3" presStyleCnt="7"/>
      <dgm:spPr/>
    </dgm:pt>
    <dgm:pt modelId="{7FC59951-C5D3-4E14-B941-E314C413D2D1}" type="pres">
      <dgm:prSet presAssocID="{313139BB-9271-4788-A774-1FEC2A3E992E}" presName="connTx" presStyleLbl="parChTrans1D3" presStyleIdx="3" presStyleCnt="7"/>
      <dgm:spPr/>
    </dgm:pt>
    <dgm:pt modelId="{7F6A40D8-831B-4DCC-9594-2F297EAF0A35}" type="pres">
      <dgm:prSet presAssocID="{BB62514F-61C6-4830-BC5E-AACC4F947C60}" presName="root2" presStyleCnt="0"/>
      <dgm:spPr/>
    </dgm:pt>
    <dgm:pt modelId="{65D4DE61-D8D5-4089-A84D-105A7E553580}" type="pres">
      <dgm:prSet presAssocID="{BB62514F-61C6-4830-BC5E-AACC4F947C60}" presName="LevelTwoTextNode" presStyleLbl="node3" presStyleIdx="3" presStyleCnt="7" custLinFactX="-100000" custLinFactNeighborX="-101683" custLinFactNeighborY="98993">
        <dgm:presLayoutVars>
          <dgm:chPref val="3"/>
        </dgm:presLayoutVars>
      </dgm:prSet>
      <dgm:spPr/>
    </dgm:pt>
    <dgm:pt modelId="{8F9D8D18-4648-418E-B00E-4574F1A2261E}" type="pres">
      <dgm:prSet presAssocID="{BB62514F-61C6-4830-BC5E-AACC4F947C60}" presName="level3hierChild" presStyleCnt="0"/>
      <dgm:spPr/>
    </dgm:pt>
    <dgm:pt modelId="{39AC716A-3301-405A-A4CE-6CD4D0820B88}" type="pres">
      <dgm:prSet presAssocID="{911C46F8-6D0B-4CFB-BE3E-63B3CA898087}" presName="conn2-1" presStyleLbl="parChTrans1D2" presStyleIdx="1" presStyleCnt="6"/>
      <dgm:spPr/>
    </dgm:pt>
    <dgm:pt modelId="{D234C809-9936-4D04-BA5D-065E8BAB8E11}" type="pres">
      <dgm:prSet presAssocID="{911C46F8-6D0B-4CFB-BE3E-63B3CA898087}" presName="connTx" presStyleLbl="parChTrans1D2" presStyleIdx="1" presStyleCnt="6"/>
      <dgm:spPr/>
    </dgm:pt>
    <dgm:pt modelId="{DE4841CC-B636-4F5E-8BFD-912830D68140}" type="pres">
      <dgm:prSet presAssocID="{BB2C8CC1-90F4-44EB-99B6-DF384243D30F}" presName="root2" presStyleCnt="0"/>
      <dgm:spPr/>
    </dgm:pt>
    <dgm:pt modelId="{69EF3E31-6D5D-4CEA-BD43-D114946EEFFA}" type="pres">
      <dgm:prSet presAssocID="{BB2C8CC1-90F4-44EB-99B6-DF384243D30F}" presName="LevelTwoTextNode" presStyleLbl="node2" presStyleIdx="1" presStyleCnt="6" custLinFactX="-100000" custLinFactNeighborX="-101683" custLinFactNeighborY="98993">
        <dgm:presLayoutVars>
          <dgm:chPref val="3"/>
        </dgm:presLayoutVars>
      </dgm:prSet>
      <dgm:spPr/>
    </dgm:pt>
    <dgm:pt modelId="{3BFD4861-D306-41D1-BDE1-AC2DC797D634}" type="pres">
      <dgm:prSet presAssocID="{BB2C8CC1-90F4-44EB-99B6-DF384243D30F}" presName="level3hierChild" presStyleCnt="0"/>
      <dgm:spPr/>
    </dgm:pt>
    <dgm:pt modelId="{4B4C6D0E-53DF-4F7F-8878-D4970E1E17D0}" type="pres">
      <dgm:prSet presAssocID="{29A56F0D-1B5E-44CE-9A66-3682D863BC24}" presName="conn2-1" presStyleLbl="parChTrans1D3" presStyleIdx="4" presStyleCnt="7"/>
      <dgm:spPr/>
    </dgm:pt>
    <dgm:pt modelId="{5F86935F-70D3-4C2A-B806-2AAAC2ACC434}" type="pres">
      <dgm:prSet presAssocID="{29A56F0D-1B5E-44CE-9A66-3682D863BC24}" presName="connTx" presStyleLbl="parChTrans1D3" presStyleIdx="4" presStyleCnt="7"/>
      <dgm:spPr/>
    </dgm:pt>
    <dgm:pt modelId="{3D3CF043-0E91-4DA3-83B9-C5CC66B3F3B2}" type="pres">
      <dgm:prSet presAssocID="{BFFABD7B-C6B1-4A67-ACA8-60A6A53DC6FA}" presName="root2" presStyleCnt="0"/>
      <dgm:spPr/>
    </dgm:pt>
    <dgm:pt modelId="{1775F07D-7886-4F40-98BB-294CD117174E}" type="pres">
      <dgm:prSet presAssocID="{BFFABD7B-C6B1-4A67-ACA8-60A6A53DC6FA}" presName="LevelTwoTextNode" presStyleLbl="node3" presStyleIdx="4" presStyleCnt="7" custLinFactX="-100000" custLinFactNeighborX="-100827" custLinFactNeighborY="98993">
        <dgm:presLayoutVars>
          <dgm:chPref val="3"/>
        </dgm:presLayoutVars>
      </dgm:prSet>
      <dgm:spPr/>
    </dgm:pt>
    <dgm:pt modelId="{28966FBB-062B-4041-AFE5-929720A3973B}" type="pres">
      <dgm:prSet presAssocID="{BFFABD7B-C6B1-4A67-ACA8-60A6A53DC6FA}" presName="level3hierChild" presStyleCnt="0"/>
      <dgm:spPr/>
    </dgm:pt>
    <dgm:pt modelId="{3194365B-C7EB-4CA8-B8FF-C8971F79AB7E}" type="pres">
      <dgm:prSet presAssocID="{21918BF1-8D0B-40EA-BB00-E86289986220}" presName="conn2-1" presStyleLbl="parChTrans1D2" presStyleIdx="2" presStyleCnt="6"/>
      <dgm:spPr/>
    </dgm:pt>
    <dgm:pt modelId="{BAE56AAA-471E-4786-B856-9691D4BECBD7}" type="pres">
      <dgm:prSet presAssocID="{21918BF1-8D0B-40EA-BB00-E86289986220}" presName="connTx" presStyleLbl="parChTrans1D2" presStyleIdx="2" presStyleCnt="6"/>
      <dgm:spPr/>
    </dgm:pt>
    <dgm:pt modelId="{7F54D480-6E1A-4600-BFE5-5EDC4D20DF71}" type="pres">
      <dgm:prSet presAssocID="{63EED2FF-FF22-459D-86C5-3E4B671060E0}" presName="root2" presStyleCnt="0"/>
      <dgm:spPr/>
    </dgm:pt>
    <dgm:pt modelId="{86CBC7EA-6B5B-4510-BB58-880904290B13}" type="pres">
      <dgm:prSet presAssocID="{63EED2FF-FF22-459D-86C5-3E4B671060E0}" presName="LevelTwoTextNode" presStyleLbl="node2" presStyleIdx="2" presStyleCnt="6" custLinFactX="-100000" custLinFactNeighborX="-101683" custLinFactNeighborY="98993">
        <dgm:presLayoutVars>
          <dgm:chPref val="3"/>
        </dgm:presLayoutVars>
      </dgm:prSet>
      <dgm:spPr/>
    </dgm:pt>
    <dgm:pt modelId="{2BA24B32-5730-4E28-87B2-CB0E333C8663}" type="pres">
      <dgm:prSet presAssocID="{63EED2FF-FF22-459D-86C5-3E4B671060E0}" presName="level3hierChild" presStyleCnt="0"/>
      <dgm:spPr/>
    </dgm:pt>
    <dgm:pt modelId="{EECE93FF-9EEE-44DB-B870-6878B52BF281}" type="pres">
      <dgm:prSet presAssocID="{0560B040-2D8B-4388-AE5D-35E26BC6C1C4}" presName="conn2-1" presStyleLbl="parChTrans1D2" presStyleIdx="3" presStyleCnt="6"/>
      <dgm:spPr/>
    </dgm:pt>
    <dgm:pt modelId="{04503798-C3CC-4FFD-B490-4B448A08AE5B}" type="pres">
      <dgm:prSet presAssocID="{0560B040-2D8B-4388-AE5D-35E26BC6C1C4}" presName="connTx" presStyleLbl="parChTrans1D2" presStyleIdx="3" presStyleCnt="6"/>
      <dgm:spPr/>
    </dgm:pt>
    <dgm:pt modelId="{205FD48C-11FF-46E0-87B7-422C72634865}" type="pres">
      <dgm:prSet presAssocID="{7B61B300-27A7-4EC6-B1FE-A8CF7FD890A3}" presName="root2" presStyleCnt="0"/>
      <dgm:spPr/>
    </dgm:pt>
    <dgm:pt modelId="{32AD9C99-58F6-4673-BF9A-F35D2B54884E}" type="pres">
      <dgm:prSet presAssocID="{7B61B300-27A7-4EC6-B1FE-A8CF7FD890A3}" presName="LevelTwoTextNode" presStyleLbl="node2" presStyleIdx="3" presStyleCnt="6" custLinFactX="-100000" custLinFactNeighborX="-101683" custLinFactNeighborY="98993">
        <dgm:presLayoutVars>
          <dgm:chPref val="3"/>
        </dgm:presLayoutVars>
      </dgm:prSet>
      <dgm:spPr/>
    </dgm:pt>
    <dgm:pt modelId="{549D8C97-F0B4-4316-8C1D-EA7B28A13C89}" type="pres">
      <dgm:prSet presAssocID="{7B61B300-27A7-4EC6-B1FE-A8CF7FD890A3}" presName="level3hierChild" presStyleCnt="0"/>
      <dgm:spPr/>
    </dgm:pt>
    <dgm:pt modelId="{0FB4F017-342A-4884-A3C7-C47FC5CF4C20}" type="pres">
      <dgm:prSet presAssocID="{ACCEA85F-0A44-4B5E-A033-5076DB30A58D}" presName="conn2-1" presStyleLbl="parChTrans1D3" presStyleIdx="5" presStyleCnt="7"/>
      <dgm:spPr/>
    </dgm:pt>
    <dgm:pt modelId="{9EEB8DCC-40F2-40D7-A67E-65942273BAC5}" type="pres">
      <dgm:prSet presAssocID="{ACCEA85F-0A44-4B5E-A033-5076DB30A58D}" presName="connTx" presStyleLbl="parChTrans1D3" presStyleIdx="5" presStyleCnt="7"/>
      <dgm:spPr/>
    </dgm:pt>
    <dgm:pt modelId="{5E7F666B-A1A7-46E1-986D-0E2DBA19D28E}" type="pres">
      <dgm:prSet presAssocID="{B8ED4AF1-4C9B-477E-9E10-B585F224B444}" presName="root2" presStyleCnt="0"/>
      <dgm:spPr/>
    </dgm:pt>
    <dgm:pt modelId="{CD9B51EC-4F73-4B97-ABB7-F329BA35C927}" type="pres">
      <dgm:prSet presAssocID="{B8ED4AF1-4C9B-477E-9E10-B585F224B444}" presName="LevelTwoTextNode" presStyleLbl="node3" presStyleIdx="5" presStyleCnt="7" custLinFactX="-100000" custLinFactNeighborX="-102318" custLinFactNeighborY="83837">
        <dgm:presLayoutVars>
          <dgm:chPref val="3"/>
        </dgm:presLayoutVars>
      </dgm:prSet>
      <dgm:spPr/>
    </dgm:pt>
    <dgm:pt modelId="{316A0A4C-4862-4FEC-AE88-A2C887A2FC9A}" type="pres">
      <dgm:prSet presAssocID="{B8ED4AF1-4C9B-477E-9E10-B585F224B444}" presName="level3hierChild" presStyleCnt="0"/>
      <dgm:spPr/>
    </dgm:pt>
    <dgm:pt modelId="{299531DC-64DF-4E80-9D4B-C43F26F5EBC9}" type="pres">
      <dgm:prSet presAssocID="{07AD617B-8FB1-4386-88A4-5DEBE11DE76B}" presName="conn2-1" presStyleLbl="parChTrans1D3" presStyleIdx="6" presStyleCnt="7"/>
      <dgm:spPr/>
    </dgm:pt>
    <dgm:pt modelId="{A9693F4D-C1D9-4BFE-860B-5C29C22BDE5D}" type="pres">
      <dgm:prSet presAssocID="{07AD617B-8FB1-4386-88A4-5DEBE11DE76B}" presName="connTx" presStyleLbl="parChTrans1D3" presStyleIdx="6" presStyleCnt="7"/>
      <dgm:spPr/>
    </dgm:pt>
    <dgm:pt modelId="{D7B239C4-97CB-4B8C-B682-2F3CA3E33CD4}" type="pres">
      <dgm:prSet presAssocID="{0682E897-E03C-464B-8368-211875BE5F84}" presName="root2" presStyleCnt="0"/>
      <dgm:spPr/>
    </dgm:pt>
    <dgm:pt modelId="{19E6C8B5-EE2F-44F3-B5CE-BD1697DF6B1B}" type="pres">
      <dgm:prSet presAssocID="{0682E897-E03C-464B-8368-211875BE5F84}" presName="LevelTwoTextNode" presStyleLbl="node3" presStyleIdx="6" presStyleCnt="7" custLinFactX="-100000" custLinFactNeighborX="-101463" custLinFactNeighborY="91536">
        <dgm:presLayoutVars>
          <dgm:chPref val="3"/>
        </dgm:presLayoutVars>
      </dgm:prSet>
      <dgm:spPr/>
    </dgm:pt>
    <dgm:pt modelId="{14F1D1CE-7D08-4AAD-8EA5-5A0739CC9032}" type="pres">
      <dgm:prSet presAssocID="{0682E897-E03C-464B-8368-211875BE5F84}" presName="level3hierChild" presStyleCnt="0"/>
      <dgm:spPr/>
    </dgm:pt>
    <dgm:pt modelId="{19082682-08C6-4726-A2AF-E8DB8A21C7D4}" type="pres">
      <dgm:prSet presAssocID="{C29DF392-6D26-4E45-AEE6-40AF98647697}" presName="root1" presStyleCnt="0"/>
      <dgm:spPr/>
    </dgm:pt>
    <dgm:pt modelId="{DEBB26EB-959F-4D24-97FC-9D79A64A9650}" type="pres">
      <dgm:prSet presAssocID="{C29DF392-6D26-4E45-AEE6-40AF98647697}" presName="LevelOneTextNode" presStyleLbl="node0" presStyleIdx="1" presStyleCnt="4" custLinFactX="157061" custLinFactY="-44120" custLinFactNeighborX="200000" custLinFactNeighborY="-100000">
        <dgm:presLayoutVars>
          <dgm:chPref val="3"/>
        </dgm:presLayoutVars>
      </dgm:prSet>
      <dgm:spPr/>
    </dgm:pt>
    <dgm:pt modelId="{F9202214-821F-416B-89B7-C0FD9576ED93}" type="pres">
      <dgm:prSet presAssocID="{C29DF392-6D26-4E45-AEE6-40AF98647697}" presName="level2hierChild" presStyleCnt="0"/>
      <dgm:spPr/>
    </dgm:pt>
    <dgm:pt modelId="{B68A0FF7-04AC-4892-ADEB-36F133EC14C3}" type="pres">
      <dgm:prSet presAssocID="{4C458DC0-2FF0-483F-B6CE-12B2207EE401}" presName="conn2-1" presStyleLbl="parChTrans1D2" presStyleIdx="4" presStyleCnt="6"/>
      <dgm:spPr/>
    </dgm:pt>
    <dgm:pt modelId="{2A49713C-0EE3-4B0F-9982-00CF97D6A2A7}" type="pres">
      <dgm:prSet presAssocID="{4C458DC0-2FF0-483F-B6CE-12B2207EE401}" presName="connTx" presStyleLbl="parChTrans1D2" presStyleIdx="4" presStyleCnt="6"/>
      <dgm:spPr/>
    </dgm:pt>
    <dgm:pt modelId="{61A858E3-F33D-4212-8259-79FFCD8CD3D1}" type="pres">
      <dgm:prSet presAssocID="{3054D896-21A6-47B8-BD04-27D049592E15}" presName="root2" presStyleCnt="0"/>
      <dgm:spPr/>
    </dgm:pt>
    <dgm:pt modelId="{AD58C0A6-7A23-4D3A-AC3F-D81040994E6D}" type="pres">
      <dgm:prSet presAssocID="{3054D896-21A6-47B8-BD04-27D049592E15}" presName="LevelTwoTextNode" presStyleLbl="node2" presStyleIdx="4" presStyleCnt="6" custLinFactX="142571" custLinFactNeighborX="200000" custLinFactNeighborY="-4713">
        <dgm:presLayoutVars>
          <dgm:chPref val="3"/>
        </dgm:presLayoutVars>
      </dgm:prSet>
      <dgm:spPr/>
    </dgm:pt>
    <dgm:pt modelId="{25497819-95EE-4336-AE91-CEB18BAD4171}" type="pres">
      <dgm:prSet presAssocID="{3054D896-21A6-47B8-BD04-27D049592E15}" presName="level3hierChild" presStyleCnt="0"/>
      <dgm:spPr/>
    </dgm:pt>
    <dgm:pt modelId="{6FC70FD7-F722-4FC4-AEEF-AAFDCBFC5A48}" type="pres">
      <dgm:prSet presAssocID="{41694EE7-9002-4367-A069-998C79508745}" presName="conn2-1" presStyleLbl="parChTrans1D2" presStyleIdx="5" presStyleCnt="6"/>
      <dgm:spPr/>
    </dgm:pt>
    <dgm:pt modelId="{EE80DB15-21DC-46C7-A628-B37AE5779333}" type="pres">
      <dgm:prSet presAssocID="{41694EE7-9002-4367-A069-998C79508745}" presName="connTx" presStyleLbl="parChTrans1D2" presStyleIdx="5" presStyleCnt="6"/>
      <dgm:spPr/>
    </dgm:pt>
    <dgm:pt modelId="{92A2450A-E079-4F92-8459-8DA52BEE5150}" type="pres">
      <dgm:prSet presAssocID="{4BC40FF9-6E61-40A8-B267-9B95B6F98112}" presName="root2" presStyleCnt="0"/>
      <dgm:spPr/>
    </dgm:pt>
    <dgm:pt modelId="{310E4C87-DD66-4707-8135-522AA5F83C67}" type="pres">
      <dgm:prSet presAssocID="{4BC40FF9-6E61-40A8-B267-9B95B6F98112}" presName="LevelTwoTextNode" presStyleLbl="node2" presStyleIdx="5" presStyleCnt="6" custLinFactX="142892" custLinFactY="-100000" custLinFactNeighborX="200000" custLinFactNeighborY="-184192">
        <dgm:presLayoutVars>
          <dgm:chPref val="3"/>
        </dgm:presLayoutVars>
      </dgm:prSet>
      <dgm:spPr/>
    </dgm:pt>
    <dgm:pt modelId="{C2B26A0C-343F-40FC-9ABD-AFAF37D77BC2}" type="pres">
      <dgm:prSet presAssocID="{4BC40FF9-6E61-40A8-B267-9B95B6F98112}" presName="level3hierChild" presStyleCnt="0"/>
      <dgm:spPr/>
    </dgm:pt>
    <dgm:pt modelId="{7751BE79-E604-4840-BA6B-62275B75F16A}" type="pres">
      <dgm:prSet presAssocID="{DC55A92F-4437-4C0A-9CDD-89EAE6A07F54}" presName="root1" presStyleCnt="0"/>
      <dgm:spPr/>
    </dgm:pt>
    <dgm:pt modelId="{00170ED1-4640-412D-8B23-76ABAEAC6E16}" type="pres">
      <dgm:prSet presAssocID="{DC55A92F-4437-4C0A-9CDD-89EAE6A07F54}" presName="LevelOneTextNode" presStyleLbl="node0" presStyleIdx="2" presStyleCnt="4" custLinFactX="157268" custLinFactY="-200000" custLinFactNeighborX="200000" custLinFactNeighborY="-267941">
        <dgm:presLayoutVars>
          <dgm:chPref val="3"/>
        </dgm:presLayoutVars>
      </dgm:prSet>
      <dgm:spPr/>
    </dgm:pt>
    <dgm:pt modelId="{9660CC9F-84C8-4D19-A5CB-A536BD020215}" type="pres">
      <dgm:prSet presAssocID="{DC55A92F-4437-4C0A-9CDD-89EAE6A07F54}" presName="level2hierChild" presStyleCnt="0"/>
      <dgm:spPr/>
    </dgm:pt>
    <dgm:pt modelId="{E5B348AB-4BC9-4885-B0D0-7262E40ED164}" type="pres">
      <dgm:prSet presAssocID="{9980B331-2ABC-42CB-9F38-CD0F977191B5}" presName="root1" presStyleCnt="0"/>
      <dgm:spPr/>
    </dgm:pt>
    <dgm:pt modelId="{08F2DD22-3F2A-4733-BD6A-6E2A2EEF9C76}" type="pres">
      <dgm:prSet presAssocID="{9980B331-2ABC-42CB-9F38-CD0F977191B5}" presName="LevelOneTextNode" presStyleLbl="node0" presStyleIdx="3" presStyleCnt="4" custLinFactY="-36655" custLinFactNeighborX="-61118" custLinFactNeighborY="-100000">
        <dgm:presLayoutVars>
          <dgm:chPref val="3"/>
        </dgm:presLayoutVars>
      </dgm:prSet>
      <dgm:spPr/>
    </dgm:pt>
    <dgm:pt modelId="{16DDC24A-5B12-4D34-9098-FF08DD9C4476}" type="pres">
      <dgm:prSet presAssocID="{9980B331-2ABC-42CB-9F38-CD0F977191B5}" presName="level2hierChild" presStyleCnt="0"/>
      <dgm:spPr/>
    </dgm:pt>
  </dgm:ptLst>
  <dgm:cxnLst>
    <dgm:cxn modelId="{90665600-3D5C-4FE9-84DE-4584C3EA874B}" srcId="{8B363CC1-4743-42CE-A181-363AD6CA5268}" destId="{06E3AD55-6FA8-4A3C-9358-AD472C000A89}" srcOrd="0" destOrd="0" parTransId="{B693C7B3-EA3D-45DA-BC96-0EE37740D5A9}" sibTransId="{8ED624CB-2B33-4A73-80CC-FAF792C9ED76}"/>
    <dgm:cxn modelId="{ED53E600-7383-4627-B0F1-9D446C0E8DB2}" type="presOf" srcId="{41694EE7-9002-4367-A069-998C79508745}" destId="{6FC70FD7-F722-4FC4-AEEF-AAFDCBFC5A48}" srcOrd="0" destOrd="0" presId="urn:microsoft.com/office/officeart/2005/8/layout/hierarchy2"/>
    <dgm:cxn modelId="{65E8AC01-56E4-46AA-9DBE-CB8076E07A80}" srcId="{C29DF392-6D26-4E45-AEE6-40AF98647697}" destId="{3054D896-21A6-47B8-BD04-27D049592E15}" srcOrd="0" destOrd="0" parTransId="{4C458DC0-2FF0-483F-B6CE-12B2207EE401}" sibTransId="{05702210-A2BC-48FC-A5E0-4AF958102360}"/>
    <dgm:cxn modelId="{B933A116-9A5E-4F26-9348-DE545E2126EE}" type="presOf" srcId="{74B13A5F-5F84-4328-B605-D4F3B3929714}" destId="{8B8E60B7-22D3-4D18-A2B0-9C684E6A5C7F}" srcOrd="0" destOrd="0" presId="urn:microsoft.com/office/officeart/2005/8/layout/hierarchy2"/>
    <dgm:cxn modelId="{E9B5B318-40C3-4534-BCDA-B713B46B4634}" type="presOf" srcId="{C29DF392-6D26-4E45-AEE6-40AF98647697}" destId="{DEBB26EB-959F-4D24-97FC-9D79A64A9650}" srcOrd="0" destOrd="0" presId="urn:microsoft.com/office/officeart/2005/8/layout/hierarchy2"/>
    <dgm:cxn modelId="{D4DC331B-36F6-4413-934F-571944BE2A25}" type="presOf" srcId="{BC8AC7D4-7238-4ABB-B610-C967DB297FAD}" destId="{421EB324-B7D3-4508-8D4D-0640FEA184B8}" srcOrd="0" destOrd="0" presId="urn:microsoft.com/office/officeart/2005/8/layout/hierarchy2"/>
    <dgm:cxn modelId="{145A1920-E19B-41F2-86C6-16875985681E}" type="presOf" srcId="{ACCEA85F-0A44-4B5E-A033-5076DB30A58D}" destId="{0FB4F017-342A-4884-A3C7-C47FC5CF4C20}" srcOrd="0" destOrd="0" presId="urn:microsoft.com/office/officeart/2005/8/layout/hierarchy2"/>
    <dgm:cxn modelId="{2A309C20-BE98-4285-8AB4-FC119144B14A}" type="presOf" srcId="{0560B040-2D8B-4388-AE5D-35E26BC6C1C4}" destId="{EECE93FF-9EEE-44DB-B870-6878B52BF281}" srcOrd="0" destOrd="0" presId="urn:microsoft.com/office/officeart/2005/8/layout/hierarchy2"/>
    <dgm:cxn modelId="{6B846C2C-B9F3-4AF8-B18A-643DA9B1AD59}" type="presOf" srcId="{739430EA-7360-45CC-A641-1889A9012D49}" destId="{7F0D3594-A7D7-4C93-9077-B11F59E32212}" srcOrd="1" destOrd="0" presId="urn:microsoft.com/office/officeart/2005/8/layout/hierarchy2"/>
    <dgm:cxn modelId="{3A0E282D-EB9D-4FEF-848A-824EB6DD8B79}" type="presOf" srcId="{24328F71-93B4-45CA-9784-8070DFB8EDA2}" destId="{3E4037B1-6CB9-4604-B455-E96A4311855A}" srcOrd="0" destOrd="0" presId="urn:microsoft.com/office/officeart/2005/8/layout/hierarchy2"/>
    <dgm:cxn modelId="{F528822F-B773-49E3-BC3F-3F30ED61B664}" type="presOf" srcId="{B693C7B3-EA3D-45DA-BC96-0EE37740D5A9}" destId="{F73A7ED4-D0E7-4528-91DC-EA2DF8FA5F92}" srcOrd="1" destOrd="0" presId="urn:microsoft.com/office/officeart/2005/8/layout/hierarchy2"/>
    <dgm:cxn modelId="{0DFEB532-9597-4760-9DE3-F5C1BED25B77}" type="presOf" srcId="{739430EA-7360-45CC-A641-1889A9012D49}" destId="{5D9607AB-5AE3-4F1C-92A0-A67C2DD77A51}" srcOrd="0" destOrd="0" presId="urn:microsoft.com/office/officeart/2005/8/layout/hierarchy2"/>
    <dgm:cxn modelId="{05077D35-437B-4E13-B560-1DF5D043EB51}" srcId="{2FC559DA-5F7D-4A46-ABEC-B7EA2A8A7D9F}" destId="{DC55A92F-4437-4C0A-9CDD-89EAE6A07F54}" srcOrd="2" destOrd="0" parTransId="{3C17FD69-8EDF-43C3-9B7B-FC451B84DC1F}" sibTransId="{406BA9D2-1C6D-42A7-ACF3-C95E59B5E06B}"/>
    <dgm:cxn modelId="{1545DA3F-871B-4A57-A002-2EA3346D12F9}" type="presOf" srcId="{C1AFFC5B-1A20-451D-9F44-203AE2030649}" destId="{EF3C195B-D8F2-4A45-A857-ED9677919150}" srcOrd="0" destOrd="0" presId="urn:microsoft.com/office/officeart/2005/8/layout/hierarchy2"/>
    <dgm:cxn modelId="{E160CA5B-79D3-41C3-B413-1A2CA60AEA53}" type="presOf" srcId="{21BB53DA-6CC3-4D2D-988C-98B8DA8935C8}" destId="{EB8E572C-B66F-49A8-B036-9D6FB76718FF}" srcOrd="0" destOrd="0" presId="urn:microsoft.com/office/officeart/2005/8/layout/hierarchy2"/>
    <dgm:cxn modelId="{05455E5E-36C7-4EC4-AEF5-E25FB37EBFEB}" type="presOf" srcId="{4C458DC0-2FF0-483F-B6CE-12B2207EE401}" destId="{B68A0FF7-04AC-4892-ADEB-36F133EC14C3}" srcOrd="0" destOrd="0" presId="urn:microsoft.com/office/officeart/2005/8/layout/hierarchy2"/>
    <dgm:cxn modelId="{A3E20141-46E0-424B-9697-076C9502AE9E}" srcId="{C1AFFC5B-1A20-451D-9F44-203AE2030649}" destId="{8B363CC1-4743-42CE-A181-363AD6CA5268}" srcOrd="0" destOrd="0" parTransId="{24328F71-93B4-45CA-9784-8070DFB8EDA2}" sibTransId="{A6084C37-EFE0-4B32-85C5-122BD5A0AAAD}"/>
    <dgm:cxn modelId="{7EE59542-C00D-4637-9400-D88DC8F4530B}" type="presOf" srcId="{21918BF1-8D0B-40EA-BB00-E86289986220}" destId="{BAE56AAA-471E-4786-B856-9691D4BECBD7}" srcOrd="1" destOrd="0" presId="urn:microsoft.com/office/officeart/2005/8/layout/hierarchy2"/>
    <dgm:cxn modelId="{154B0064-1563-47B0-8F94-0196164C7D18}" type="presOf" srcId="{5E7797B3-DCDD-4522-964B-C1A684D4A59E}" destId="{CBA044B7-63DB-448E-89DA-17CE24F127CA}" srcOrd="0" destOrd="0" presId="urn:microsoft.com/office/officeart/2005/8/layout/hierarchy2"/>
    <dgm:cxn modelId="{95ED8D45-6F83-4CCC-BE37-B84FE409EBAA}" type="presOf" srcId="{BB2C8CC1-90F4-44EB-99B6-DF384243D30F}" destId="{69EF3E31-6D5D-4CEA-BD43-D114946EEFFA}" srcOrd="0" destOrd="0" presId="urn:microsoft.com/office/officeart/2005/8/layout/hierarchy2"/>
    <dgm:cxn modelId="{7823B866-2F70-4194-B8AB-DF0356EE1E60}" type="presOf" srcId="{4C458DC0-2FF0-483F-B6CE-12B2207EE401}" destId="{2A49713C-0EE3-4B0F-9982-00CF97D6A2A7}" srcOrd="1" destOrd="0" presId="urn:microsoft.com/office/officeart/2005/8/layout/hierarchy2"/>
    <dgm:cxn modelId="{1DA38D47-AAC4-42BC-BEC3-F3BB528506FD}" srcId="{7B61B300-27A7-4EC6-B1FE-A8CF7FD890A3}" destId="{B8ED4AF1-4C9B-477E-9E10-B585F224B444}" srcOrd="0" destOrd="0" parTransId="{ACCEA85F-0A44-4B5E-A033-5076DB30A58D}" sibTransId="{FCC27A30-6C92-4ACA-A4C4-7A0210BDD416}"/>
    <dgm:cxn modelId="{B898B66E-39D4-4459-B414-10DB0FD408CC}" srcId="{BB2C8CC1-90F4-44EB-99B6-DF384243D30F}" destId="{BFFABD7B-C6B1-4A67-ACA8-60A6A53DC6FA}" srcOrd="0" destOrd="0" parTransId="{29A56F0D-1B5E-44CE-9A66-3682D863BC24}" sibTransId="{A01D1193-0E4B-46B7-BDF0-68551A69E3E0}"/>
    <dgm:cxn modelId="{4FA7CA53-5DC2-4BE0-BF79-868644C8CCC4}" type="presOf" srcId="{DC55A92F-4437-4C0A-9CDD-89EAE6A07F54}" destId="{00170ED1-4640-412D-8B23-76ABAEAC6E16}" srcOrd="0" destOrd="0" presId="urn:microsoft.com/office/officeart/2005/8/layout/hierarchy2"/>
    <dgm:cxn modelId="{E6D3D353-691A-4230-A81D-B6BB8C5AFEB0}" type="presOf" srcId="{24328F71-93B4-45CA-9784-8070DFB8EDA2}" destId="{D82AAECF-3304-40A4-A284-9A2C5DA08F4D}" srcOrd="1" destOrd="0" presId="urn:microsoft.com/office/officeart/2005/8/layout/hierarchy2"/>
    <dgm:cxn modelId="{FAB0FC75-CFA9-4644-9469-E351CDC97C34}" srcId="{7B61B300-27A7-4EC6-B1FE-A8CF7FD890A3}" destId="{0682E897-E03C-464B-8368-211875BE5F84}" srcOrd="1" destOrd="0" parTransId="{07AD617B-8FB1-4386-88A4-5DEBE11DE76B}" sibTransId="{5CFC3E02-3BEC-40A1-856D-588C74B89AE8}"/>
    <dgm:cxn modelId="{D4824257-D722-408D-939C-4D5596325A79}" type="presOf" srcId="{911C46F8-6D0B-4CFB-BE3E-63B3CA898087}" destId="{39AC716A-3301-405A-A4CE-6CD4D0820B88}" srcOrd="0" destOrd="0" presId="urn:microsoft.com/office/officeart/2005/8/layout/hierarchy2"/>
    <dgm:cxn modelId="{C3088077-94C6-4534-A2B6-B5AE98B88086}" type="presOf" srcId="{61771597-A326-4EC6-A923-0DA150D3BFA9}" destId="{2C06407B-6E02-4A46-8EB5-ECE015F9F26B}" srcOrd="0" destOrd="0" presId="urn:microsoft.com/office/officeart/2005/8/layout/hierarchy2"/>
    <dgm:cxn modelId="{EB966758-2609-471D-833D-3D2032F5F409}" srcId="{C1AFFC5B-1A20-451D-9F44-203AE2030649}" destId="{7B61B300-27A7-4EC6-B1FE-A8CF7FD890A3}" srcOrd="3" destOrd="0" parTransId="{0560B040-2D8B-4388-AE5D-35E26BC6C1C4}" sibTransId="{42C21104-1D78-48DF-916A-68461969B834}"/>
    <dgm:cxn modelId="{0AEEC358-CEEC-462F-81AF-467609E81DB8}" type="presOf" srcId="{BFFABD7B-C6B1-4A67-ACA8-60A6A53DC6FA}" destId="{1775F07D-7886-4F40-98BB-294CD117174E}" srcOrd="0" destOrd="0" presId="urn:microsoft.com/office/officeart/2005/8/layout/hierarchy2"/>
    <dgm:cxn modelId="{DFF9685A-C902-4938-B3BA-7926F1D22D8C}" type="presOf" srcId="{ACCEA85F-0A44-4B5E-A033-5076DB30A58D}" destId="{9EEB8DCC-40F2-40D7-A67E-65942273BAC5}" srcOrd="1" destOrd="0" presId="urn:microsoft.com/office/officeart/2005/8/layout/hierarchy2"/>
    <dgm:cxn modelId="{2DF84880-6289-4674-B521-09C5712BD106}" srcId="{06E3AD55-6FA8-4A3C-9358-AD472C000A89}" destId="{74B13A5F-5F84-4328-B605-D4F3B3929714}" srcOrd="0" destOrd="0" parTransId="{178E923E-9441-4F1C-A75E-A0937CA16829}" sibTransId="{4EF043F1-CEE6-444A-947B-BE087B6E1EA1}"/>
    <dgm:cxn modelId="{B848068A-7932-4ACF-BD66-04884637DE32}" srcId="{2FC559DA-5F7D-4A46-ABEC-B7EA2A8A7D9F}" destId="{C29DF392-6D26-4E45-AEE6-40AF98647697}" srcOrd="1" destOrd="0" parTransId="{FDCD71FF-2A36-4530-8680-275AD92C7B89}" sibTransId="{9ACBF383-E395-4AD0-A52A-28EF0345C3ED}"/>
    <dgm:cxn modelId="{E5BD188A-1114-4FB9-B195-9512DD9A4132}" type="presOf" srcId="{313139BB-9271-4788-A774-1FEC2A3E992E}" destId="{7FC59951-C5D3-4E14-B941-E314C413D2D1}" srcOrd="1" destOrd="0" presId="urn:microsoft.com/office/officeart/2005/8/layout/hierarchy2"/>
    <dgm:cxn modelId="{A19F868C-52E7-4DD4-87A4-C09FD82F4778}" type="presOf" srcId="{2FC559DA-5F7D-4A46-ABEC-B7EA2A8A7D9F}" destId="{FB2181C6-7FDF-41B9-9CCF-16F46E489EE9}" srcOrd="0" destOrd="0" presId="urn:microsoft.com/office/officeart/2005/8/layout/hierarchy2"/>
    <dgm:cxn modelId="{DD6CDD8C-68FD-4166-929A-4C8D63829D6E}" type="presOf" srcId="{07AD617B-8FB1-4386-88A4-5DEBE11DE76B}" destId="{299531DC-64DF-4E80-9D4B-C43F26F5EBC9}" srcOrd="0" destOrd="0" presId="urn:microsoft.com/office/officeart/2005/8/layout/hierarchy2"/>
    <dgm:cxn modelId="{9F6CF694-9F99-48F1-A3CF-503AFF8E04E0}" type="presOf" srcId="{63EED2FF-FF22-459D-86C5-3E4B671060E0}" destId="{86CBC7EA-6B5B-4510-BB58-880904290B13}" srcOrd="0" destOrd="0" presId="urn:microsoft.com/office/officeart/2005/8/layout/hierarchy2"/>
    <dgm:cxn modelId="{2DE89997-663A-4348-9E51-2D780808A19F}" srcId="{C29DF392-6D26-4E45-AEE6-40AF98647697}" destId="{4BC40FF9-6E61-40A8-B267-9B95B6F98112}" srcOrd="1" destOrd="0" parTransId="{41694EE7-9002-4367-A069-998C79508745}" sibTransId="{97A196A9-75DB-4853-A014-DAF2482951DC}"/>
    <dgm:cxn modelId="{B7D60598-7F71-4A94-97A5-4BCAD9A8BDCD}" type="presOf" srcId="{7B61B300-27A7-4EC6-B1FE-A8CF7FD890A3}" destId="{32AD9C99-58F6-4673-BF9A-F35D2B54884E}" srcOrd="0" destOrd="0" presId="urn:microsoft.com/office/officeart/2005/8/layout/hierarchy2"/>
    <dgm:cxn modelId="{05582998-4D4A-4F46-B15F-D13A839C93B2}" type="presOf" srcId="{07AD617B-8FB1-4386-88A4-5DEBE11DE76B}" destId="{A9693F4D-C1D9-4BFE-860B-5C29C22BDE5D}" srcOrd="1" destOrd="0" presId="urn:microsoft.com/office/officeart/2005/8/layout/hierarchy2"/>
    <dgm:cxn modelId="{5C8CECA0-2D91-48EC-B5CF-A3B5607A52A8}" type="presOf" srcId="{B693C7B3-EA3D-45DA-BC96-0EE37740D5A9}" destId="{D78FF903-E576-444B-AF23-8A1ADBCF8363}" srcOrd="0" destOrd="0" presId="urn:microsoft.com/office/officeart/2005/8/layout/hierarchy2"/>
    <dgm:cxn modelId="{A810F0A1-5A13-4BC2-8F9C-6BAAAAEBC6ED}" type="presOf" srcId="{29A56F0D-1B5E-44CE-9A66-3682D863BC24}" destId="{5F86935F-70D3-4C2A-B806-2AAAC2ACC434}" srcOrd="1" destOrd="0" presId="urn:microsoft.com/office/officeart/2005/8/layout/hierarchy2"/>
    <dgm:cxn modelId="{BF3256A7-5796-4C84-91BD-9AD1C8F221EF}" srcId="{8B363CC1-4743-42CE-A181-363AD6CA5268}" destId="{BB62514F-61C6-4830-BC5E-AACC4F947C60}" srcOrd="3" destOrd="0" parTransId="{313139BB-9271-4788-A774-1FEC2A3E992E}" sibTransId="{61E45E48-9448-45DE-8F3F-AD297BDE4DE5}"/>
    <dgm:cxn modelId="{62E68FA9-B617-4CAA-A299-4E38999F470A}" srcId="{C1AFFC5B-1A20-451D-9F44-203AE2030649}" destId="{63EED2FF-FF22-459D-86C5-3E4B671060E0}" srcOrd="2" destOrd="0" parTransId="{21918BF1-8D0B-40EA-BB00-E86289986220}" sibTransId="{963A76C0-DE9A-43F7-BE26-C24F0D658D09}"/>
    <dgm:cxn modelId="{46C999A9-7341-43F3-A1CC-90E13779D86C}" type="presOf" srcId="{B8ED4AF1-4C9B-477E-9E10-B585F224B444}" destId="{CD9B51EC-4F73-4B97-ABB7-F329BA35C927}" srcOrd="0" destOrd="0" presId="urn:microsoft.com/office/officeart/2005/8/layout/hierarchy2"/>
    <dgm:cxn modelId="{8A3A13AB-C294-448A-82F8-090F105ACA22}" srcId="{C1AFFC5B-1A20-451D-9F44-203AE2030649}" destId="{BB2C8CC1-90F4-44EB-99B6-DF384243D30F}" srcOrd="1" destOrd="0" parTransId="{911C46F8-6D0B-4CFB-BE3E-63B3CA898087}" sibTransId="{EFE5E1A6-48ED-4D27-8006-B3C12DF7F2AE}"/>
    <dgm:cxn modelId="{156CD9AD-AACC-4AF5-B3F5-8836C441BA97}" type="presOf" srcId="{BB62514F-61C6-4830-BC5E-AACC4F947C60}" destId="{65D4DE61-D8D5-4089-A84D-105A7E553580}" srcOrd="0" destOrd="0" presId="urn:microsoft.com/office/officeart/2005/8/layout/hierarchy2"/>
    <dgm:cxn modelId="{D4DE1BB4-3651-4D0F-897A-98731ADA3A03}" type="presOf" srcId="{41694EE7-9002-4367-A069-998C79508745}" destId="{EE80DB15-21DC-46C7-A628-B37AE5779333}" srcOrd="1" destOrd="0" presId="urn:microsoft.com/office/officeart/2005/8/layout/hierarchy2"/>
    <dgm:cxn modelId="{CC64E1B8-3EEE-4512-9938-DA28149B1A06}" type="presOf" srcId="{3054D896-21A6-47B8-BD04-27D049592E15}" destId="{AD58C0A6-7A23-4D3A-AC3F-D81040994E6D}" srcOrd="0" destOrd="0" presId="urn:microsoft.com/office/officeart/2005/8/layout/hierarchy2"/>
    <dgm:cxn modelId="{350CEFB8-4FAF-4438-B31C-0A536B6883CB}" type="presOf" srcId="{313139BB-9271-4788-A774-1FEC2A3E992E}" destId="{459330E4-EC97-4C1D-9888-700E1245EB36}" srcOrd="0" destOrd="0" presId="urn:microsoft.com/office/officeart/2005/8/layout/hierarchy2"/>
    <dgm:cxn modelId="{4209FCB9-3F5B-4F6B-8EDA-75E395A19506}" type="presOf" srcId="{21918BF1-8D0B-40EA-BB00-E86289986220}" destId="{3194365B-C7EB-4CA8-B8FF-C8971F79AB7E}" srcOrd="0" destOrd="0" presId="urn:microsoft.com/office/officeart/2005/8/layout/hierarchy2"/>
    <dgm:cxn modelId="{5CFAA4C2-CD98-4016-8489-4D3955A986E7}" srcId="{06E3AD55-6FA8-4A3C-9358-AD472C000A89}" destId="{61771597-A326-4EC6-A923-0DA150D3BFA9}" srcOrd="1" destOrd="0" parTransId="{BC8AC7D4-7238-4ABB-B610-C967DB297FAD}" sibTransId="{C65E4ABA-2E52-4889-9F44-A066D679D39F}"/>
    <dgm:cxn modelId="{C6A997CA-4677-4F92-84EE-E64E91D7A188}" srcId="{2FC559DA-5F7D-4A46-ABEC-B7EA2A8A7D9F}" destId="{C1AFFC5B-1A20-451D-9F44-203AE2030649}" srcOrd="0" destOrd="0" parTransId="{DA8FB59D-2AA5-4C5F-A94C-4A2B9CA56AE3}" sibTransId="{B438B1D0-F6F7-4259-9E5B-03ECF8F3B707}"/>
    <dgm:cxn modelId="{3CEBC8CA-042B-4ECF-A40C-503ADA08C584}" type="presOf" srcId="{8B363CC1-4743-42CE-A181-363AD6CA5268}" destId="{6D8D8223-192E-48A8-AD03-4A587801B39D}" srcOrd="0" destOrd="0" presId="urn:microsoft.com/office/officeart/2005/8/layout/hierarchy2"/>
    <dgm:cxn modelId="{FFD1EDCC-56D9-4DFF-9F6E-7DE91FD6263E}" type="presOf" srcId="{0682E897-E03C-464B-8368-211875BE5F84}" destId="{19E6C8B5-EE2F-44F3-B5CE-BD1697DF6B1B}" srcOrd="0" destOrd="0" presId="urn:microsoft.com/office/officeart/2005/8/layout/hierarchy2"/>
    <dgm:cxn modelId="{0F9106D1-1E52-4AD7-8124-628C581F05A0}" srcId="{2FC559DA-5F7D-4A46-ABEC-B7EA2A8A7D9F}" destId="{9980B331-2ABC-42CB-9F38-CD0F977191B5}" srcOrd="3" destOrd="0" parTransId="{18B5F1AE-6373-41A5-AF16-15F754C89B70}" sibTransId="{125D8FC0-76DF-4D4E-AD22-AB9DD0EB1EFC}"/>
    <dgm:cxn modelId="{8C192DD5-E014-4C61-A7A3-FAF1BB6ED0DB}" type="presOf" srcId="{CC162D63-7F66-468A-8BAE-01DE0D34EEB0}" destId="{3EDE8F39-0915-4E4A-B6EF-F0C8EBAD4834}" srcOrd="0" destOrd="0" presId="urn:microsoft.com/office/officeart/2005/8/layout/hierarchy2"/>
    <dgm:cxn modelId="{1221A7D6-A5F2-4FBA-9ECB-682E4C731169}" type="presOf" srcId="{0560B040-2D8B-4388-AE5D-35E26BC6C1C4}" destId="{04503798-C3CC-4FFD-B490-4B448A08AE5B}" srcOrd="1" destOrd="0" presId="urn:microsoft.com/office/officeart/2005/8/layout/hierarchy2"/>
    <dgm:cxn modelId="{A03537DA-FE49-487A-9A7C-4C8C09F2CF9A}" type="presOf" srcId="{4BC40FF9-6E61-40A8-B267-9B95B6F98112}" destId="{310E4C87-DD66-4707-8135-522AA5F83C67}" srcOrd="0" destOrd="0" presId="urn:microsoft.com/office/officeart/2005/8/layout/hierarchy2"/>
    <dgm:cxn modelId="{CA9A05E1-775F-4B87-B2E7-3F6185C3FF1E}" type="presOf" srcId="{178E923E-9441-4F1C-A75E-A0937CA16829}" destId="{89C98894-32DB-4C8B-9763-552B75BDE103}" srcOrd="1" destOrd="0" presId="urn:microsoft.com/office/officeart/2005/8/layout/hierarchy2"/>
    <dgm:cxn modelId="{69040CE4-700F-4118-AD9C-CF3590D3D0C7}" type="presOf" srcId="{06E3AD55-6FA8-4A3C-9358-AD472C000A89}" destId="{7B95BD79-3CE8-4E54-8FAE-A0FBB296FC95}" srcOrd="0" destOrd="0" presId="urn:microsoft.com/office/officeart/2005/8/layout/hierarchy2"/>
    <dgm:cxn modelId="{7A9943E5-221C-4065-8D1B-285C4181FBD2}" type="presOf" srcId="{178E923E-9441-4F1C-A75E-A0937CA16829}" destId="{7EA8E736-5CAB-4B8C-832A-ACBA5E20C92A}" srcOrd="0" destOrd="0" presId="urn:microsoft.com/office/officeart/2005/8/layout/hierarchy2"/>
    <dgm:cxn modelId="{070406E6-81AA-4F5A-AB52-94C06ECC5991}" type="presOf" srcId="{5E7797B3-DCDD-4522-964B-C1A684D4A59E}" destId="{505B1DA0-AD69-4531-AABF-17A7ABB1D3AF}" srcOrd="1" destOrd="0" presId="urn:microsoft.com/office/officeart/2005/8/layout/hierarchy2"/>
    <dgm:cxn modelId="{87E42CEA-E88D-4E3C-AC1C-75374D49960A}" type="presOf" srcId="{911C46F8-6D0B-4CFB-BE3E-63B3CA898087}" destId="{D234C809-9936-4D04-BA5D-065E8BAB8E11}" srcOrd="1" destOrd="0" presId="urn:microsoft.com/office/officeart/2005/8/layout/hierarchy2"/>
    <dgm:cxn modelId="{91E2AAEA-E413-4AA0-B8F7-A8E2FFE73728}" srcId="{8B363CC1-4743-42CE-A181-363AD6CA5268}" destId="{21BB53DA-6CC3-4D2D-988C-98B8DA8935C8}" srcOrd="1" destOrd="0" parTransId="{5E7797B3-DCDD-4522-964B-C1A684D4A59E}" sibTransId="{0FDAFDDE-6CF0-47C4-98B8-E42CB5985C32}"/>
    <dgm:cxn modelId="{F6589EEF-92D6-4EEC-BDF6-F2ABFAD66D5A}" type="presOf" srcId="{29A56F0D-1B5E-44CE-9A66-3682D863BC24}" destId="{4B4C6D0E-53DF-4F7F-8878-D4970E1E17D0}" srcOrd="0" destOrd="0" presId="urn:microsoft.com/office/officeart/2005/8/layout/hierarchy2"/>
    <dgm:cxn modelId="{3538ABFB-473B-481D-85EA-23DB18608F40}" type="presOf" srcId="{9980B331-2ABC-42CB-9F38-CD0F977191B5}" destId="{08F2DD22-3F2A-4733-BD6A-6E2A2EEF9C76}" srcOrd="0" destOrd="0" presId="urn:microsoft.com/office/officeart/2005/8/layout/hierarchy2"/>
    <dgm:cxn modelId="{3499DEFD-D864-462F-AE4D-23FC41AA5D7E}" srcId="{8B363CC1-4743-42CE-A181-363AD6CA5268}" destId="{CC162D63-7F66-468A-8BAE-01DE0D34EEB0}" srcOrd="2" destOrd="0" parTransId="{739430EA-7360-45CC-A641-1889A9012D49}" sibTransId="{379E71F6-7386-4C90-963E-1CD43742554B}"/>
    <dgm:cxn modelId="{87E32CFF-6FEF-415A-8589-12C677B82BF1}" type="presOf" srcId="{BC8AC7D4-7238-4ABB-B610-C967DB297FAD}" destId="{48D16605-8F05-4446-B33E-8EA7C83C9548}" srcOrd="1" destOrd="0" presId="urn:microsoft.com/office/officeart/2005/8/layout/hierarchy2"/>
    <dgm:cxn modelId="{FCEF3782-35CB-4196-A4FF-3E55C893C924}" type="presParOf" srcId="{FB2181C6-7FDF-41B9-9CCF-16F46E489EE9}" destId="{931D7E15-BD87-4940-9832-1AF1B3DA1999}" srcOrd="0" destOrd="0" presId="urn:microsoft.com/office/officeart/2005/8/layout/hierarchy2"/>
    <dgm:cxn modelId="{CB5FCEDA-1F6B-42E9-BFBA-ACB855CF3B5B}" type="presParOf" srcId="{931D7E15-BD87-4940-9832-1AF1B3DA1999}" destId="{EF3C195B-D8F2-4A45-A857-ED9677919150}" srcOrd="0" destOrd="0" presId="urn:microsoft.com/office/officeart/2005/8/layout/hierarchy2"/>
    <dgm:cxn modelId="{D90FD526-8650-48F0-BECA-A605C04AB764}" type="presParOf" srcId="{931D7E15-BD87-4940-9832-1AF1B3DA1999}" destId="{E98E8F95-836B-41E5-82AA-8E5EB47F93BE}" srcOrd="1" destOrd="0" presId="urn:microsoft.com/office/officeart/2005/8/layout/hierarchy2"/>
    <dgm:cxn modelId="{395FE442-4AE8-4686-9CF1-BAA0423D795B}" type="presParOf" srcId="{E98E8F95-836B-41E5-82AA-8E5EB47F93BE}" destId="{3E4037B1-6CB9-4604-B455-E96A4311855A}" srcOrd="0" destOrd="0" presId="urn:microsoft.com/office/officeart/2005/8/layout/hierarchy2"/>
    <dgm:cxn modelId="{336BD310-B4D3-499C-9922-D24716520DFD}" type="presParOf" srcId="{3E4037B1-6CB9-4604-B455-E96A4311855A}" destId="{D82AAECF-3304-40A4-A284-9A2C5DA08F4D}" srcOrd="0" destOrd="0" presId="urn:microsoft.com/office/officeart/2005/8/layout/hierarchy2"/>
    <dgm:cxn modelId="{90B943AA-EB5D-48F5-8813-7FC532C770CA}" type="presParOf" srcId="{E98E8F95-836B-41E5-82AA-8E5EB47F93BE}" destId="{7E90E805-B197-4C23-97CB-EA4F6E8C650C}" srcOrd="1" destOrd="0" presId="urn:microsoft.com/office/officeart/2005/8/layout/hierarchy2"/>
    <dgm:cxn modelId="{50F4691F-E0A2-4DBF-BDFD-B9C86B0430C6}" type="presParOf" srcId="{7E90E805-B197-4C23-97CB-EA4F6E8C650C}" destId="{6D8D8223-192E-48A8-AD03-4A587801B39D}" srcOrd="0" destOrd="0" presId="urn:microsoft.com/office/officeart/2005/8/layout/hierarchy2"/>
    <dgm:cxn modelId="{57A99877-C0FF-43CE-9E0C-65D14580618D}" type="presParOf" srcId="{7E90E805-B197-4C23-97CB-EA4F6E8C650C}" destId="{A47D523A-86E4-4400-A0CD-AE19F1F75551}" srcOrd="1" destOrd="0" presId="urn:microsoft.com/office/officeart/2005/8/layout/hierarchy2"/>
    <dgm:cxn modelId="{9F27CB2A-8D4F-4B65-8E0B-799C9F5E59B7}" type="presParOf" srcId="{A47D523A-86E4-4400-A0CD-AE19F1F75551}" destId="{D78FF903-E576-444B-AF23-8A1ADBCF8363}" srcOrd="0" destOrd="0" presId="urn:microsoft.com/office/officeart/2005/8/layout/hierarchy2"/>
    <dgm:cxn modelId="{7EB868A6-C387-41CA-854F-5E1CFD18B60E}" type="presParOf" srcId="{D78FF903-E576-444B-AF23-8A1ADBCF8363}" destId="{F73A7ED4-D0E7-4528-91DC-EA2DF8FA5F92}" srcOrd="0" destOrd="0" presId="urn:microsoft.com/office/officeart/2005/8/layout/hierarchy2"/>
    <dgm:cxn modelId="{AAF9B7FF-AA5F-4F31-A52E-C1419C5BD9E4}" type="presParOf" srcId="{A47D523A-86E4-4400-A0CD-AE19F1F75551}" destId="{99648197-83FB-44E2-86AA-D76FDEB0DB87}" srcOrd="1" destOrd="0" presId="urn:microsoft.com/office/officeart/2005/8/layout/hierarchy2"/>
    <dgm:cxn modelId="{82CBF0DE-1A16-4582-A76B-7673BE0E124C}" type="presParOf" srcId="{99648197-83FB-44E2-86AA-D76FDEB0DB87}" destId="{7B95BD79-3CE8-4E54-8FAE-A0FBB296FC95}" srcOrd="0" destOrd="0" presId="urn:microsoft.com/office/officeart/2005/8/layout/hierarchy2"/>
    <dgm:cxn modelId="{DDC22E67-982C-4BB2-8A1B-C3B2F590F8B7}" type="presParOf" srcId="{99648197-83FB-44E2-86AA-D76FDEB0DB87}" destId="{503209AC-D7F9-4B2A-AFB2-68AA8AE1E9B4}" srcOrd="1" destOrd="0" presId="urn:microsoft.com/office/officeart/2005/8/layout/hierarchy2"/>
    <dgm:cxn modelId="{37F9658E-BDE6-44DB-B997-5602CCDF777A}" type="presParOf" srcId="{503209AC-D7F9-4B2A-AFB2-68AA8AE1E9B4}" destId="{7EA8E736-5CAB-4B8C-832A-ACBA5E20C92A}" srcOrd="0" destOrd="0" presId="urn:microsoft.com/office/officeart/2005/8/layout/hierarchy2"/>
    <dgm:cxn modelId="{575F7E5D-0B07-42A3-A6FB-960B3CAA1352}" type="presParOf" srcId="{7EA8E736-5CAB-4B8C-832A-ACBA5E20C92A}" destId="{89C98894-32DB-4C8B-9763-552B75BDE103}" srcOrd="0" destOrd="0" presId="urn:microsoft.com/office/officeart/2005/8/layout/hierarchy2"/>
    <dgm:cxn modelId="{DF63FB04-B027-488C-AA29-5CDABA93E55B}" type="presParOf" srcId="{503209AC-D7F9-4B2A-AFB2-68AA8AE1E9B4}" destId="{29528C33-581B-455E-A1A4-1F1D1D29F070}" srcOrd="1" destOrd="0" presId="urn:microsoft.com/office/officeart/2005/8/layout/hierarchy2"/>
    <dgm:cxn modelId="{B3895F58-8A27-4125-9A97-4BDACD319AE0}" type="presParOf" srcId="{29528C33-581B-455E-A1A4-1F1D1D29F070}" destId="{8B8E60B7-22D3-4D18-A2B0-9C684E6A5C7F}" srcOrd="0" destOrd="0" presId="urn:microsoft.com/office/officeart/2005/8/layout/hierarchy2"/>
    <dgm:cxn modelId="{6921C4DB-3ACA-418B-B2CE-2E9580CDC97A}" type="presParOf" srcId="{29528C33-581B-455E-A1A4-1F1D1D29F070}" destId="{563FD45E-DB6B-4CFB-83F5-6AF5EA7BB5B2}" srcOrd="1" destOrd="0" presId="urn:microsoft.com/office/officeart/2005/8/layout/hierarchy2"/>
    <dgm:cxn modelId="{3A7EC183-6066-4EEA-A46C-BA4D78B3120B}" type="presParOf" srcId="{503209AC-D7F9-4B2A-AFB2-68AA8AE1E9B4}" destId="{421EB324-B7D3-4508-8D4D-0640FEA184B8}" srcOrd="2" destOrd="0" presId="urn:microsoft.com/office/officeart/2005/8/layout/hierarchy2"/>
    <dgm:cxn modelId="{B852D59E-951B-4572-BB6C-BABC88EDE9B4}" type="presParOf" srcId="{421EB324-B7D3-4508-8D4D-0640FEA184B8}" destId="{48D16605-8F05-4446-B33E-8EA7C83C9548}" srcOrd="0" destOrd="0" presId="urn:microsoft.com/office/officeart/2005/8/layout/hierarchy2"/>
    <dgm:cxn modelId="{BF143E97-8584-4EE9-8E8D-36D5FC703989}" type="presParOf" srcId="{503209AC-D7F9-4B2A-AFB2-68AA8AE1E9B4}" destId="{EE671EDF-B570-41E9-A300-6C7F5C9B6136}" srcOrd="3" destOrd="0" presId="urn:microsoft.com/office/officeart/2005/8/layout/hierarchy2"/>
    <dgm:cxn modelId="{D632523C-B348-49F4-ADE0-11AD02FA9FC9}" type="presParOf" srcId="{EE671EDF-B570-41E9-A300-6C7F5C9B6136}" destId="{2C06407B-6E02-4A46-8EB5-ECE015F9F26B}" srcOrd="0" destOrd="0" presId="urn:microsoft.com/office/officeart/2005/8/layout/hierarchy2"/>
    <dgm:cxn modelId="{051071D8-2E28-4438-AC8C-0150BB23EBA9}" type="presParOf" srcId="{EE671EDF-B570-41E9-A300-6C7F5C9B6136}" destId="{74A1E43F-62D5-4B2F-BE1F-82933E58ECD3}" srcOrd="1" destOrd="0" presId="urn:microsoft.com/office/officeart/2005/8/layout/hierarchy2"/>
    <dgm:cxn modelId="{EBEF4F9D-D472-4458-A555-2B11D3ACCB25}" type="presParOf" srcId="{A47D523A-86E4-4400-A0CD-AE19F1F75551}" destId="{CBA044B7-63DB-448E-89DA-17CE24F127CA}" srcOrd="2" destOrd="0" presId="urn:microsoft.com/office/officeart/2005/8/layout/hierarchy2"/>
    <dgm:cxn modelId="{8F19CCF1-1458-497F-A7B5-32345B2471A3}" type="presParOf" srcId="{CBA044B7-63DB-448E-89DA-17CE24F127CA}" destId="{505B1DA0-AD69-4531-AABF-17A7ABB1D3AF}" srcOrd="0" destOrd="0" presId="urn:microsoft.com/office/officeart/2005/8/layout/hierarchy2"/>
    <dgm:cxn modelId="{274F4C5C-449F-43AB-9558-E87FC34AB127}" type="presParOf" srcId="{A47D523A-86E4-4400-A0CD-AE19F1F75551}" destId="{6A69B1A2-09D0-4944-8458-32AAB6BF0CB6}" srcOrd="3" destOrd="0" presId="urn:microsoft.com/office/officeart/2005/8/layout/hierarchy2"/>
    <dgm:cxn modelId="{C91E9C5E-32A8-4806-9BFF-F689AF8724AE}" type="presParOf" srcId="{6A69B1A2-09D0-4944-8458-32AAB6BF0CB6}" destId="{EB8E572C-B66F-49A8-B036-9D6FB76718FF}" srcOrd="0" destOrd="0" presId="urn:microsoft.com/office/officeart/2005/8/layout/hierarchy2"/>
    <dgm:cxn modelId="{A26B9068-40C3-4F0A-B3E8-5B46090157F9}" type="presParOf" srcId="{6A69B1A2-09D0-4944-8458-32AAB6BF0CB6}" destId="{E771AB06-ABA9-4622-8835-A45D198E40C8}" srcOrd="1" destOrd="0" presId="urn:microsoft.com/office/officeart/2005/8/layout/hierarchy2"/>
    <dgm:cxn modelId="{6AF786DF-1ED1-4721-A4B6-E1FF2F35C358}" type="presParOf" srcId="{A47D523A-86E4-4400-A0CD-AE19F1F75551}" destId="{5D9607AB-5AE3-4F1C-92A0-A67C2DD77A51}" srcOrd="4" destOrd="0" presId="urn:microsoft.com/office/officeart/2005/8/layout/hierarchy2"/>
    <dgm:cxn modelId="{ED76659C-452E-4098-9924-6A12B90BC7C6}" type="presParOf" srcId="{5D9607AB-5AE3-4F1C-92A0-A67C2DD77A51}" destId="{7F0D3594-A7D7-4C93-9077-B11F59E32212}" srcOrd="0" destOrd="0" presId="urn:microsoft.com/office/officeart/2005/8/layout/hierarchy2"/>
    <dgm:cxn modelId="{BAE7589E-6C0E-40E4-AB82-15E8CEF7C572}" type="presParOf" srcId="{A47D523A-86E4-4400-A0CD-AE19F1F75551}" destId="{96E60A03-0207-407E-A0E7-AFC8B7B4161F}" srcOrd="5" destOrd="0" presId="urn:microsoft.com/office/officeart/2005/8/layout/hierarchy2"/>
    <dgm:cxn modelId="{CAC60EA8-2F4D-4332-9D26-EFB49930F67E}" type="presParOf" srcId="{96E60A03-0207-407E-A0E7-AFC8B7B4161F}" destId="{3EDE8F39-0915-4E4A-B6EF-F0C8EBAD4834}" srcOrd="0" destOrd="0" presId="urn:microsoft.com/office/officeart/2005/8/layout/hierarchy2"/>
    <dgm:cxn modelId="{585AFDFD-036B-421C-A217-A284610DB266}" type="presParOf" srcId="{96E60A03-0207-407E-A0E7-AFC8B7B4161F}" destId="{E208BBB2-ECAE-4DEA-857A-9A617545C0E3}" srcOrd="1" destOrd="0" presId="urn:microsoft.com/office/officeart/2005/8/layout/hierarchy2"/>
    <dgm:cxn modelId="{BD385E18-3E92-4D38-A95E-4C93D7DF2317}" type="presParOf" srcId="{A47D523A-86E4-4400-A0CD-AE19F1F75551}" destId="{459330E4-EC97-4C1D-9888-700E1245EB36}" srcOrd="6" destOrd="0" presId="urn:microsoft.com/office/officeart/2005/8/layout/hierarchy2"/>
    <dgm:cxn modelId="{7D6B4EA7-1C36-45BF-849E-141CAF9C433F}" type="presParOf" srcId="{459330E4-EC97-4C1D-9888-700E1245EB36}" destId="{7FC59951-C5D3-4E14-B941-E314C413D2D1}" srcOrd="0" destOrd="0" presId="urn:microsoft.com/office/officeart/2005/8/layout/hierarchy2"/>
    <dgm:cxn modelId="{BC497879-6F31-4AD9-B947-9730E27684D3}" type="presParOf" srcId="{A47D523A-86E4-4400-A0CD-AE19F1F75551}" destId="{7F6A40D8-831B-4DCC-9594-2F297EAF0A35}" srcOrd="7" destOrd="0" presId="urn:microsoft.com/office/officeart/2005/8/layout/hierarchy2"/>
    <dgm:cxn modelId="{F9E970AE-23B4-4DA3-9363-C31046B54DEC}" type="presParOf" srcId="{7F6A40D8-831B-4DCC-9594-2F297EAF0A35}" destId="{65D4DE61-D8D5-4089-A84D-105A7E553580}" srcOrd="0" destOrd="0" presId="urn:microsoft.com/office/officeart/2005/8/layout/hierarchy2"/>
    <dgm:cxn modelId="{44DBD55F-A11C-4968-AB57-BC365820165C}" type="presParOf" srcId="{7F6A40D8-831B-4DCC-9594-2F297EAF0A35}" destId="{8F9D8D18-4648-418E-B00E-4574F1A2261E}" srcOrd="1" destOrd="0" presId="urn:microsoft.com/office/officeart/2005/8/layout/hierarchy2"/>
    <dgm:cxn modelId="{0B64CA59-663B-46C8-B7B3-A6D5446CCF6D}" type="presParOf" srcId="{E98E8F95-836B-41E5-82AA-8E5EB47F93BE}" destId="{39AC716A-3301-405A-A4CE-6CD4D0820B88}" srcOrd="2" destOrd="0" presId="urn:microsoft.com/office/officeart/2005/8/layout/hierarchy2"/>
    <dgm:cxn modelId="{CF3B566B-810C-4CD9-A538-4DF68E41F884}" type="presParOf" srcId="{39AC716A-3301-405A-A4CE-6CD4D0820B88}" destId="{D234C809-9936-4D04-BA5D-065E8BAB8E11}" srcOrd="0" destOrd="0" presId="urn:microsoft.com/office/officeart/2005/8/layout/hierarchy2"/>
    <dgm:cxn modelId="{62C520DC-4DBB-4B08-89E8-CD2DA0F17A2F}" type="presParOf" srcId="{E98E8F95-836B-41E5-82AA-8E5EB47F93BE}" destId="{DE4841CC-B636-4F5E-8BFD-912830D68140}" srcOrd="3" destOrd="0" presId="urn:microsoft.com/office/officeart/2005/8/layout/hierarchy2"/>
    <dgm:cxn modelId="{27463FA8-4555-4CFC-B476-AE67EFB08B41}" type="presParOf" srcId="{DE4841CC-B636-4F5E-8BFD-912830D68140}" destId="{69EF3E31-6D5D-4CEA-BD43-D114946EEFFA}" srcOrd="0" destOrd="0" presId="urn:microsoft.com/office/officeart/2005/8/layout/hierarchy2"/>
    <dgm:cxn modelId="{000FF23D-D29A-40CE-87A2-F5B7DE6078A9}" type="presParOf" srcId="{DE4841CC-B636-4F5E-8BFD-912830D68140}" destId="{3BFD4861-D306-41D1-BDE1-AC2DC797D634}" srcOrd="1" destOrd="0" presId="urn:microsoft.com/office/officeart/2005/8/layout/hierarchy2"/>
    <dgm:cxn modelId="{9E7B6CE2-76C6-454E-9CB3-4259BE8EEC80}" type="presParOf" srcId="{3BFD4861-D306-41D1-BDE1-AC2DC797D634}" destId="{4B4C6D0E-53DF-4F7F-8878-D4970E1E17D0}" srcOrd="0" destOrd="0" presId="urn:microsoft.com/office/officeart/2005/8/layout/hierarchy2"/>
    <dgm:cxn modelId="{DD325B91-7A04-4AAC-A7FF-19DCE7B81E62}" type="presParOf" srcId="{4B4C6D0E-53DF-4F7F-8878-D4970E1E17D0}" destId="{5F86935F-70D3-4C2A-B806-2AAAC2ACC434}" srcOrd="0" destOrd="0" presId="urn:microsoft.com/office/officeart/2005/8/layout/hierarchy2"/>
    <dgm:cxn modelId="{B57B631D-10A6-4DE8-86C4-CB7FB19E66D4}" type="presParOf" srcId="{3BFD4861-D306-41D1-BDE1-AC2DC797D634}" destId="{3D3CF043-0E91-4DA3-83B9-C5CC66B3F3B2}" srcOrd="1" destOrd="0" presId="urn:microsoft.com/office/officeart/2005/8/layout/hierarchy2"/>
    <dgm:cxn modelId="{43CB6E39-FAD6-4B0B-B9C0-E817E3517AA9}" type="presParOf" srcId="{3D3CF043-0E91-4DA3-83B9-C5CC66B3F3B2}" destId="{1775F07D-7886-4F40-98BB-294CD117174E}" srcOrd="0" destOrd="0" presId="urn:microsoft.com/office/officeart/2005/8/layout/hierarchy2"/>
    <dgm:cxn modelId="{49292B42-9585-4E84-B352-B90525F9526F}" type="presParOf" srcId="{3D3CF043-0E91-4DA3-83B9-C5CC66B3F3B2}" destId="{28966FBB-062B-4041-AFE5-929720A3973B}" srcOrd="1" destOrd="0" presId="urn:microsoft.com/office/officeart/2005/8/layout/hierarchy2"/>
    <dgm:cxn modelId="{F04A4F1A-DCC4-4FDF-9C62-6464B23AE781}" type="presParOf" srcId="{E98E8F95-836B-41E5-82AA-8E5EB47F93BE}" destId="{3194365B-C7EB-4CA8-B8FF-C8971F79AB7E}" srcOrd="4" destOrd="0" presId="urn:microsoft.com/office/officeart/2005/8/layout/hierarchy2"/>
    <dgm:cxn modelId="{EF6E8160-937A-4E82-B083-31CF506A0458}" type="presParOf" srcId="{3194365B-C7EB-4CA8-B8FF-C8971F79AB7E}" destId="{BAE56AAA-471E-4786-B856-9691D4BECBD7}" srcOrd="0" destOrd="0" presId="urn:microsoft.com/office/officeart/2005/8/layout/hierarchy2"/>
    <dgm:cxn modelId="{9211F797-3220-4C7C-810B-F8B64818C6D4}" type="presParOf" srcId="{E98E8F95-836B-41E5-82AA-8E5EB47F93BE}" destId="{7F54D480-6E1A-4600-BFE5-5EDC4D20DF71}" srcOrd="5" destOrd="0" presId="urn:microsoft.com/office/officeart/2005/8/layout/hierarchy2"/>
    <dgm:cxn modelId="{F534DEB7-978F-4CF4-97B0-1C79F2DD0CB7}" type="presParOf" srcId="{7F54D480-6E1A-4600-BFE5-5EDC4D20DF71}" destId="{86CBC7EA-6B5B-4510-BB58-880904290B13}" srcOrd="0" destOrd="0" presId="urn:microsoft.com/office/officeart/2005/8/layout/hierarchy2"/>
    <dgm:cxn modelId="{681DC85B-C799-4762-B750-9F090718FA1B}" type="presParOf" srcId="{7F54D480-6E1A-4600-BFE5-5EDC4D20DF71}" destId="{2BA24B32-5730-4E28-87B2-CB0E333C8663}" srcOrd="1" destOrd="0" presId="urn:microsoft.com/office/officeart/2005/8/layout/hierarchy2"/>
    <dgm:cxn modelId="{FD838552-26A9-4E53-ACA7-D20C78BAE90A}" type="presParOf" srcId="{E98E8F95-836B-41E5-82AA-8E5EB47F93BE}" destId="{EECE93FF-9EEE-44DB-B870-6878B52BF281}" srcOrd="6" destOrd="0" presId="urn:microsoft.com/office/officeart/2005/8/layout/hierarchy2"/>
    <dgm:cxn modelId="{1D1D6C3C-99B2-4957-88CD-232351326C0A}" type="presParOf" srcId="{EECE93FF-9EEE-44DB-B870-6878B52BF281}" destId="{04503798-C3CC-4FFD-B490-4B448A08AE5B}" srcOrd="0" destOrd="0" presId="urn:microsoft.com/office/officeart/2005/8/layout/hierarchy2"/>
    <dgm:cxn modelId="{5BB1D501-D997-4BF4-AAD2-5CA9C7DDC41F}" type="presParOf" srcId="{E98E8F95-836B-41E5-82AA-8E5EB47F93BE}" destId="{205FD48C-11FF-46E0-87B7-422C72634865}" srcOrd="7" destOrd="0" presId="urn:microsoft.com/office/officeart/2005/8/layout/hierarchy2"/>
    <dgm:cxn modelId="{B4CC055B-B629-4C8D-9927-2859F4F29923}" type="presParOf" srcId="{205FD48C-11FF-46E0-87B7-422C72634865}" destId="{32AD9C99-58F6-4673-BF9A-F35D2B54884E}" srcOrd="0" destOrd="0" presId="urn:microsoft.com/office/officeart/2005/8/layout/hierarchy2"/>
    <dgm:cxn modelId="{22BE6857-1709-410C-A262-801376DBC75A}" type="presParOf" srcId="{205FD48C-11FF-46E0-87B7-422C72634865}" destId="{549D8C97-F0B4-4316-8C1D-EA7B28A13C89}" srcOrd="1" destOrd="0" presId="urn:microsoft.com/office/officeart/2005/8/layout/hierarchy2"/>
    <dgm:cxn modelId="{D4EBFF2D-7AF0-4793-8E28-DB24E3247440}" type="presParOf" srcId="{549D8C97-F0B4-4316-8C1D-EA7B28A13C89}" destId="{0FB4F017-342A-4884-A3C7-C47FC5CF4C20}" srcOrd="0" destOrd="0" presId="urn:microsoft.com/office/officeart/2005/8/layout/hierarchy2"/>
    <dgm:cxn modelId="{CBEC11ED-2E46-431A-B8C3-327F3CBD9CE4}" type="presParOf" srcId="{0FB4F017-342A-4884-A3C7-C47FC5CF4C20}" destId="{9EEB8DCC-40F2-40D7-A67E-65942273BAC5}" srcOrd="0" destOrd="0" presId="urn:microsoft.com/office/officeart/2005/8/layout/hierarchy2"/>
    <dgm:cxn modelId="{C3EC55BF-A02A-4D4E-9A10-AF464E65A95A}" type="presParOf" srcId="{549D8C97-F0B4-4316-8C1D-EA7B28A13C89}" destId="{5E7F666B-A1A7-46E1-986D-0E2DBA19D28E}" srcOrd="1" destOrd="0" presId="urn:microsoft.com/office/officeart/2005/8/layout/hierarchy2"/>
    <dgm:cxn modelId="{76553C5E-6907-4B80-ADEC-145067DB87ED}" type="presParOf" srcId="{5E7F666B-A1A7-46E1-986D-0E2DBA19D28E}" destId="{CD9B51EC-4F73-4B97-ABB7-F329BA35C927}" srcOrd="0" destOrd="0" presId="urn:microsoft.com/office/officeart/2005/8/layout/hierarchy2"/>
    <dgm:cxn modelId="{B28C7591-8BEA-4DAF-9962-7B18303191EE}" type="presParOf" srcId="{5E7F666B-A1A7-46E1-986D-0E2DBA19D28E}" destId="{316A0A4C-4862-4FEC-AE88-A2C887A2FC9A}" srcOrd="1" destOrd="0" presId="urn:microsoft.com/office/officeart/2005/8/layout/hierarchy2"/>
    <dgm:cxn modelId="{FE7D3BCF-3B2B-4273-BB74-E80950431949}" type="presParOf" srcId="{549D8C97-F0B4-4316-8C1D-EA7B28A13C89}" destId="{299531DC-64DF-4E80-9D4B-C43F26F5EBC9}" srcOrd="2" destOrd="0" presId="urn:microsoft.com/office/officeart/2005/8/layout/hierarchy2"/>
    <dgm:cxn modelId="{E18F163E-56F7-49B9-9045-DFF27FB22E3F}" type="presParOf" srcId="{299531DC-64DF-4E80-9D4B-C43F26F5EBC9}" destId="{A9693F4D-C1D9-4BFE-860B-5C29C22BDE5D}" srcOrd="0" destOrd="0" presId="urn:microsoft.com/office/officeart/2005/8/layout/hierarchy2"/>
    <dgm:cxn modelId="{320CB830-BA35-499E-BE5B-472516AED235}" type="presParOf" srcId="{549D8C97-F0B4-4316-8C1D-EA7B28A13C89}" destId="{D7B239C4-97CB-4B8C-B682-2F3CA3E33CD4}" srcOrd="3" destOrd="0" presId="urn:microsoft.com/office/officeart/2005/8/layout/hierarchy2"/>
    <dgm:cxn modelId="{E367BF41-53CE-4824-AE1A-F763CF109057}" type="presParOf" srcId="{D7B239C4-97CB-4B8C-B682-2F3CA3E33CD4}" destId="{19E6C8B5-EE2F-44F3-B5CE-BD1697DF6B1B}" srcOrd="0" destOrd="0" presId="urn:microsoft.com/office/officeart/2005/8/layout/hierarchy2"/>
    <dgm:cxn modelId="{C7F7F6A3-6362-4C8F-BC9D-22529AA458D5}" type="presParOf" srcId="{D7B239C4-97CB-4B8C-B682-2F3CA3E33CD4}" destId="{14F1D1CE-7D08-4AAD-8EA5-5A0739CC9032}" srcOrd="1" destOrd="0" presId="urn:microsoft.com/office/officeart/2005/8/layout/hierarchy2"/>
    <dgm:cxn modelId="{D2AFC858-9546-44CE-BF0E-21B5ADCD00FF}" type="presParOf" srcId="{FB2181C6-7FDF-41B9-9CCF-16F46E489EE9}" destId="{19082682-08C6-4726-A2AF-E8DB8A21C7D4}" srcOrd="1" destOrd="0" presId="urn:microsoft.com/office/officeart/2005/8/layout/hierarchy2"/>
    <dgm:cxn modelId="{239099AF-7C43-421B-B234-CDD680F2BEF5}" type="presParOf" srcId="{19082682-08C6-4726-A2AF-E8DB8A21C7D4}" destId="{DEBB26EB-959F-4D24-97FC-9D79A64A9650}" srcOrd="0" destOrd="0" presId="urn:microsoft.com/office/officeart/2005/8/layout/hierarchy2"/>
    <dgm:cxn modelId="{89376914-E9AE-4246-9743-AA7A5E7E4F2A}" type="presParOf" srcId="{19082682-08C6-4726-A2AF-E8DB8A21C7D4}" destId="{F9202214-821F-416B-89B7-C0FD9576ED93}" srcOrd="1" destOrd="0" presId="urn:microsoft.com/office/officeart/2005/8/layout/hierarchy2"/>
    <dgm:cxn modelId="{71C99554-6A8E-4814-9A48-AEB2463FECF5}" type="presParOf" srcId="{F9202214-821F-416B-89B7-C0FD9576ED93}" destId="{B68A0FF7-04AC-4892-ADEB-36F133EC14C3}" srcOrd="0" destOrd="0" presId="urn:microsoft.com/office/officeart/2005/8/layout/hierarchy2"/>
    <dgm:cxn modelId="{6E036183-1017-46B2-9204-E5C447AA0DA9}" type="presParOf" srcId="{B68A0FF7-04AC-4892-ADEB-36F133EC14C3}" destId="{2A49713C-0EE3-4B0F-9982-00CF97D6A2A7}" srcOrd="0" destOrd="0" presId="urn:microsoft.com/office/officeart/2005/8/layout/hierarchy2"/>
    <dgm:cxn modelId="{B639A11C-36F6-4AA5-81F8-D8A695D191ED}" type="presParOf" srcId="{F9202214-821F-416B-89B7-C0FD9576ED93}" destId="{61A858E3-F33D-4212-8259-79FFCD8CD3D1}" srcOrd="1" destOrd="0" presId="urn:microsoft.com/office/officeart/2005/8/layout/hierarchy2"/>
    <dgm:cxn modelId="{68B64372-5BCE-4586-A4E5-69EF91F64305}" type="presParOf" srcId="{61A858E3-F33D-4212-8259-79FFCD8CD3D1}" destId="{AD58C0A6-7A23-4D3A-AC3F-D81040994E6D}" srcOrd="0" destOrd="0" presId="urn:microsoft.com/office/officeart/2005/8/layout/hierarchy2"/>
    <dgm:cxn modelId="{7678DC23-A874-428D-9CB9-A9E6356B24D6}" type="presParOf" srcId="{61A858E3-F33D-4212-8259-79FFCD8CD3D1}" destId="{25497819-95EE-4336-AE91-CEB18BAD4171}" srcOrd="1" destOrd="0" presId="urn:microsoft.com/office/officeart/2005/8/layout/hierarchy2"/>
    <dgm:cxn modelId="{1DD6D308-E152-45AB-A0F3-D914C4CB5626}" type="presParOf" srcId="{F9202214-821F-416B-89B7-C0FD9576ED93}" destId="{6FC70FD7-F722-4FC4-AEEF-AAFDCBFC5A48}" srcOrd="2" destOrd="0" presId="urn:microsoft.com/office/officeart/2005/8/layout/hierarchy2"/>
    <dgm:cxn modelId="{FB610FC2-70BE-48A3-AA12-EF3B9751B04F}" type="presParOf" srcId="{6FC70FD7-F722-4FC4-AEEF-AAFDCBFC5A48}" destId="{EE80DB15-21DC-46C7-A628-B37AE5779333}" srcOrd="0" destOrd="0" presId="urn:microsoft.com/office/officeart/2005/8/layout/hierarchy2"/>
    <dgm:cxn modelId="{3500B3D7-97F4-403C-A637-D50ECEBCD3F8}" type="presParOf" srcId="{F9202214-821F-416B-89B7-C0FD9576ED93}" destId="{92A2450A-E079-4F92-8459-8DA52BEE5150}" srcOrd="3" destOrd="0" presId="urn:microsoft.com/office/officeart/2005/8/layout/hierarchy2"/>
    <dgm:cxn modelId="{AB0EA856-CC7D-4EA7-8723-F449A52DABF6}" type="presParOf" srcId="{92A2450A-E079-4F92-8459-8DA52BEE5150}" destId="{310E4C87-DD66-4707-8135-522AA5F83C67}" srcOrd="0" destOrd="0" presId="urn:microsoft.com/office/officeart/2005/8/layout/hierarchy2"/>
    <dgm:cxn modelId="{9980E85D-EBB0-48CE-BB18-F25CE9D6E3B2}" type="presParOf" srcId="{92A2450A-E079-4F92-8459-8DA52BEE5150}" destId="{C2B26A0C-343F-40FC-9ABD-AFAF37D77BC2}" srcOrd="1" destOrd="0" presId="urn:microsoft.com/office/officeart/2005/8/layout/hierarchy2"/>
    <dgm:cxn modelId="{873886CD-409E-4BF7-9D99-67B3042AFD73}" type="presParOf" srcId="{FB2181C6-7FDF-41B9-9CCF-16F46E489EE9}" destId="{7751BE79-E604-4840-BA6B-62275B75F16A}" srcOrd="2" destOrd="0" presId="urn:microsoft.com/office/officeart/2005/8/layout/hierarchy2"/>
    <dgm:cxn modelId="{B782360F-D333-43DD-9313-5D4AE1A53027}" type="presParOf" srcId="{7751BE79-E604-4840-BA6B-62275B75F16A}" destId="{00170ED1-4640-412D-8B23-76ABAEAC6E16}" srcOrd="0" destOrd="0" presId="urn:microsoft.com/office/officeart/2005/8/layout/hierarchy2"/>
    <dgm:cxn modelId="{33FEE4D6-F660-49CF-B8D4-74B631F924CF}" type="presParOf" srcId="{7751BE79-E604-4840-BA6B-62275B75F16A}" destId="{9660CC9F-84C8-4D19-A5CB-A536BD020215}" srcOrd="1" destOrd="0" presId="urn:microsoft.com/office/officeart/2005/8/layout/hierarchy2"/>
    <dgm:cxn modelId="{6DB808FF-17C7-4BB5-BBD9-2E5F6918B720}" type="presParOf" srcId="{FB2181C6-7FDF-41B9-9CCF-16F46E489EE9}" destId="{E5B348AB-4BC9-4885-B0D0-7262E40ED164}" srcOrd="3" destOrd="0" presId="urn:microsoft.com/office/officeart/2005/8/layout/hierarchy2"/>
    <dgm:cxn modelId="{939D0298-4E9F-4956-A082-5FA2686F3F3D}" type="presParOf" srcId="{E5B348AB-4BC9-4885-B0D0-7262E40ED164}" destId="{08F2DD22-3F2A-4733-BD6A-6E2A2EEF9C76}" srcOrd="0" destOrd="0" presId="urn:microsoft.com/office/officeart/2005/8/layout/hierarchy2"/>
    <dgm:cxn modelId="{89E9A547-30E1-45AE-9721-C08BEEA1F5A1}" type="presParOf" srcId="{E5B348AB-4BC9-4885-B0D0-7262E40ED164}" destId="{16DDC24A-5B12-4D34-9098-FF08DD9C44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C195B-D8F2-4A45-A857-ED9677919150}">
      <dsp:nvSpPr>
        <dsp:cNvPr id="0" name=""/>
        <dsp:cNvSpPr/>
      </dsp:nvSpPr>
      <dsp:spPr>
        <a:xfrm>
          <a:off x="1240933" y="3224705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电影排行榜网站</a:t>
          </a:r>
        </a:p>
      </dsp:txBody>
      <dsp:txXfrm>
        <a:off x="1256993" y="3240765"/>
        <a:ext cx="1064557" cy="516218"/>
      </dsp:txXfrm>
    </dsp:sp>
    <dsp:sp modelId="{3E4037B1-6CB9-4604-B455-E96A4311855A}">
      <dsp:nvSpPr>
        <dsp:cNvPr id="0" name=""/>
        <dsp:cNvSpPr/>
      </dsp:nvSpPr>
      <dsp:spPr>
        <a:xfrm rot="16753808">
          <a:off x="1734173" y="2782265"/>
          <a:ext cx="143743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43743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6957" y="2753525"/>
        <a:ext cx="71871" cy="71871"/>
      </dsp:txXfrm>
    </dsp:sp>
    <dsp:sp modelId="{6D8D8223-192E-48A8-AD03-4A587801B39D}">
      <dsp:nvSpPr>
        <dsp:cNvPr id="0" name=""/>
        <dsp:cNvSpPr/>
      </dsp:nvSpPr>
      <dsp:spPr>
        <a:xfrm>
          <a:off x="2568175" y="1805879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账户</a:t>
          </a:r>
        </a:p>
      </dsp:txBody>
      <dsp:txXfrm>
        <a:off x="2584235" y="1821939"/>
        <a:ext cx="1064557" cy="516218"/>
      </dsp:txXfrm>
    </dsp:sp>
    <dsp:sp modelId="{D78FF903-E576-444B-AF23-8A1ADBCF8363}">
      <dsp:nvSpPr>
        <dsp:cNvPr id="0" name=""/>
        <dsp:cNvSpPr/>
      </dsp:nvSpPr>
      <dsp:spPr>
        <a:xfrm rot="17692822">
          <a:off x="3362861" y="1599910"/>
          <a:ext cx="104265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4265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8122" y="1581040"/>
        <a:ext cx="52132" cy="52132"/>
      </dsp:txXfrm>
    </dsp:sp>
    <dsp:sp modelId="{7B95BD79-3CE8-4E54-8FAE-A0FBB296FC95}">
      <dsp:nvSpPr>
        <dsp:cNvPr id="0" name=""/>
        <dsp:cNvSpPr/>
      </dsp:nvSpPr>
      <dsp:spPr>
        <a:xfrm>
          <a:off x="4103523" y="859995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登录</a:t>
          </a:r>
        </a:p>
      </dsp:txBody>
      <dsp:txXfrm>
        <a:off x="4119583" y="876055"/>
        <a:ext cx="1064557" cy="516218"/>
      </dsp:txXfrm>
    </dsp:sp>
    <dsp:sp modelId="{7EA8E736-5CAB-4B8C-832A-ACBA5E20C92A}">
      <dsp:nvSpPr>
        <dsp:cNvPr id="0" name=""/>
        <dsp:cNvSpPr/>
      </dsp:nvSpPr>
      <dsp:spPr>
        <a:xfrm rot="19006027">
          <a:off x="5122577" y="931077"/>
          <a:ext cx="57197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7197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264" y="923973"/>
        <a:ext cx="28598" cy="28598"/>
      </dsp:txXfrm>
    </dsp:sp>
    <dsp:sp modelId="{8B8E60B7-22D3-4D18-A2B0-9C684E6A5C7F}">
      <dsp:nvSpPr>
        <dsp:cNvPr id="0" name=""/>
        <dsp:cNvSpPr/>
      </dsp:nvSpPr>
      <dsp:spPr>
        <a:xfrm>
          <a:off x="5616927" y="468212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短信验证码登录</a:t>
          </a:r>
        </a:p>
      </dsp:txBody>
      <dsp:txXfrm>
        <a:off x="5632987" y="484272"/>
        <a:ext cx="1064557" cy="516218"/>
      </dsp:txXfrm>
    </dsp:sp>
    <dsp:sp modelId="{421EB324-B7D3-4508-8D4D-0640FEA184B8}">
      <dsp:nvSpPr>
        <dsp:cNvPr id="0" name=""/>
        <dsp:cNvSpPr/>
      </dsp:nvSpPr>
      <dsp:spPr>
        <a:xfrm rot="2316727">
          <a:off x="5139812" y="1299352"/>
          <a:ext cx="552472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52472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02237" y="1292736"/>
        <a:ext cx="27623" cy="27623"/>
      </dsp:txXfrm>
    </dsp:sp>
    <dsp:sp modelId="{2C06407B-6E02-4A46-8EB5-ECE015F9F26B}">
      <dsp:nvSpPr>
        <dsp:cNvPr id="0" name=""/>
        <dsp:cNvSpPr/>
      </dsp:nvSpPr>
      <dsp:spPr>
        <a:xfrm>
          <a:off x="5631897" y="1204763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密码登录</a:t>
          </a:r>
        </a:p>
      </dsp:txBody>
      <dsp:txXfrm>
        <a:off x="5647957" y="1220823"/>
        <a:ext cx="1064557" cy="516218"/>
      </dsp:txXfrm>
    </dsp:sp>
    <dsp:sp modelId="{CBA044B7-63DB-448E-89DA-17CE24F127CA}">
      <dsp:nvSpPr>
        <dsp:cNvPr id="0" name=""/>
        <dsp:cNvSpPr/>
      </dsp:nvSpPr>
      <dsp:spPr>
        <a:xfrm rot="19457599">
          <a:off x="3614075" y="1915205"/>
          <a:ext cx="54022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4022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0682" y="1908895"/>
        <a:ext cx="27011" cy="27011"/>
      </dsp:txXfrm>
    </dsp:sp>
    <dsp:sp modelId="{EB8E572C-B66F-49A8-B036-9D6FB76718FF}">
      <dsp:nvSpPr>
        <dsp:cNvPr id="0" name=""/>
        <dsp:cNvSpPr/>
      </dsp:nvSpPr>
      <dsp:spPr>
        <a:xfrm>
          <a:off x="4103523" y="1490584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注册</a:t>
          </a:r>
        </a:p>
      </dsp:txBody>
      <dsp:txXfrm>
        <a:off x="4119583" y="1506644"/>
        <a:ext cx="1064557" cy="516218"/>
      </dsp:txXfrm>
    </dsp:sp>
    <dsp:sp modelId="{5D9607AB-5AE3-4F1C-92A0-A67C2DD77A51}">
      <dsp:nvSpPr>
        <dsp:cNvPr id="0" name=""/>
        <dsp:cNvSpPr/>
      </dsp:nvSpPr>
      <dsp:spPr>
        <a:xfrm rot="2142401">
          <a:off x="3614075" y="2230499"/>
          <a:ext cx="54022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4022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0682" y="2224190"/>
        <a:ext cx="27011" cy="27011"/>
      </dsp:txXfrm>
    </dsp:sp>
    <dsp:sp modelId="{3EDE8F39-0915-4E4A-B6EF-F0C8EBAD4834}">
      <dsp:nvSpPr>
        <dsp:cNvPr id="0" name=""/>
        <dsp:cNvSpPr/>
      </dsp:nvSpPr>
      <dsp:spPr>
        <a:xfrm>
          <a:off x="4103523" y="2121174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忘记密码</a:t>
          </a:r>
        </a:p>
      </dsp:txBody>
      <dsp:txXfrm>
        <a:off x="4119583" y="2137234"/>
        <a:ext cx="1064557" cy="516218"/>
      </dsp:txXfrm>
    </dsp:sp>
    <dsp:sp modelId="{459330E4-EC97-4C1D-9888-700E1245EB36}">
      <dsp:nvSpPr>
        <dsp:cNvPr id="0" name=""/>
        <dsp:cNvSpPr/>
      </dsp:nvSpPr>
      <dsp:spPr>
        <a:xfrm rot="3907178">
          <a:off x="3362861" y="2545794"/>
          <a:ext cx="104265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4265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8122" y="2526924"/>
        <a:ext cx="52132" cy="52132"/>
      </dsp:txXfrm>
    </dsp:sp>
    <dsp:sp modelId="{65D4DE61-D8D5-4089-A84D-105A7E553580}">
      <dsp:nvSpPr>
        <dsp:cNvPr id="0" name=""/>
        <dsp:cNvSpPr/>
      </dsp:nvSpPr>
      <dsp:spPr>
        <a:xfrm>
          <a:off x="4103523" y="2751763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个人中心</a:t>
          </a:r>
        </a:p>
      </dsp:txBody>
      <dsp:txXfrm>
        <a:off x="4119583" y="2767823"/>
        <a:ext cx="1064557" cy="516218"/>
      </dsp:txXfrm>
    </dsp:sp>
    <dsp:sp modelId="{39AC716A-3301-405A-A4CE-6CD4D0820B88}">
      <dsp:nvSpPr>
        <dsp:cNvPr id="0" name=""/>
        <dsp:cNvSpPr/>
      </dsp:nvSpPr>
      <dsp:spPr>
        <a:xfrm rot="2061724">
          <a:off x="2313238" y="3570502"/>
          <a:ext cx="27930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7930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45910" y="3570715"/>
        <a:ext cx="13965" cy="13965"/>
      </dsp:txXfrm>
    </dsp:sp>
    <dsp:sp modelId="{69EF3E31-6D5D-4CEA-BD43-D114946EEFFA}">
      <dsp:nvSpPr>
        <dsp:cNvPr id="0" name=""/>
        <dsp:cNvSpPr/>
      </dsp:nvSpPr>
      <dsp:spPr>
        <a:xfrm>
          <a:off x="2568175" y="3382352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排行榜</a:t>
          </a:r>
        </a:p>
      </dsp:txBody>
      <dsp:txXfrm>
        <a:off x="2584235" y="3398412"/>
        <a:ext cx="1064557" cy="516218"/>
      </dsp:txXfrm>
    </dsp:sp>
    <dsp:sp modelId="{4B4C6D0E-53DF-4F7F-8878-D4970E1E17D0}">
      <dsp:nvSpPr>
        <dsp:cNvPr id="0" name=""/>
        <dsp:cNvSpPr/>
      </dsp:nvSpPr>
      <dsp:spPr>
        <a:xfrm>
          <a:off x="3664852" y="3649326"/>
          <a:ext cx="44805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48058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7680" y="3645320"/>
        <a:ext cx="22402" cy="22402"/>
      </dsp:txXfrm>
    </dsp:sp>
    <dsp:sp modelId="{1775F07D-7886-4F40-98BB-294CD117174E}">
      <dsp:nvSpPr>
        <dsp:cNvPr id="0" name=""/>
        <dsp:cNvSpPr/>
      </dsp:nvSpPr>
      <dsp:spPr>
        <a:xfrm>
          <a:off x="4112911" y="3382352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各种排行依据的排行榜</a:t>
          </a:r>
        </a:p>
      </dsp:txBody>
      <dsp:txXfrm>
        <a:off x="4128971" y="3398412"/>
        <a:ext cx="1064557" cy="516218"/>
      </dsp:txXfrm>
    </dsp:sp>
    <dsp:sp modelId="{3194365B-C7EB-4CA8-B8FF-C8971F79AB7E}">
      <dsp:nvSpPr>
        <dsp:cNvPr id="0" name=""/>
        <dsp:cNvSpPr/>
      </dsp:nvSpPr>
      <dsp:spPr>
        <a:xfrm rot="4421723">
          <a:off x="2042260" y="3885797"/>
          <a:ext cx="82126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821265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32361" y="3872461"/>
        <a:ext cx="41063" cy="41063"/>
      </dsp:txXfrm>
    </dsp:sp>
    <dsp:sp modelId="{86CBC7EA-6B5B-4510-BB58-880904290B13}">
      <dsp:nvSpPr>
        <dsp:cNvPr id="0" name=""/>
        <dsp:cNvSpPr/>
      </dsp:nvSpPr>
      <dsp:spPr>
        <a:xfrm>
          <a:off x="2568175" y="4012942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电影搜索</a:t>
          </a:r>
        </a:p>
      </dsp:txBody>
      <dsp:txXfrm>
        <a:off x="2584235" y="4029002"/>
        <a:ext cx="1064557" cy="516218"/>
      </dsp:txXfrm>
    </dsp:sp>
    <dsp:sp modelId="{EECE93FF-9EEE-44DB-B870-6878B52BF281}">
      <dsp:nvSpPr>
        <dsp:cNvPr id="0" name=""/>
        <dsp:cNvSpPr/>
      </dsp:nvSpPr>
      <dsp:spPr>
        <a:xfrm rot="4846192">
          <a:off x="1734173" y="4201091"/>
          <a:ext cx="143743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43743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6957" y="4172351"/>
        <a:ext cx="71871" cy="71871"/>
      </dsp:txXfrm>
    </dsp:sp>
    <dsp:sp modelId="{32AD9C99-58F6-4673-BF9A-F35D2B54884E}">
      <dsp:nvSpPr>
        <dsp:cNvPr id="0" name=""/>
        <dsp:cNvSpPr/>
      </dsp:nvSpPr>
      <dsp:spPr>
        <a:xfrm>
          <a:off x="2568175" y="4643531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电影详情页</a:t>
          </a:r>
        </a:p>
      </dsp:txBody>
      <dsp:txXfrm>
        <a:off x="2584235" y="4659591"/>
        <a:ext cx="1064557" cy="516218"/>
      </dsp:txXfrm>
    </dsp:sp>
    <dsp:sp modelId="{0FB4F017-342A-4884-A3C7-C47FC5CF4C20}">
      <dsp:nvSpPr>
        <dsp:cNvPr id="0" name=""/>
        <dsp:cNvSpPr/>
      </dsp:nvSpPr>
      <dsp:spPr>
        <a:xfrm rot="19037857">
          <a:off x="3586982" y="4711304"/>
          <a:ext cx="58744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87447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6020" y="4703814"/>
        <a:ext cx="29372" cy="29372"/>
      </dsp:txXfrm>
    </dsp:sp>
    <dsp:sp modelId="{CD9B51EC-4F73-4B97-ABB7-F329BA35C927}">
      <dsp:nvSpPr>
        <dsp:cNvPr id="0" name=""/>
        <dsp:cNvSpPr/>
      </dsp:nvSpPr>
      <dsp:spPr>
        <a:xfrm>
          <a:off x="4096559" y="4245130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全部剧照</a:t>
          </a:r>
        </a:p>
      </dsp:txBody>
      <dsp:txXfrm>
        <a:off x="4112619" y="4261190"/>
        <a:ext cx="1064557" cy="516218"/>
      </dsp:txXfrm>
    </dsp:sp>
    <dsp:sp modelId="{299531DC-64DF-4E80-9D4B-C43F26F5EBC9}">
      <dsp:nvSpPr>
        <dsp:cNvPr id="0" name=""/>
        <dsp:cNvSpPr/>
      </dsp:nvSpPr>
      <dsp:spPr>
        <a:xfrm rot="1913184">
          <a:off x="3625657" y="5047707"/>
          <a:ext cx="51947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1947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2407" y="5041916"/>
        <a:ext cx="25973" cy="25973"/>
      </dsp:txXfrm>
    </dsp:sp>
    <dsp:sp modelId="{19E6C8B5-EE2F-44F3-B5CE-BD1697DF6B1B}">
      <dsp:nvSpPr>
        <dsp:cNvPr id="0" name=""/>
        <dsp:cNvSpPr/>
      </dsp:nvSpPr>
      <dsp:spPr>
        <a:xfrm>
          <a:off x="4105936" y="4917936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全部演员</a:t>
          </a:r>
        </a:p>
      </dsp:txBody>
      <dsp:txXfrm>
        <a:off x="4121996" y="4933996"/>
        <a:ext cx="1064557" cy="516218"/>
      </dsp:txXfrm>
    </dsp:sp>
    <dsp:sp modelId="{DEBB26EB-959F-4D24-97FC-9D79A64A9650}">
      <dsp:nvSpPr>
        <dsp:cNvPr id="0" name=""/>
        <dsp:cNvSpPr/>
      </dsp:nvSpPr>
      <dsp:spPr>
        <a:xfrm>
          <a:off x="7160445" y="425633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验证码</a:t>
          </a:r>
        </a:p>
      </dsp:txBody>
      <dsp:txXfrm>
        <a:off x="7176505" y="4272393"/>
        <a:ext cx="1064557" cy="516218"/>
      </dsp:txXfrm>
    </dsp:sp>
    <dsp:sp modelId="{B68A0FF7-04AC-4892-ADEB-36F133EC14C3}">
      <dsp:nvSpPr>
        <dsp:cNvPr id="0" name=""/>
        <dsp:cNvSpPr/>
      </dsp:nvSpPr>
      <dsp:spPr>
        <a:xfrm rot="3484869">
          <a:off x="8132437" y="4747870"/>
          <a:ext cx="52913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29133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83775" y="4741838"/>
        <a:ext cx="26456" cy="26456"/>
      </dsp:txXfrm>
    </dsp:sp>
    <dsp:sp modelId="{AD58C0A6-7A23-4D3A-AC3F-D81040994E6D}">
      <dsp:nvSpPr>
        <dsp:cNvPr id="0" name=""/>
        <dsp:cNvSpPr/>
      </dsp:nvSpPr>
      <dsp:spPr>
        <a:xfrm>
          <a:off x="8536885" y="4705461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图片验证码</a:t>
          </a:r>
        </a:p>
      </dsp:txBody>
      <dsp:txXfrm>
        <a:off x="8552945" y="4721521"/>
        <a:ext cx="1064557" cy="516218"/>
      </dsp:txXfrm>
    </dsp:sp>
    <dsp:sp modelId="{6FC70FD7-F722-4FC4-AEEF-AAFDCBFC5A48}">
      <dsp:nvSpPr>
        <dsp:cNvPr id="0" name=""/>
        <dsp:cNvSpPr/>
      </dsp:nvSpPr>
      <dsp:spPr>
        <a:xfrm rot="18121954">
          <a:off x="8131718" y="4296919"/>
          <a:ext cx="5340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34091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85412" y="4290763"/>
        <a:ext cx="26704" cy="26704"/>
      </dsp:txXfrm>
    </dsp:sp>
    <dsp:sp modelId="{310E4C87-DD66-4707-8135-522AA5F83C67}">
      <dsp:nvSpPr>
        <dsp:cNvPr id="0" name=""/>
        <dsp:cNvSpPr/>
      </dsp:nvSpPr>
      <dsp:spPr>
        <a:xfrm>
          <a:off x="8540405" y="3803559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短信验证码</a:t>
          </a:r>
        </a:p>
      </dsp:txBody>
      <dsp:txXfrm>
        <a:off x="8556465" y="3819619"/>
        <a:ext cx="1064557" cy="516218"/>
      </dsp:txXfrm>
    </dsp:sp>
    <dsp:sp modelId="{00170ED1-4640-412D-8B23-76ABAEAC6E16}">
      <dsp:nvSpPr>
        <dsp:cNvPr id="0" name=""/>
        <dsp:cNvSpPr/>
      </dsp:nvSpPr>
      <dsp:spPr>
        <a:xfrm>
          <a:off x="7162716" y="3111287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爬虫</a:t>
          </a:r>
        </a:p>
      </dsp:txBody>
      <dsp:txXfrm>
        <a:off x="7178776" y="3127347"/>
        <a:ext cx="1064557" cy="516218"/>
      </dsp:txXfrm>
    </dsp:sp>
    <dsp:sp modelId="{08F2DD22-3F2A-4733-BD6A-6E2A2EEF9C76}">
      <dsp:nvSpPr>
        <dsp:cNvPr id="0" name=""/>
        <dsp:cNvSpPr/>
      </dsp:nvSpPr>
      <dsp:spPr>
        <a:xfrm>
          <a:off x="2574371" y="5558445"/>
          <a:ext cx="1096677" cy="548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页面顶栏</a:t>
          </a:r>
        </a:p>
      </dsp:txBody>
      <dsp:txXfrm>
        <a:off x="2590431" y="5574505"/>
        <a:ext cx="1064557" cy="51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25:40.95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595 330 6912 0 0,'-2'0'156'0'0,"1"0"1"0"0,0 0-1 0 0,0 1 0 0 0,0-1 1 0 0,0 0-1 0 0,0 1 1 0 0,0-1-1 0 0,0 1 0 0 0,0-1 1 0 0,0 1-1 0 0,0-1 1 0 0,0 1-1 0 0,0 0 0 0 0,0 0 1 0 0,0-1-1 0 0,1 1 1 0 0,-1 0-1 0 0,0 0 0 0 0,0 0 1 0 0,1 0-1 0 0,-1 0 1 0 0,1 0-157 0 0,-13 12 5825 0 0,-13 7-1082 0 0,-5 15-2793 0 0,21-24-1862 0 0,0 0 0 0 0,-8 7-88 0 0,-39 40 224 0 0,0-1-90 0 0,35-33-346 0 0,-22 17 212 0 0,13-16-95 0 0,-35 28-148 0 0,-57 60 243 0 0,100-90-53 0 0,13-15-2 0 0,1 2 1 0 0,-7 7 54 0 0,10-11-54 0 0,5-4-10 0 0,10 1-10 0 0,-5-2 66 0 0,0 0 1 0 0,0-1 0 0 0,0 1 0 0 0,0-1-1 0 0,0 0 1 0 0,0 0 0 0 0,0-1 0 0 0,3 0 7 0 0,36-6 7 0 0,-39 6-10 0 0,149-41 296 0 0,0 0-71 0 0,-68 23-169 0 0,-73 15-69 0 0,-12 4-25 0 0,0 0 1 0 0,0 0-1 0 0,0 0 0 0 0,0 0 0 0 0,1 0 0 0 0,-1 0 0 0 0,0 0 0 0 0,0 0 0 0 0,0 0 1 0 0,1 0-1 0 0,-1 0 0 0 0,0 0 0 0 0,0 0 0 0 0,0 0 0 0 0,0 0 0 0 0,1 0 0 0 0,-1 0 1 0 0,0 0-1 0 0,0 0 0 0 0,0-1 0 0 0,0 1 0 0 0,0 0 0 0 0,1 0 0 0 0,-1 0 0 0 0,0 0 1 0 0,0 0-1 0 0,0 0 0 0 0,0-1 0 0 0,0 1 0 0 0,0 0 0 0 0,0 0 0 0 0,1 0 0 0 0,-1 0 1 0 0,0-1-1 0 0,0 1 0 0 0,0 0 0 0 0,0 0 0 0 0,0 0 0 0 0,0 0 0 0 0,0-1 0 0 0,0 1 1 0 0,0 0-1 0 0,0 0 0 0 0,0 0 0 0 0,0-1 0 0 0,0 1 0 0 0,0 0 0 0 0,0 0 0 0 0,0 0 1 0 0,0 0-1 0 0,0-1 0 0 0,0 1 0 0 0,-1 0 0 0 0,1 0 0 0 0,0 0 0 0 0,0 0 0 0 0,0-1 1 0 0,0 1-1 0 0,0 0 0 0 0,0 0 0 0 0,-1 0 41 0 0,-10-4-6033 0 0,-5 3-216 0 0</inkml:trace>
  <inkml:trace contextRef="#ctx0" brushRef="#br0" timeOffset="417.53">198 330 13072 0 0,'0'-12'1393'0'0,"0"-13"-458"0"0,0 24 78 0 0,0 1 47 0 0,0 0-23 0 0,0 0-138 0 0,0 0-61 0 0,1 3-7 0 0,2 12-535 0 0,-1 0 0 0 0,-1 1 0 0 0,0-1 0 0 0,-1 0 0 0 0,-1 0 0 0 0,-1 6-296 0 0,-8 66 486 0 0,-23 156 235 0 0,0-52-656 0 0,-10 56 8 0 0,28-162-9 0 0,-2 82-64 0 0,17-90 0 0 0,0-76-4 0 0,-1 1-1 0 0,1-1 0 0 0,0 0 0 0 0,1 0 1 0 0,-1 0-1 0 0,0 0 0 0 0,0 1 0 0 0,0-1 1 0 0,1 0-1 0 0,-1 0 0 0 0,0 0 0 0 0,1 0 1 0 0,-1 0-1 0 0,1 0 0 0 0,0 0 1 0 0,-1 0-1 0 0,1 0 0 0 0,0 0 0 0 0,-1 0 1 0 0,2 0 4 0 0,-2 0-7 0 0,1-1 0 0 0,0 0 0 0 0,-1 0 0 0 0,1 0 0 0 0,-1 0 0 0 0,1 0 0 0 0,0 0-1 0 0,-1 0 1 0 0,1 0 0 0 0,0 0 0 0 0,-1-1 0 0 0,1 1 0 0 0,-1 0 0 0 0,1 0 0 0 0,0 0 0 0 0,-1-1 0 0 0,1 1 0 0 0,-1 0 0 0 0,1-1 0 0 0,-1 1 0 0 0,1-1 7 0 0,1 0-22 0 0,3-1-3 0 0,1-2 0 0 0,-1 1-1 0 0,1-1 1 0 0,-1 0 0 0 0,0 0-1 0 0,0 0 1 0 0,-1 0 0 0 0,0-1-1 0 0,1 0 1 0 0,0-1 25 0 0,6-10-75 0 0,0 0-1 0 0,6-14 76 0 0,8-15-193 0 0,-2-1-1 0 0,-2-2 0 0 0,13-41 194 0 0,10-45-502 0 0,-28 89 349 0 0,-5 20 26 0 0,-4 15 156 0 0,-8 19 34 0 0,1 0 1 0 0,0 0-1 0 0,0 0 1 0 0,0 1-1 0 0,2 4-63 0 0,1 24 205 0 0,-2-28-158 0 0,1 0-1 0 0,-1 0 1 0 0,2 0-1 0 0,-1 0 1 0 0,1-1-1 0 0,1 1 1 0 0,0-1-1 0 0,0 0 1 0 0,1 0-1 0 0,0 0 1 0 0,1-1-1 0 0,0 0 1 0 0,0 0-1 0 0,0 0 1 0 0,1-1-1 0 0,6 6-46 0 0,-6-8-175 0 0,0 0 0 0 0,1 0-1 0 0,-1-1 1 0 0,1 0 0 0 0,0 0-1 0 0,0-1 1 0 0,1 0 0 0 0,-1-1-1 0 0,1 1 1 0 0,-1-2 0 0 0,1 1-1 0 0,7 0 176 0 0,6 2-7695 0 0</inkml:trace>
  <inkml:trace contextRef="#ctx0" brushRef="#br0" timeOffset="763.036">1440 0 17159 0 0,'7'0'1558'0'0,"-2"0"-1221"0"0,-4 0 7 0 0,0 2 59 0 0,14 11 355 0 0,-11-10-645 0 0,0 1 0 0 0,0-1 0 0 0,-1 0 1 0 0,1 1-1 0 0,-1 0 0 0 0,0 0 0 0 0,0 0 0 0 0,0 0 0 0 0,0 3-113 0 0,0 0-228 0 0,0 0 1 0 0,-1 0 0 0 0,0 0-1 0 0,0 0 1 0 0,-1 0 0 0 0,0 1-1 0 0,0 6 228 0 0,0-6-767 0 0,1 10-1292 0 0</inkml:trace>
  <inkml:trace contextRef="#ctx0" brushRef="#br0" timeOffset="1116.315">1276 433 12784 0 0,'0'0'586'0'0,"0"0"-15"0"0,10-6 494 0 0,4 0-83 0 0,1 0 1 0 0,-1 1-1 0 0,1 1 0 0 0,2-1-982 0 0,22-6 859 0 0,-19 5-794 0 0,1 2 0 0 0,0 0 0 0 0,0 2 0 0 0,0 0-1 0 0,0 1 1 0 0,6 1-65 0 0,-22 0 9 0 0,0 1-1 0 0,0-1 0 0 0,1 1 1 0 0,-1 0-1 0 0,0 0 0 0 0,3 1-8 0 0,-7-1 5 0 0,0-1 0 0 0,0 0 0 0 0,0 1 0 0 0,0-1 0 0 0,0 1 0 0 0,0-1 0 0 0,0 1-1 0 0,0-1 1 0 0,0 1 0 0 0,0 0 0 0 0,0-1 0 0 0,0 1 0 0 0,0 0 0 0 0,-1 0 0 0 0,1-1-1 0 0,0 1 1 0 0,-1 0 0 0 0,1 0 0 0 0,0 0 0 0 0,-1 0 0 0 0,1 0 0 0 0,-1 0 0 0 0,0 0 0 0 0,1 0-1 0 0,-1 0 1 0 0,0 0 0 0 0,0 1 0 0 0,1-1 0 0 0,-1 0 0 0 0,0 0 0 0 0,0 0 0 0 0,0 0 0 0 0,0 0-1 0 0,-1 1-4 0 0,-2 10 44 0 0,0-1-1 0 0,-1-1 0 0 0,-1 1 0 0 0,0 0 1 0 0,0-1-1 0 0,-1 0 0 0 0,-4 4-43 0 0,-9 13 53 0 0,-1-1-1 0 0,-3 0-52 0 0,-43 42 0 0 0,12-14 0 0 0,-22 35-72 0 0,67-75 72 0 0,8-14 0 0 0,1 0 0 0 0,0 1 0 0 0,-1-1 0 0 0,1 1 0 0 0,0-1 0 0 0,0 0 0 0 0,0 1 0 0 0,0-1 0 0 0,-1 1 0 0 0,1-1 0 0 0,0 1 0 0 0,0-1 0 0 0,0 1 0 0 0,0-1 0 0 0,0 1 0 0 0,0-1 0 0 0,0 1 0 0 0,0 0 0 0 0,1 0 0 0 0,0 0 0 0 0,-1 1 0 0 0,1-1-1 0 0,0 1 1 0 0,0-1 0 0 0,0 0 0 0 0,0 0-1 0 0,0 0 1 0 0,0 1 0 0 0,0-1 0 0 0,0 0-1 0 0,1 0 1 0 0,-1-1 0 0 0,0 1 0 0 0,1 0-1 0 0,-1 0 1 0 0,1-1 0 0 0,-1 1 0 0 0,1-1-1 0 0,-1 1 1 0 0,1-1 0 0 0,-1 1 0 0 0,1-1-1 0 0,-1 0 1 0 0,1 0 0 0 0,-1 0 0 0 0,1 0-1 0 0,0 0 1 0 0,8 0-16 0 0,-1 0 0 0 0,0-1 0 0 0,1 0-1 0 0,4-1 17 0 0,12-4-8 0 0,0-1-1 0 0,-1-2 0 0 0,0 0 0 0 0,-1-1 1 0 0,0-2-1 0 0,0-1 0 0 0,11-8 9 0 0,-31 18 4 0 0,-1 1 1 0 0,0-1-1 0 0,0 0 0 0 0,0 1 0 0 0,-1-1 1 0 0,1-1-1 0 0,-1 1 0 0 0,1 0 0 0 0,-1 0 1 0 0,1-3-5 0 0,-4 5-38 0 0,1 0 1 0 0,0 0-1 0 0,-1 0 0 0 0,0 0 1 0 0,1 0-1 0 0,-1 0 1 0 0,1 0-1 0 0,-1 0 1 0 0,0 1-1 0 0,0-1 0 0 0,1 0 1 0 0,-1 0-1 0 0,0 1 1 0 0,0-1-1 0 0,0 0 1 0 0,0 1-1 0 0,-1-1 38 0 0,-4-2-283 0 0,-1 0-1 0 0,1 1 1 0 0,-1-1 0 0 0,0 2 0 0 0,0-1-1 0 0,0 1 1 0 0,0 0 0 0 0,-1 0 283 0 0,-12-2-1396 0 0,-4-1-260 0 0</inkml:trace>
  <inkml:trace contextRef="#ctx0" brushRef="#br0" timeOffset="1463.269">1125 502 1376 0 0,'0'0'473'0'0,"0"0"1451"0"0,0 0 636 0 0,0 0 127 0 0,0 0-210 0 0,0 0-997 0 0,0 0-435 0 0,2 0-86 0 0,1 0-672 0 0,-1 0-1 0 0,1 0 1 0 0,0 0 0 0 0,-1 0 0 0 0,1 1-1 0 0,-1-1 1 0 0,1 1 0 0 0,-1 0 0 0 0,1 0-1 0 0,-1 0 1 0 0,2 0-287 0 0,-3 0 84 0 0,1 1 1 0 0,-1-1-1 0 0,1 0 0 0 0,-1 0 0 0 0,0 1 1 0 0,0-1-1 0 0,1 1 0 0 0,-1-1 0 0 0,0 1 1 0 0,0 0-1 0 0,-1-1 0 0 0,1 1 0 0 0,0 0 1 0 0,0 0-1 0 0,-1-1 0 0 0,1 1 0 0 0,-1 1-84 0 0,2 6 252 0 0,-1 0-1 0 0,0 1 0 0 0,0-1 0 0 0,-1 1 0 0 0,0-1 0 0 0,0 1 0 0 0,-1 0 1 0 0,-2 6-252 0 0,-3 11 465 0 0,-1 0 0 0 0,-4 7-465 0 0,-32 82 1056 0 0,-13 18-1056 0 0,26-66 120 0 0,-160 328 115 0 0,165-347-242 0 0,-30 55-1117 0 0,-4-1-4321 0 0,2-10-1993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9T07:52:40.72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384 153 6912 0 0,'0'0'314'0'0,"2"-1"-6"0"0,5-8-1299 0 0,-1 3 2443 0 0,-1 0 1 0 0,1 1-1 0 0,0-1 0 0 0,1 0-1452 0 0,-6 5 268 0 0,0 1 1 0 0,0-1-1 0 0,0 0 0 0 0,0 1 0 0 0,0-1 1 0 0,0 0-1 0 0,0 1 0 0 0,0 0 0 0 0,0-1 1 0 0,0 1-1 0 0,0-1 0 0 0,1 1 0 0 0,-1 0 1 0 0,0 0-1 0 0,0 0 0 0 0,0 0 0 0 0,0 0 1 0 0,1 0-1 0 0,-1 0 0 0 0,0 0 0 0 0,0 0 1 0 0,0 0-1 0 0,0 1 0 0 0,1-1 0 0 0,-1 0 1 0 0,0 1-1 0 0,0-1 0 0 0,0 1 0 0 0,1 0-268 0 0,-1 0 74 0 0,0 0-1 0 0,-1 1 0 0 0,1-1 1 0 0,0 0-1 0 0,-1 1 0 0 0,1-1 1 0 0,-1 0-1 0 0,1 1 0 0 0,-1-1 1 0 0,0 1-1 0 0,1-1 0 0 0,-1 1 0 0 0,0-1 1 0 0,0 1-1 0 0,0-1 0 0 0,0 2-73 0 0,-2 26 662 0 0,-2-8-439 0 0,-1 0-1 0 0,0-1 1 0 0,-2 1 0 0 0,0-1-1 0 0,-1 0-222 0 0,-50 98 273 0 0,27-57-170 0 0,-19 29-73 0 0,-3-3-1 0 0,-14 13-29 0 0,52-79-1 0 0,-84 113-157 0 0,76-104 280 0 0,-6 8-876 0 0,29-37 301 0 0,0-1-14 0 0,9-4-513 0 0,7-4 491 0 0,0-1 0 0 0,-1 0 0 0 0,9-9 489 0 0,-5 5-185 0 0,0 1 1 0 0,5-2 184 0 0,-10 6-29 0 0,2 0-1 0 0,-1 2 0 0 0,1 0 0 0 0,0 0 0 0 0,14-2 30 0 0,-26 7 49 0 0,1 0 0 0 0,-1 1 0 0 0,1-1 0 0 0,-1 1 0 0 0,1 0 0 0 0,0 0 0 0 0,-1 1 0 0 0,0-1 0 0 0,1 1 0 0 0,-1 0 0 0 0,1 0 0 0 0,-1 1 0 0 0,0-1-1 0 0,1 1 1 0 0,-1 0 0 0 0,0 0 0 0 0,0 0 0 0 0,-1 1 0 0 0,1-1 0 0 0,0 1 0 0 0,-1 0 0 0 0,1 0 0 0 0,-1 0 0 0 0,2 2-49 0 0,-1 1 219 0 0,-1 0 1 0 0,1 0 0 0 0,-1 0 0 0 0,0 1-1 0 0,0-1 1 0 0,-1 1 0 0 0,0-1 0 0 0,1 7-220 0 0,5 11 628 0 0,-6-14-408 0 0,1 0-1 0 0,-2 0 0 0 0,1 1 1 0 0,-1-1-1 0 0,-1 5-219 0 0,2 13 23 0 0,0 20 78 0 0,-2 20-101 0 0,-1-32-838 0 0,2 1 0 0 0,1-1 0 0 0,4 13 838 0 0,-2-36-2027 0 0</inkml:trace>
  <inkml:trace contextRef="#ctx0" brushRef="#br0" timeOffset="331.114">794 0 17359 0 0,'0'0'768'0'0,"0"0"160"0"0,0 0-736 0 0,0 0-192 0 0,0 0 0 0 0,0 0 0 0 0,4 11 448 0 0,-4 4 48 0 0,0 1 16 0 0,3 3 0 0 0,-3-3-384 0 0,5 3-64 0 0,-5-5-64 0 0,0 5 72 0 0,-5 0-1000 0 0,5 0-208 0 0,-3 0-40 0 0</inkml:trace>
  <inkml:trace contextRef="#ctx0" brushRef="#br0" timeOffset="745.998">612 494 11520 0 0,'0'0'528'0'0,"0"0"-16"0"0,2-1-326 0 0,5-1 637 0 0,1-1 0 0 0,-1 0-1 0 0,0 0 1 0 0,1-1-1 0 0,-1 0 1 0 0,4-3-823 0 0,7-6 1407 0 0,1 0 1 0 0,0 2-1 0 0,1 0 0 0 0,18-6-1407 0 0,-33 15 126 0 0,1 0-86 0 0,0 0-1 0 0,1 0 1 0 0,-1 0-1 0 0,3 0-39 0 0,-7 2 107 0 0,-2 0 49 0 0,0 0 17 0 0,0 0-43 0 0,-1 2-161 0 0,0-1-1 0 0,0 0 1 0 0,0 1 0 0 0,1-1 0 0 0,-1 0 0 0 0,0 1 0 0 0,1-1 0 0 0,-1 1 0 0 0,0 1 31 0 0,-1 4-114 0 0,-14 22 27 0 0,-1 0-1 0 0,-19 24 88 0 0,2-4 90 0 0,27-36-175 0 0,1-1 1 0 0,0 2-1 0 0,-3 11 85 0 0,4-13-143 0 0,4-10 0 0 0,1-2-8 0 0,0 0-1 0 0,0 0 2 0 0,13 7-284 0 0,-10-7 401 0 0,0-1-1 0 0,1 1 1 0 0,-1-1 0 0 0,0 1-1 0 0,0-1 1 0 0,0 0-1 0 0,0 0 1 0 0,0 0 0 0 0,0-1-1 0 0,0 1 1 0 0,0-1-1 0 0,-1 1 1 0 0,1-1 33 0 0,5-4-42 0 0,0-1 0 0 0,-1 0 0 0 0,4-3 42 0 0,-6 5-48 0 0,-3 4-16 0 0,4-1 64 0 0,-4 1 76 0 0,-2 1-26 0 0,-5 11-176 0 0,-16 39 62 0 0,19-46 93 0 0,0 1 0 0 0,0-1 0 0 0,-1 0 0 0 0,0 0 0 0 0,0 0 0 0 0,0 0 0 0 0,-3 3-29 0 0,-13 19 227 0 0,16-22-278 0 0,0 1 1 0 0,0-1-1 0 0,-1 0 0 0 0,1 0 1 0 0,-1 0 50 0 0,0 0-15 0 0,1-1-1 0 0,0 1 1 0 0,0 0 0 0 0,0 0-1 0 0,1 0 1 0 0,-1 0 0 0 0,1 1-1 0 0,0-1 1 0 0,0 1 0 0 0,0-1-1 0 0,0 5 16 0 0,0-3-54 0 0,0-1 107 0 0,1 0 0 0 0,0 0 0 0 0,0 0 0 0 0,0 5-53 0 0,1-9 4 0 0,0 0 1 0 0,0-1-1 0 0,0 1 0 0 0,0 0 0 0 0,0-1 1 0 0,0 1-1 0 0,0 0 0 0 0,0-1 0 0 0,0 1 1 0 0,0-1-1 0 0,0 1 0 0 0,0 0 0 0 0,1-1 1 0 0,-1 1-1 0 0,0 0 0 0 0,1-1 0 0 0,-1 1 1 0 0,0-1-1 0 0,1 1 0 0 0,-1-1 0 0 0,0 1 1 0 0,1-1-1 0 0,-1 1 0 0 0,1-1 1 0 0,-1 0-1 0 0,1 1 0 0 0,-1-1 0 0 0,1 1 1 0 0,0-1-1 0 0,-1 0 0 0 0,1 0 0 0 0,-1 1 1 0 0,1-1-1 0 0,0 0 0 0 0,-1 0 0 0 0,1 0 1 0 0,-1 0-1 0 0,1 0 0 0 0,0 1 0 0 0,0-1-4 0 0,4-1 11 0 0,-1 0-1 0 0,1 1 0 0 0,-1-1 1 0 0,1-1-1 0 0,-1 1 0 0 0,1-1 1 0 0,-1 1-1 0 0,0-1 0 0 0,0 0 1 0 0,3-2-11 0 0,15-7 128 0 0,-14 7-88 0 0,-1 0 0 0 0,0 0 0 0 0,0-1-1 0 0,2-2-39 0 0,24-14-281 0 0,-20 13 8 0 0,11-4 718 0 0,-20 10-243 0 0,3 1-180 0 0,-5 1-2482 0 0,-2 0 510 0 0</inkml:trace>
  <inkml:trace contextRef="#ctx0" brushRef="#br0" timeOffset="1268.603">587 1121 13824 0 0,'0'0'629'0'0,"0"0"-12"0"0,0 0-222 0 0,0 0 514 0 0,0 0 274 0 0,0 0 53 0 0,0 0-50 0 0,0 0-250 0 0,0 0-110 0 0,0 0-24 0 0,1 1-119 0 0,20 21-678 0 0,-20-21-8 0 0,0 0 0 0 0,0 0 0 0 0,0 0 0 0 0,0 0 0 0 0,0 0 0 0 0,0 0 0 0 0,0 0 0 0 0,-1 0 0 0 0,1 0 0 0 0,0 0 0 0 0,-1 1 0 0 0,1-1 0 0 0,0 0 0 0 0,-1 1 0 0 0,0-1 0 0 0,1 0 0 0 0,-1 1 0 0 0,0-1 0 0 0,0 0 0 0 0,1 1 0 0 0,-1-1 0 0 0,0 1 0 0 0,0-1 0 0 0,-1 0 0 0 0,1 1 0 0 0,0 0 3 0 0,0 5-171 0 0,0-6-4 0 0,0-1-49 0 0,0 0-201 0 0,0 0-88 0 0,0 0-21 0 0,0 0-2 0 0,0 0 0 0 0,0-2 0 0 0,0-3 287 0 0,1-1 0 0 0,1 0 0 0 0,-1 0 0 0 0,1 1 0 0 0,0-1-1 0 0,2-3 250 0 0,1-4-169 0 0,0 3 233 0 0,0-1 0 0 0,0 1-1 0 0,1 0 1 0 0,0 0 0 0 0,1 1-1 0 0,0 0 1 0 0,1 0-1 0 0,0 1 1 0 0,0-1 0 0 0,1 2-1 0 0,0-1 1 0 0,0 1-1 0 0,1 1 1 0 0,0 0-64 0 0,-9 5 35 0 0,4-2 129 0 0,0 0 0 0 0,1 0-1 0 0,0 0 1 0 0,-1 1 0 0 0,1 0 0 0 0,0 0 0 0 0,0 0 0 0 0,0 1-1 0 0,2 0-163 0 0,-3 0 92 0 0,0 1 1 0 0,-1-1-1 0 0,1 2 0 0 0,0-1 0 0 0,0 0 0 0 0,0 1 0 0 0,-1 0 0 0 0,1 0 0 0 0,0 0 1 0 0,-1 1-1 0 0,1-1 0 0 0,-1 1 0 0 0,0 0 0 0 0,1 1 0 0 0,0 0-92 0 0,-3-2 40 0 0,0 1-1 0 0,1 0 0 0 0,-1 0 1 0 0,0 0-1 0 0,0 0 1 0 0,0 0-1 0 0,-1 1 1 0 0,1-1-1 0 0,0 1 1 0 0,-1-1-1 0 0,0 1 1 0 0,1-1-1 0 0,-1 1 1 0 0,0 0-1 0 0,0 0 1 0 0,-1 0-1 0 0,1-1 1 0 0,-1 1-1 0 0,1 0 0 0 0,-1 0 1 0 0,0 0-1 0 0,0 0 1 0 0,0 0-1 0 0,0 0 1 0 0,-1 0-1 0 0,1 0-39 0 0,-1 7 86 0 0,-1 0 0 0 0,0 1-1 0 0,-1-1 1 0 0,0 0-1 0 0,0 0 1 0 0,-1-1-1 0 0,-1 1 1 0 0,1-1 0 0 0,-1 0-1 0 0,-6 7-85 0 0,-7 12-11 0 0,12-18 6 0 0,-1 0-1 0 0,0-1 1 0 0,0 1 0 0 0,0-2 0 0 0,-1 1 0 0 0,-5 3 5 0 0,5-6 16 0 0,1 0 0 0 0,-2 0 0 0 0,1 0 0 0 0,-1-1 0 0 0,1 0 0 0 0,-2-1 0 0 0,1 0 0 0 0,-9 3-16 0 0,14-7 21 0 0,3-1 22 0 0,0 0-46 0 0,1 1 0 0 0,0-1 0 0 0,0 0 0 0 0,-1 1 0 0 0,1-1 1 0 0,0 0-1 0 0,0 1 0 0 0,0-1 0 0 0,0 0 0 0 0,0 1 0 0 0,0-1 0 0 0,0 0 1 0 0,0 1-1 0 0,0-1 0 0 0,0 0 0 0 0,0 0 0 0 0,0 1 0 0 0,1-1 1 0 0,-1 0-1 0 0,0 1 0 0 0,0-1 0 0 0,1 1 0 0 0,-1-1 0 0 0,0 0 0 0 0,1 1 1 0 0,-1-1-1 0 0,1 1 0 0 0,-1-1 0 0 0,1 0 3 0 0,0 0-7 0 0,2-3-66 0 0,0 0 1 0 0,0 0-1 0 0,0 0 0 0 0,0 0 0 0 0,1 1 0 0 0,0 0 1 0 0,0 0-1 0 0,0 0 0 0 0,0 0 0 0 0,0 0 0 0 0,0 1 0 0 0,1 0 1 0 0,2-1 72 0 0,21-13-2551 0 0,-11 4-4763 0 0</inkml:trace>
  <inkml:trace contextRef="#ctx0" brushRef="#br0" timeOffset="2163.74">1733 7 12440 0 0,'0'1'957'0'0,"0"4"-400"0"0,0-3 639 0 0,0-2 349 0 0,6 13 2519 0 0,0-2-2794 0 0,-5-7-1002 0 0,-1 1 1 0 0,1-1-1 0 0,-1 1 1 0 0,0-1-1 0 0,0 1 1 0 0,-1-1 0 0 0,1 0-1 0 0,-1 1 1 0 0,0-1-1 0 0,0 1 1 0 0,-1-1-1 0 0,1 0 1 0 0,-1 1-269 0 0,-6 11 173 0 0,0 0 0 0 0,-8 11-173 0 0,7-12 143 0 0,-14 20-534 0 0,-2-2 1 0 0,-1 0 0 0 0,-1-2 0 0 0,-4 1 390 0 0,21-22-263 0 0,-26 25-924 0 0,24-25 471 0 0,1 0-1 0 0,0 1 1 0 0,0 1 0 0 0,-6 9 716 0 0,-15 18-1609 0 0,22-27 929 0 0,0 0 0 0 0,0 1-1 0 0,-5 10 681 0 0,14-22 326 0 0,1-1 8 0 0,-3 5 266 0 0,3-2 3302 0 0,3-1-3716 0 0,1 1 20 0 0,-1 0-1 0 0,0 0 0 0 0,0 0 1 0 0,0 0-1 0 0,0 0 0 0 0,0 2-205 0 0,6 6 501 0 0,-8-10-415 0 0,1 1-1 0 0,-1 0 0 0 0,0 0 1 0 0,1-1-1 0 0,-1 1 0 0 0,0 0 1 0 0,0 0-1 0 0,0 0 1 0 0,-1 0-1 0 0,1 0 0 0 0,0 2-85 0 0,1 5 153 0 0,0 0 0 0 0,-1 0 0 0 0,0 0-1 0 0,-1 0 1 0 0,0 0 0 0 0,0 0 0 0 0,-1 2-153 0 0,-2 16 69 0 0,-4 25 16 0 0,5-28-600 0 0,2-24 495 0 0,0 0 1 0 0,0 0-1 0 0,0 0 0 0 0,0 0 1 0 0,0 0-1 0 0,0 0 1 0 0,0 0-1 0 0,0 0 0 0 0,0 0 1 0 0,0 0-1 0 0,1 0 1 0 0,-1 0-1 0 0,0 0 0 0 0,0 0 1 0 0,0 0-1 0 0,0 0 1 0 0,0 0-1 0 0,0 0 1 0 0,0 0-1 0 0,0-1 0 0 0,0 1 1 0 0,0 0-1 0 0,0 0 1 0 0,0 0-1 0 0,0 0 0 0 0,0 0 1 0 0,0 0-1 0 0,0 0 1 0 0,0 0-1 0 0,0 0 1 0 0,0 0-1 0 0,1 0 0 0 0,-1 0 1 0 0,0 0-1 0 0,0 0 1 0 0,0 0-1 0 0,0 0 0 0 0,0 0 1 0 0,0 0-1 0 0,0 0 1 0 0,0 0-1 0 0,0 0 1 0 0,0 0-1 0 0,0 1 0 0 0,0-1 1 0 0,0 0-1 0 0,0 0 1 0 0,0 0-1 0 0,0 0 0 0 0,0 0 1 0 0,0 0-1 0 0,0 0 1 0 0,1 0-1 0 0,-1 0 1 0 0,0 0-1 0 0,0 0 0 0 0,0 0 1 0 0,0 0-1 0 0,0 0 1 0 0,0 0-1 0 0,0 0 0 0 0,0 0 1 0 0,0 0-1 0 0,0 0 20 0 0,5-13-847 0 0,28-71-777 0 0,19-52-1 0 0,-46 119 1574 0 0,2 1-1 0 0,0 0 0 0 0,9-13 52 0 0,3-5 115 0 0,-15 26 39 0 0,1 0-1 0 0,0 0 0 0 0,0 1 1 0 0,0 0-1 0 0,1 0 1 0 0,1 0-154 0 0,14-15 880 0 0,-19 19-717 0 0,1-1 0 0 0,-1 1-1 0 0,1 1 1 0 0,0-1 0 0 0,0 0-1 0 0,0 1 1 0 0,0 0 0 0 0,0 0-1 0 0,0 0 1 0 0,0 1 0 0 0,1-1-1 0 0,-1 1 1 0 0,1 0 0 0 0,-1 0-1 0 0,1 1 1 0 0,0-1 0 0 0,-1 1-1 0 0,2 0-162 0 0,-4 1 64 0 0,0 0 1 0 0,-1 0-1 0 0,1 0 0 0 0,0 0 0 0 0,-1 0 0 0 0,1 1 0 0 0,-1-1 1 0 0,1 0-1 0 0,0 2-64 0 0,-1-2 69 0 0,2 2-19 0 0,-1 1-1 0 0,0-1 1 0 0,0 0 0 0 0,0 0-1 0 0,0 1 1 0 0,-1-1 0 0 0,1 1-1 0 0,-1 0 1 0 0,0-1 0 0 0,0 1-1 0 0,0 0 1 0 0,0 0 0 0 0,-1 0-1 0 0,1 2-49 0 0,3 20 232 0 0,-2-17-204 0 0,-1 0 1 0 0,0 0 0 0 0,-1 0 0 0 0,0 0-1 0 0,0 1 1 0 0,-1-1 0 0 0,0 0 0 0 0,-1 3-29 0 0,-3 29 52 0 0,1-2-107 0 0,-2-1-1 0 0,-2 1 0 0 0,-3 8 56 0 0,-6 23-130 0 0,14-56-80 0 0,-2 0 0 0 0,-2 7 210 0 0,-5 14 159 0 0,12-35-405 0 0,-1 0 1 0 0,1 1-1 0 0,0-1 1 0 0,0 0-1 0 0,0 1 1 0 0,-1-1-1 0 0,1 0 1 0 0,0 0-1 0 0,-1 1 1 0 0,1-1 0 0 0,0 0-1 0 0,-1 0 1 0 0,1 0-1 0 0,0 1 1 0 0,-1-1-1 0 0,1 0 1 0 0,0 0-1 0 0,-1 0 1 0 0,1 0 0 0 0,0 0-1 0 0,-1 0 1 0 0,1 0-1 0 0,0 0 1 0 0,-1 0-1 0 0,1 0 1 0 0,-1 0-1 0 0,1 0 1 0 0,0 0-1 0 0,-1 0 1 0 0,1 0 245 0 0,-1 0 98 0 0,0 0-7041 0 0</inkml:trace>
  <inkml:trace contextRef="#ctx0" brushRef="#br0" timeOffset="3146.7">1473 543 8288 0 0,'0'0'638'0'0,"0"0"-168"0"0,0 0 827 0 0,0 0 410 0 0,12 1 2815 0 0,10 1-2995 0 0,2-1-374 0 0,-21-1-1079 0 0,-1 0 1 0 0,1 0-1 0 0,-1 0 0 0 0,1 0 1 0 0,-1 0-1 0 0,1-1 0 0 0,-1 1 1 0 0,0-1-1 0 0,2 0-74 0 0,15-3 404 0 0,-10 1-246 0 0,-8 3-140 0 0,0 0 0 0 0,0-1 0 0 0,0 1 0 0 0,0-1-1 0 0,0 1 1 0 0,0 0 0 0 0,0 0 0 0 0,0 0-1 0 0,0 0 1 0 0,0 0 0 0 0,0 0 0 0 0,0 0 0 0 0,0 0-1 0 0,0 0 1 0 0,0 0 0 0 0,0 0 0 0 0,0 0 0 0 0,0 1-1 0 0,0-1 1 0 0,0 1 0 0 0,0-1 0 0 0,0 0-1 0 0,0 1 1 0 0,0 0 0 0 0,0-1-18 0 0,-1 1 4 0 0,1-1 0 0 0,0 1 0 0 0,-1 0 0 0 0,1-1 0 0 0,-1 1 0 0 0,1 0 0 0 0,-1 0 0 0 0,1-1 0 0 0,-1 1 0 0 0,0 0 0 0 0,1 0 0 0 0,-1 0 0 0 0,0 0 0 0 0,1-1-1 0 0,-1 1 1 0 0,0 0 0 0 0,0 0 0 0 0,0 0 0 0 0,0 0 0 0 0,0 0 0 0 0,0 0 0 0 0,0 0 0 0 0,0-1 0 0 0,-1 2-4 0 0,-4 19 42 0 0,-4-2-238 0 0,-2-1 0 0 0,0 0 0 0 0,0-1 0 0 0,-7 6 196 0 0,17-21-25 0 0,-1 0-31 0 0,0 1 0 0 0,1-1 0 0 0,-1 0-1 0 0,0 0 1 0 0,-1 1 0 0 0,1-2 0 0 0,0 1 56 0 0,0 0-43 0 0,0 4 2 0 0,2-5-109 0 0,0-1-14 0 0,0 0 4 0 0,0 0 40 0 0,1-1 147 0 0,1-1-27 0 0,1 0-1 0 0,0 0 1 0 0,-1 1 0 0 0,1-1-1 0 0,0 1 1 0 0,0 0-1 0 0,1-1 1 0 0,-3 2-76 0 0,-1 0 2 0 0,5 7 8 0 0,-5-5 64 0 0,1 0-1 0 0,0 0 0 0 0,-1 0 0 0 0,1 0 1 0 0,-1 0-1 0 0,0 0 0 0 0,0 0 0 0 0,1 0 0 0 0,-2 0 1 0 0,1 0-1 0 0,0 0 0 0 0,0 0 0 0 0,0 0 1 0 0,-1 0-1 0 0,0 0 3 0 0,-1 4-7 0 0,0-1 1 0 0,0 0 0 0 0,-1 0-1 0 0,-2 3 7 0 0,-9 19 3 0 0,12-21-3 0 0,-1-1 0 0 0,0 0 0 0 0,-1 0 0 0 0,1 0 0 0 0,-1 0 0 0 0,-1 1 0 0 0,1-1 0 0 0,0 1 0 0 0,0-1 0 0 0,0 1 0 0 0,1-1 0 0 0,-1 2 0 0 0,1 0 11 0 0,1-4 32 0 0,-1 2-22 0 0,24-7 32 0 0,34-16 25 0 0,-54 17-38 0 0,-13 15-94 0 0,9-11 21 0 0,-1 1-1 0 0,0-1 1 0 0,0 0-1 0 0,0 0 1 0 0,0 0-1 0 0,0 0 1 0 0,0 0-1 0 0,-4 0 34 0 0,-9 7 206 0 0,-18 6-432 0 0,35-15 301 0 0,-15 7 360 0 0,10-5-256 0 0,0 0 0 0 0,0 0-1 0 0,0 1 1 0 0,1-1 0 0 0,-1 1 0 0 0,1 0 0 0 0,0 0 0 0 0,0 1 0 0 0,-2 2-179 0 0,-14 13 123 0 0,4-5-70 0 0,6-4-53 0 0,-1-2 0 0 0,-8 6 0 0 0,-6 7 278 0 0,12-9-12 0 0,-14 15-120 0 0,2 0 1 0 0,1 1-1 0 0,1 1 0 0 0,-17 32-146 0 0,-24 32 151 0 0,51-77-155 0 0,7-8 13 0 0,0-1-1 0 0,0 0 1 0 0,-3 1-9 0 0,-11 19 506 0 0,19-26-375 0 0,1-2-324 0 0,0 0-139 0 0,2-2-27 0 0,9-7 14 0 0,71-60-482 0 0,44-45 568 0 0,-116 105 256 0 0,2 2 0 0 0,0-1 0 0 0,0 1 0 0 0,0 1 0 0 0,5-2 3 0 0,-15 7-1 0 0,2 0 17 0 0,0 0 0 0 0,1 0 0 0 0,-1 0 0 0 0,1 0 0 0 0,-1 1 0 0 0,1-1 0 0 0,0 1 0 0 0,-1 0 0 0 0,5 1-16 0 0,5 0 119 0 0,-13-1-118 0 0,1 0 0 0 0,-1 1 0 0 0,0-1 0 0 0,0 0 0 0 0,1 1 0 0 0,-1-1 0 0 0,0 1 0 0 0,0 0 1 0 0,0-1-1 0 0,1 1 0 0 0,-1 0 0 0 0,0 0 0 0 0,0-1 0 0 0,0 1 0 0 0,0 0 0 0 0,0 0 0 0 0,-1 0 0 0 0,1 0 0 0 0,0 1 0 0 0,0-1 0 0 0,-1 0 0 0 0,1 0 0 0 0,-1 0 0 0 0,1 1-1 0 0,3 6-87 0 0,-1 0 0 0 0,-1-1 0 0 0,2 7 87 0 0,-2-7 11 0 0,3 19 89 0 0,-4-21-85 0 0,-1-1 1 0 0,1 1-1 0 0,0-1 1 0 0,0 1-1 0 0,1-1 0 0 0,0 0 1 0 0,1 4-16 0 0,8 14 73 0 0,-10-18-32 0 0,0-1 0 0 0,1 1 0 0 0,-1-1-1 0 0,1 1 1 0 0,0-1 0 0 0,0 0 0 0 0,1 0-1 0 0,-1 0 1 0 0,1 0 0 0 0,-1 0 0 0 0,1 0-1 0 0,3 1-40 0 0,-3-1-15 0 0,0-1-1 0 0,1 0 1 0 0,0 0 0 0 0,-1 0-1 0 0,1-1 1 0 0,0 1-1 0 0,0-1 1 0 0,0 0-1 0 0,0 0 1 0 0,0 0 0 0 0,0 0-1 0 0,0-1 1 0 0,0 0-1 0 0,2 0 16 0 0,15 1-87 0 0,-15 0 142 0 0,0-1-1 0 0,-1 0 1 0 0,1 0 0 0 0,0-1 0 0 0,0 1-55 0 0,14-4 253 0 0,-6 2-332 0 0,0 0 1 0 0,0-2-1 0 0,0 1 1 0 0,-1-2-1 0 0,1 0 0 0 0,8-4 79 0 0,2-4 394 0 0,-16 10-309 0 0,-1 0 0 0 0,-1-1 0 0 0,1 0-1 0 0,0 0 1 0 0,-1-1 0 0 0,0 1 0 0 0,0-1 0 0 0,0-1-1 0 0,-1 1 1 0 0,0-1 0 0 0,2-3-85 0 0,-3 4-99 0 0,-3 3 127 0 0,1 1-1 0 0,-1-1 1 0 0,0 0-1 0 0,0 0 1 0 0,0 1-1 0 0,0-1 1 0 0,0 0 0 0 0,-1 0-1 0 0,1 0 1 0 0,0 0-1 0 0,-1 0 1 0 0,0-1-1 0 0,1 1 1 0 0,-1 0 0 0 0,0 0-28 0 0,0 1 22 0 0,-8-8-1862 0 0,-2 0-500 0 0,-6 4-4727 0 0</inkml:trace>
  <inkml:trace contextRef="#ctx0" brushRef="#br0" timeOffset="3499.759">1617 1099 2304 0 0,'0'0'200'0'0,"0"0"-200"0"0,3 11 0 0 0,-3-11 0 0 0,0 0 2656 0 0,0 0 480 0 0,9 5 104 0 0,-4 1 24 0 0,-5-6-2192 0 0,13 8-433 0 0,-10 0-95 0 0,11 0-8 0 0,-6-5-400 0 0,0 2-72 0 0,-8-5-64 0 0,10 11-4719 0 0,-2 0-985 0 0</inkml:trace>
  <inkml:trace contextRef="#ctx0" brushRef="#br0" timeOffset="3500.759">1996 1076 8288 0 0,'-10'23'736'0'0,"10"-23"-584"0"0,0 0-152 0 0,10 8 0 0 0,-2 3 2088 0 0,1 5 392 0 0,-6-2 80 0 0,2 2 7 0 0,5-5-1239 0 0,-2 5-248 0 0,0 3-56 0 0,1 0 0 0 0,4-4-632 0 0,-5 1-120 0 0,5-1-24 0 0,1 0-8 0 0,-1 1-984 0 0,-1-5-200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9T07:53:27.56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5842 8427 14280 0 0,'0'0'1102'0'0,"0"0"-579"0"0,0 0 239 0 0,0 0 184 0 0,0 0 40 0 0,0 0-55 0 0,0 0-258 0 0,0 0-110 0 0,0 0-19 0 0,0 3-68 0 0,1 18-176 0 0,0-14-316 0 0,0 0 0 0 0,-1 1 0 0 0,0-1 0 0 0,-1 0 1 0 0,1 0-1 0 0,-1 1 0 0 0,-1-1 0 0 0,1 0 0 0 0,-4 6 16 0 0,-40 73-4841 0 0,31-59-1533 0 0</inkml:trace>
  <inkml:trace contextRef="#ctx0" brushRef="#br0" timeOffset="0.999">5213 9125 9672 0 0,'0'2'748'0'0,"-1"13"-38"0"0,-1-12-428 0 0,1-1 12 0 0,0 0 821 0 0,1 0-472 0 0,-1 1 0 0 0,1-1 1 0 0,-1 0-1 0 0,1 1 0 0 0,-1-1 1 0 0,0 0-1 0 0,-1 2-643 0 0,2-3-29 0 0,-1 1 636 0 0,3 4-501 0 0,0-1 1 0 0,0 0-1 0 0,0 0 1 0 0,1 0-1 0 0,0-1 0 0 0,0 1 1 0 0,0-1-1 0 0,1 0 0 0 0,2 4-106 0 0,18 17-601 0 0,-4-6-2551 0 0,-18-17 1862 0 0</inkml:trace>
  <inkml:trace contextRef="#ctx0" brushRef="#br0" timeOffset="339.101">5374 9030 5984 0 0,'0'0'464'0'0,"0"0"-12"0"0,0 0 1088 0 0,2-1 510 0 0,9-5 519 0 0,19-13 4314 0 0,29-11-6883 0 0,4-6 2028 0 0,-22 17-1516 0 0,-18 7-151 0 0,1 1 1 0 0,19-5-362 0 0,8-2 194 0 0,-22 8-95 0 0,1 0 0 0 0,1 2-1 0 0,12-2-98 0 0,-8 4 67 0 0,-26 3-43 0 0,1 1-1 0 0,1 0 0 0 0,-1 1 0 0 0,0 0 0 0 0,0 0 0 0 0,10 2-23 0 0,-15-2 11 0 0,1 6-3 0 0,10 8 111 0 0,-6-3-49 0 0,-10-8-63 0 0,1-1 0 0 0,0 0 1 0 0,-1 1-1 0 0,0-1 1 0 0,1 1-1 0 0,-1-1 1 0 0,0 1-1 0 0,0-1 1 0 0,1 1-1 0 0,-1-1 1 0 0,0 1-1 0 0,-1-1 0 0 0,1 1 1 0 0,0-1-1 0 0,0 1 1 0 0,-1-1-1 0 0,1 1 1 0 0,-1-1-1 0 0,1 0 1 0 0,-1 1-8 0 0,-16 29 4 0 0,9-19 8 0 0,1-2-397 0 0,0-1 0 0 0,-1 0-1 0 0,0 0 1 0 0,-1 0 0 0 0,0-1 0 0 0,-1 0 0 0 0,-2 1 385 0 0,-19 17-5718 0 0,5-3-1126 0 0</inkml:trace>
  <inkml:trace contextRef="#ctx0" brushRef="#br0" timeOffset="1179.847">5341 9274 5984 0 0,'0'0'273'0'0,"8"-2"91"0"0,35-27 1982 0 0,3-2 2876 0 0,-15 10-3761 0 0,-25 16-1167 0 0,0 1 0 0 0,0-1 1 0 0,0 2-1 0 0,0-1 0 0 0,1 1 0 0 0,-1-1 0 0 0,2 2-294 0 0,-2-1 223 0 0,0 1 0 0 0,0-1 1 0 0,0 0-1 0 0,-1 0 0 0 0,5-3-223 0 0,15-9 260 0 0,38-18 238 0 0,-5 9 140 0 0,-55 23-540 0 0,-3 1-2 0 0,0 0 2 0 0,0 0 4 0 0,0 0 2 0 0,0 0 0 0 0,0 0 4 0 0,0 0 16 0 0,0 0 4 0 0,-3 2 0 0 0,-73 77 11 0 0,62-65-120 0 0,0 0 0 0 0,1 1 1 0 0,-2 5-20 0 0,3-4-2 0 0,-1 0 1 0 0,-1-1-1 0 0,-1-1 2 0 0,-142 135-2217 0 0,145-138 2040 0 0,4-4 50 0 0,1 1 1 0 0,-1-1-1 0 0,1 2 1 0 0,1-1-1 0 0,-1 1 1 0 0,1 0-1 0 0,-3 8 127 0 0,8-15-136 0 0,1-2 3 0 0,0 0 12 0 0,0 0 7 0 0,0 0 2 0 0,12-8-78 0 0,10-8 214 0 0,1 1-1 0 0,0 1 1 0 0,1 1 0 0 0,0 1 0 0 0,1 1-1 0 0,14-3-23 0 0,-36 12-2 0 0,0 1-1 0 0,0 1 0 0 0,1-1 0 0 0,-1 0 1 0 0,0 1-1 0 0,0 0 0 0 0,1 0 0 0 0,-1 0 1 0 0,0 0-1 0 0,1 0 0 0 0,-1 0 0 0 0,0 1 0 0 0,1 0 1 0 0,-1 0-1 0 0,0 0 0 0 0,0 0 0 0 0,0 0 1 0 0,0 1-1 0 0,0-1 0 0 0,0 1 0 0 0,0 0 1 0 0,0 0-1 0 0,-1 0 0 0 0,1 0 0 0 0,-1 0 0 0 0,1 1 3 0 0,35 46 1064 0 0,-36-46-1006 0 0,0 0 0 0 0,0 0 0 0 0,0 1 0 0 0,0-1 0 0 0,0 0 0 0 0,-1 1 0 0 0,1 0 0 0 0,-1-1 0 0 0,0 1 0 0 0,0 0 0 0 0,0 2-58 0 0,7 22 194 0 0,-3-15-104 0 0,-1 1-1 0 0,0-1 1 0 0,-1 1-1 0 0,-1 1 1 0 0,0-1-1 0 0,0 13-89 0 0,-1 16 211 0 0,-5 27-211 0 0,2-35 43 0 0,-1-16-17 0 0,0-1 1 0 0,-1-1-1 0 0,0 1 0 0 0,-2 0-26 0 0,0 4 35 0 0,-31 92-22 0 0,36-111-7 0 0,0 0-1 0 0,0 1 0 0 0,-1-1 1 0 0,1 0-1 0 0,-1 0 0 0 0,0 0 1 0 0,0 0-1 0 0,0 0 0 0 0,-1 1-5 0 0,2-2 6 0 0,-6 11 4 0 0,6-10 17 0 0,-3 4-863 0 0,4-7 804 0 0,-1 0 0 0 0,1 0 0 0 0,-1-1 0 0 0,1 1 0 0 0,-1 0 0 0 0,1 0 0 0 0,-1 0 0 0 0,1 0-1 0 0,0-1 1 0 0,-1 1 0 0 0,1 0 0 0 0,-1-1 0 0 0,1 1 0 0 0,0 0 0 0 0,-1-1 0 0 0,1 1 0 0 0,-1 0 0 0 0,1-1 0 0 0,0 1 0 0 0,0-1 32 0 0,-4-3-158 0 0,1 0 1 0 0,1-1 0 0 0,-1 1-1 0 0,1-1 1 0 0,0 1 0 0 0,0-1-1 0 0,0 0 1 0 0,0 0 0 0 0,1 0-1 0 0,0-1 158 0 0,-9-25-405 0 0,-2 3-494 0 0,2-1-1 0 0,1 0 1 0 0,-3-21 899 0 0,-7-39-2360 0 0,18 85 1913 0 0,0 1 282 0 0,-4-5 145 0 0,0 16 57 0 0,4-5 158 0 0,1-3 71 0 0,-8 9 205 0 0,5-6-384 0 0,-3 5-7 0 0,1 1 0 0 0,0 0 1 0 0,1 0-1 0 0,0 0 1 0 0,0 0-1 0 0,1 1 0 0 0,0-1 1 0 0,0 6-81 0 0,0-3 77 0 0,-1 1 0 0 0,0-1 0 0 0,-1 0 1 0 0,-1 0-78 0 0,2-2 0 0 0,-1 1 0 0 0,2-1 0 0 0,-1 0 0 0 0,1 1 0 0 0,0 5 0 0 0,-7 24 0 0 0,-15 9-90 0 0,24-47 10 0 0,0 1 38 0 0,0 0 0 0 0,0 0 0 0 0,0 0 0 0 0,-1-1 0 0 0,1 1 0 0 0,-1-1 0 0 0,0 2 42 0 0,0-1-64 0 0,1 0-88 0 0,1-3-18 0 0,0 0-74 0 0,-7 2-119 0 0,3-2-1277 0 0,3-7 683 0 0,1 1 823 0 0,1 0 1 0 0,0 1-1 0 0,0-1 0 0 0,1 0 0 0 0,-1 1 0 0 0,2-1 134 0 0,0-5-167 0 0,-1 7 91 0 0,0-1-1 0 0,0 1 1 0 0,0-1 0 0 0,1 1 0 0 0,-1 0 0 0 0,1 0 0 0 0,3-3 76 0 0,7-11-122 0 0,57-83-183 0 0,68-124 609 0 0,-113 188-167 0 0,0 2-1 0 0,3 0 1 0 0,1 2 0 0 0,2 0-137 0 0,130-118 1775 0 0,-153 144-1600 0 0,2-2 100 0 0,1 0-1 0 0,0 1 1 0 0,0 1-1 0 0,1 0 1 0 0,0 0-1 0 0,0 2 1 0 0,1-1-1 0 0,0 1 1 0 0,6-1-275 0 0,-18 6 49 0 0,0 0-1 0 0,0 0 1 0 0,0-1 0 0 0,0 1 0 0 0,0 0 0 0 0,0 0 0 0 0,0 0 0 0 0,0 1 0 0 0,0-1 0 0 0,0 0 0 0 0,0 0-1 0 0,0 0 1 0 0,0 1 0 0 0,-1-1 0 0 0,1 1 0 0 0,0-1 0 0 0,0 0 0 0 0,0 1 0 0 0,0 0 0 0 0,0-1 0 0 0,-1 1 0 0 0,1-1-1 0 0,0 1 1 0 0,0 0 0 0 0,-1 0 0 0 0,1-1 0 0 0,-1 1 0 0 0,1 0 0 0 0,-1 0 0 0 0,1 0 0 0 0,-1 0 0 0 0,1 0-1 0 0,-1-1 1 0 0,0 1 0 0 0,1 0 0 0 0,-1 0 0 0 0,0 0 0 0 0,0 0 0 0 0,0 0 0 0 0,0 1-49 0 0,1 2 78 0 0,0 1 0 0 0,0 0 0 0 0,-1 0 0 0 0,0-1 0 0 0,0 1 0 0 0,0 0 0 0 0,-1 2-78 0 0,-5 18 284 0 0,-7 23-284 0 0,1-8 275 0 0,-1 5 212 0 0,7-25-243 0 0,0 2 0 0 0,1-1 0 0 0,2 1 0 0 0,0-1-1 0 0,0 12-243 0 0,1 8 221 0 0,0-30-222 0 0,2 0 0 0 0,-1 1 0 0 0,2 8 1 0 0,0-16-8 0 0,0 0-1 0 0,0 0 1 0 0,0 0 0 0 0,1 0-1 0 0,0 0 1 0 0,0 0 0 0 0,0 0 0 0 0,0 0-1 0 0,1 0 9 0 0,4 9 1 0 0,-6-11 6 0 0,0 0-1 0 0,1 0 0 0 0,-1 0 1 0 0,1 0-1 0 0,-1 0 0 0 0,1 0 1 0 0,0 0-1 0 0,0-1 0 0 0,0 1 1 0 0,0 0-1 0 0,0-1 0 0 0,0 0 1 0 0,0 1-1 0 0,0-1 0 0 0,1 0 1 0 0,-1 0-1 0 0,0 0 0 0 0,1-1 1 0 0,1 2-7 0 0,7 0 147 0 0,0-1 1 0 0,-1 0 0 0 0,1 0 0 0 0,3-1-148 0 0,18 2 56 0 0,-21-1-234 0 0,0-1 0 0 0,0 0-1 0 0,1-1 1 0 0,1-1 178 0 0,23 0 72 0 0,-21 1-1145 0 0,-3-3-4812 0 0</inkml:trace>
  <inkml:trace contextRef="#ctx0" brushRef="#br0" timeOffset="-40105.251">1256 42 3680 0 0,'0'0'167'0'0,"7"-5"26"0"0,-6 3 73 0 0,1 1 1 0 0,-1-1 0 0 0,0 1-1 0 0,0-1 1 0 0,0 1-1 0 0,0-1 1 0 0,0 1-1 0 0,0-1 1 0 0,0 0-1 0 0,-1 1 1 0 0,1-1 0 0 0,0 0-1 0 0,-1-2-266 0 0,6-5 3813 0 0,-4 6 202 0 0,-9 6-2877 0 0,-5 3-957 0 0,0 0-1 0 0,0 1 1 0 0,1 1-1 0 0,0 0 1 0 0,1 0-1 0 0,-1 2-180 0 0,-17 18 333 0 0,-10 13-333 0 0,19-20-196 0 0,-62 80 744 0 0,72-91-580 0 0,1 1 0 0 0,1 0 0 0 0,-5 8 32 0 0,0 1 12 0 0,-2 5 52 0 0,1 0-1 0 0,1 1 0 0 0,2 0 0 0 0,0 3-63 0 0,-1 0 39 0 0,0-1-3 0 0,0-1 28 0 0,2 1 0 0 0,0 0-1 0 0,-2 19-63 0 0,5-22 139 0 0,-5 18-139 0 0,4-21 85 0 0,2 1 0 0 0,0 4-85 0 0,-21 127 320 0 0,19-111-236 0 0,3-26-30 0 0,1 0 0 0 0,1 9-54 0 0,-9 106 350 0 0,-11 33-350 0 0,12-94 98 0 0,6-29 50 0 0,1 27-148 0 0,0 11 60 0 0,-2 54 193 0 0,6 0 0 0 0,7 24-253 0 0,-7-143 17 0 0,2 52 97 0 0,0 2 129 0 0,3 1-243 0 0,0 1 348 0 0,-3 50-348 0 0,0 9 258 0 0,-2-79-180 0 0,3 28 38 0 0,1-20 51 0 0,-3 7-167 0 0,-1-7 137 0 0,4 7-137 0 0,10 69 382 0 0,-4 82-382 0 0,-7 17 226 0 0,4 128 214 0 0,2-151-152 0 0,-7 227 288 0 0,-11-220-296 0 0,-5 4-16 0 0,7-113-124 0 0,3-48-24 0 0,-2 0-1 0 0,-6 22-115 0 0,-12 85 146 0 0,15-94-76 0 0,-1-4-32 0 0,-24 163 97 0 0,22-160-135 0 0,3 8 0 0 0,1-10 0 0 0,-57 331 118 0 0,25-180-108 0 0,28-161-10 0 0,-9 42 0 0 0,-26 114 44 0 0,44-208-34 0 0,-11 46 0 0 0,-8 16-10 0 0,0 1 0 0 0,-13 37 0 0 0,-19 36 0 0 0,23-64 0 0 0,19-53 0 0 0,-1 0 0 0 0,-2-1 0 0 0,-3 4 0 0 0,8-15 0 0 0,-2-1 0 0 0,1 0 0 0 0,-2 0 0 0 0,0-1 0 0 0,-14 11 0 0 0,20-19 0 0 0,-5 4-42 0 0,-1 0 0 0 0,-10 6 42 0 0,-13 12-146 0 0,10-6 83 0 0,20-19 50 0 0,0 1-1 0 0,0 0 1 0 0,1 1 0 0 0,0-1-1 0 0,0 1 1 0 0,0-1 0 0 0,0 1-1 0 0,1 1 1 0 0,0-1 0 0 0,0 0-1 0 0,0 1 14 0 0,0 1-15 0 0,-1-1-1 0 0,1 0 1 0 0,-1 0 0 0 0,-1 0 15 0 0,3-3-6 0 0,0 0 0 0 0,-1 1 0 0 0,1-1 0 0 0,1 0 0 0 0,-1 1 0 0 0,0-1 0 0 0,1 1 1 0 0,-1 0-1 0 0,1-1 0 0 0,0 1 0 0 0,1 0 0 0 0,-1 0 0 0 0,0 0 0 0 0,1 0 6 0 0,0 1-77 0 0,0-1-1 0 0,0 0 0 0 0,0 0 1 0 0,1 1-1 0 0,0-1 1 0 0,0 0-1 0 0,0 0 0 0 0,0 0 1 0 0,0 0-1 0 0,2 3 78 0 0,9 10-608 0 0,-11-15 608 0 0,0-1 0 0 0,0 0 0 0 0,0 1 0 0 0,0-1 0 0 0,-1 0 0 0 0,1 1 0 0 0,0-1 0 0 0,-1 1 0 0 0,1-1 0 0 0,-1 1 0 0 0,0-1 0 0 0,0 1 0 0 0,1 0 0 0 0,-1-1 0 0 0,0 1 0 0 0,0 0 0 0 0,0 0 0 0 0,0 0 0 0 0,0 1 0 0 0,0-1 0 0 0,1 0 0 0 0,-1 0 0 0 0,1 0 0 0 0,-1 0 0 0 0,1 0 0 0 0,0 0 0 0 0,0 0 0 0 0,12 33 0 0 0,-5-13 0 0 0,-7-19 0 0 0,0 0 0 0 0,0 0 0 0 0,0 0 0 0 0,0 0 0 0 0,0 0 0 0 0,1 0 0 0 0,0 1 0 0 0,4 7 76 0 0,0 0 1 0 0,-1 0-1 0 0,0 1 0 0 0,-1 0 0 0 0,0 0 0 0 0,-1 0 0 0 0,-1 1 1 0 0,1 7-77 0 0,1-2 146 0 0,1 9-62 0 0,-4-16-84 0 0,0 0 0 0 0,1-1 0 0 0,0 1 0 0 0,0-1 0 0 0,2 1 0 0 0,6 33 0 0 0,-9-32 0 0 0,0 0 0 0 0,-1 0 0 0 0,0 0 0 0 0,-1 0 0 0 0,0 1 0 0 0,0-5 0 0 0,1 0 0 0 0,0 1 0 0 0,1-1 0 0 0,0 3 0 0 0,2 22 0 0 0,0 26 0 0 0,-1-33 0 0 0,-2 1 0 0 0,0 3 0 0 0,-1 11 0 0 0,3 8 0 0 0,0 9 0 0 0,-14 260 64 0 0,7-176-64 0 0,3 75 0 0 0,3-116 0 0 0,4 0 0 0 0,-2-56 0 0 0,-2-1 0 0 0,-1 2 0 0 0,-2-1 0 0 0,4 34 0 0 0,-2-38 0 0 0,-2 16 0 0 0,0-15 0 0 0,3 13 0 0 0,3 231 0 0 0,0-78 0 0 0,-3 33 0 0 0,-2-130 0 0 0,0-51 0 0 0,2 49 0 0 0,1 177 48 0 0,-4-143-32 0 0,10 178-16 0 0,5-19 0 0 0,-9-202 0 0 0,1 22 0 0 0,9 135 0 0 0,1 0 0 0 0,13 255-208 0 0,-18-304 83 0 0,-4-111 98 0 0,1-1 1 0 0,2 33-20 0 0,7 157 26 0 0,-2-11-106 0 0,-3-86 35 0 0,3 81-137 0 0,-2-37-61 0 0,16 530-175 0 0,-2-282 125 0 0,-20-404 328 0 0,15 140-42 0 0,1-6 42 0 0,5-27-35 0 0,-15-118 12 0 0,95 497-1587 0 0,-34-268-1446 0 0,-39-174-124 0 0,-17-63 1559 0 0</inkml:trace>
  <inkml:trace contextRef="#ctx0" brushRef="#br0" timeOffset="-27301.064">3797 301 18287 0 0,'0'0'836'0'0,"0"0"-18"0"0,0 0-453 0 0,0 0 50 0 0,3 1 81 0 0,-1 0-427 0 0,1 1 0 0 0,0 0 0 0 0,-1-1 0 0 0,1 1 0 0 0,-1 0 0 0 0,0 0 0 0 0,1 0 0 0 0,-1 1 1 0 0,0-1-1 0 0,0 1 0 0 0,-1-1 0 0 0,1 1 0 0 0,0-1 0 0 0,-1 1 0 0 0,0 0 0 0 0,0 0 0 0 0,1 0 0 0 0,-2 0 1 0 0,1 0-1 0 0,0 0 0 0 0,0 0 0 0 0,-1 0 0 0 0,0 1-69 0 0,0 3-239 0 0,0 0 0 0 0,0-1 0 0 0,-1 1 0 0 0,1 0 0 0 0,-2 0 0 0 0,1-1 0 0 0,-1 1-1 0 0,0-1 1 0 0,0 1 0 0 0,-2 2 239 0 0,-5 15-2080 0 0</inkml:trace>
  <inkml:trace contextRef="#ctx0" brushRef="#br0" timeOffset="-27628.19">2990 625 11976 0 0,'0'0'922'0'0,"0"0"-444"0"0,-1 2 363 0 0,-6 16 961 0 0,4-13-1458 0 0,0 0-1 0 0,1 0 1 0 0,0 1-1 0 0,0-1 1 0 0,1 1-1 0 0,-1-1 1 0 0,1 1-1 0 0,0-1 1 0 0,1 1-1 0 0,0 0 1 0 0,-1 0-1 0 0,2-1 1 0 0,-1 3-344 0 0,5 16 414 0 0,-2-13-253 0 0,-1 0 0 0 0,-1 0 0 0 0,1 0 0 0 0,-2 0-161 0 0,4 39 392 0 0,-3-33-283 0 0,0 0 1 0 0,0 0-1 0 0,-2 1-109 0 0,-4 107 437 0 0,2-49-51 0 0,-10 64-386 0 0,-6-6 77 0 0,-17 91-1 0 0,31-188-77 0 0,0 29 1 0 0,2-24 12 0 0,-4 11-12 0 0,5-42 7 0 0,1 1-1 0 0,-1-1 1 0 0,2 1 0 0 0,0 0-1 0 0,0 0 1 0 0,1-1 0 0 0,1 1-1 0 0,0 3-6 0 0,3 26 0 0 0,-2-12 0 0 0,-3-28-1 0 0,0 0 1 0 0,1 0-1 0 0,-1 0 0 0 0,0 0 0 0 0,0 0 0 0 0,1 0 1 0 0,-1 0-1 0 0,1 0 0 0 0,-1 0 0 0 0,0-1 0 0 0,1 1 0 0 0,0 0 1 0 0,0 1 0 0 0,1-1-5 0 0,0 0 1 0 0,1 0-1 0 0,-1 0 0 0 0,1 0 1 0 0,0 0-1 0 0,-1 0 1 0 0,1-1-1 0 0,-1 1 1 0 0,1-1-1 0 0,0 0 1 0 0,0 1-1 0 0,-1-1 1 0 0,1-1-1 0 0,0 1 1 0 0,1 0 4 0 0,-1-2-7 0 0,0 1 0 0 0,0 0 1 0 0,0-1-1 0 0,0 0 1 0 0,0 0-1 0 0,0 0 0 0 0,-1 0 1 0 0,1 0-1 0 0,-1 0 1 0 0,1-1-1 0 0,-1 1 0 0 0,0-1 1 0 0,1-1 6 0 0,4-7-44 0 0,0 0 0 0 0,5-11 44 0 0,-4 5-77 0 0,17-24-515 0 0,2 0 0 0 0,11-10 592 0 0,-6 9-1799 0 0,-8 7 343 0 0</inkml:trace>
  <inkml:trace contextRef="#ctx0" brushRef="#br0" timeOffset="-26960.984">3170 1087 13792 0 0,'0'0'629'0'0,"0"0"-12"0"0,2 0-259 0 0,2-1 6 0 0,0 1 0 0 0,0-1 0 0 0,0 0 1 0 0,-1 0-1 0 0,4-1-364 0 0,-3 0 333 0 0,0 1 1 0 0,0 0 0 0 0,0 0-1 0 0,0 1 1 0 0,4-1-334 0 0,57 1 2257 0 0,-62 0-2401 0 0,0 1 1 0 0,0-1-1 0 0,0 1 1 0 0,-1 0-1 0 0,1 0 0 0 0,0 1 1 0 0,0-1-1 0 0,-1 0 1 0 0,1 1-1 0 0,0 0 0 0 0,-1-1 1 0 0,0 1-1 0 0,1 0 1 0 0,-1 0-1 0 0,0 0 1 0 0,0 1-1 0 0,0-1 0 0 0,0 0 1 0 0,-1 1-1 0 0,2 1 144 0 0,4 8-6654 0 0</inkml:trace>
  <inkml:trace contextRef="#ctx0" brushRef="#br0" timeOffset="-26615.898">3516 819 9672 0 0,'0'0'748'0'0,"2"-1"-218"0"0,62-16 8312 0 0,-35 10-5851 0 0,23-8-2991 0 0,-8 1 821 0 0,-26 9-399 0 0,1-1-1 0 0,3-3-421 0 0,57-22 1283 0 0,38-8-1283 0 0,-51 17 147 0 0,-41 15-128 0 0,0 1 1 0 0,0 0-1 0 0,1 2 1 0 0,0 1-1 0 0,0 2 1 0 0,14 0-20 0 0,-39 1 2 0 0,1 0 1 0 0,0 0-1 0 0,0 0 1 0 0,0 0-1 0 0,0 1 1 0 0,-1-1-1 0 0,1 0 1 0 0,0 1-1 0 0,0 0 1 0 0,-1-1-1 0 0,1 1 0 0 0,0 0 1 0 0,-1 0-1 0 0,1 0 1 0 0,-1 0-1 0 0,1 0 1 0 0,-1 0-1 0 0,1 0 1 0 0,-1 1-1 0 0,0-1 1 0 0,1 0-3 0 0,-1 2 0 0 0,0-1 0 0 0,1 0 0 0 0,-1 1 1 0 0,0-1-1 0 0,0 1 0 0 0,-1-1 1 0 0,1 1-1 0 0,0 0 0 0 0,-1-1 0 0 0,1 1 1 0 0,-1 0-1 0 0,0-1 0 0 0,0 2 0 0 0,-1 4-22 0 0,1 0-1 0 0,-2 1 0 0 0,1-1 1 0 0,-1-1-1 0 0,0 1 1 0 0,-1 0-1 0 0,1 0 0 0 0,-2-1 1 0 0,0 3 22 0 0,-20 28-1920 0 0,-27 36 1920 0 0,17-27-2291 0 0,3-4-3184 0 0,4-2-1509 0 0</inkml:trace>
  <inkml:trace contextRef="#ctx0" brushRef="#br0" timeOffset="-26284.789">3535 1042 17279 0 0,'0'0'794'0'0,"0"0"-22"0"0,2 0-496 0 0,2 0-87 0 0,0-1 0 0 0,0 1 0 0 0,1 0 0 0 0,-1-1 1 0 0,0 0-1 0 0,0 0 0 0 0,0 0 0 0 0,0-1-189 0 0,5-1 664 0 0,0 0 0 0 0,-1 1 1 0 0,1 0-1 0 0,2 0-664 0 0,11-3 356 0 0,-3 0 0 0 0,-10 2-249 0 0,1 1-1 0 0,0 0 0 0 0,0 0 1 0 0,0 1-1 0 0,9-1-106 0 0,41-2 204 0 0,-51 6-144 0 0,-8-2-57 0 0,-1 0 1 0 0,1 1-1 0 0,0-1 0 0 0,-1 1 0 0 0,1-1 0 0 0,0 0 0 0 0,0 0 0 0 0,-1 1 0 0 0,1-1 0 0 0,0 0 1 0 0,-1 0-1 0 0,1 0 0 0 0,0 0 0 0 0,0 0 0 0 0,0 0 0 0 0,-1 0 0 0 0,1 0 0 0 0,0 0 0 0 0,0 0 0 0 0,-1 0 1 0 0,1-1-4 0 0,2 4 58 0 0,9 21-34 0 0,-12-19 24 0 0,-2 0-44 0 0,1 0-1 0 0,0 0 1 0 0,-1 1 0 0 0,2-1-1 0 0,-1 4-3 0 0,0-2-15 0 0,0 1 0 0 0,0-1 0 0 0,-1 0 0 0 0,0 0 0 0 0,-3 7 15 0 0,1-3-91 0 0,3-11 90 0 0,1 1 0 0 0,0-1 0 0 0,0 0-1 0 0,0 1 1 0 0,0-1 0 0 0,0 0 0 0 0,-1 1-1 0 0,1-1 1 0 0,0 0 0 0 0,0 0 0 0 0,-1 1 0 0 0,1-1-1 0 0,0 0 1 0 0,0 1 0 0 0,-1-1 0 0 0,1 0-1 0 0,0 0 1 0 0,-1 0 0 0 0,1 1 0 0 0,0-1 0 0 0,-1 0-1 0 0,1 0 1 0 0,0 0 0 0 0,-1 0 0 0 0,1 0 0 0 0,0 0-1 0 0,-1 1 1 0 0,1-1 0 0 0,-1 0 0 0 0,1 0-1 0 0,-1 0 2 0 0,-2 1-971 0 0,6-11 808 0 0,-3 7 107 0 0,1 1 1 0 0,-1-1-1 0 0,1 1 0 0 0,0 0 1 0 0,0-1-1 0 0,0 1 0 0 0,0 0 1 0 0,0 0-1 0 0,2-2 56 0 0,-3 2-35 0 0,1 1 0 0 0,0 0 1 0 0,0-1-1 0 0,-1 1 0 0 0,1-1 0 0 0,-1 1 0 0 0,1 0 1 0 0,-1-1-1 0 0,0 1 0 0 0,0-1 0 0 0,1 0 35 0 0,-1 0-196 0 0,5-7-464 0 0,-4 8 294 0 0,1-5 815 0 0,4 2-4766 0 0,6 0-2208 0 0</inkml:trace>
  <inkml:trace contextRef="#ctx0" brushRef="#br0" timeOffset="-25949.209">3466 1446 13272 0 0,'0'0'605'0'0,"0"0"-9"0"0,0 0-228 0 0,0 0 448 0 0,0 0 236 0 0,0 0 48 0 0,0 0-67 0 0,0 0-322 0 0,0 0-139 0 0,1 2-27 0 0,5 8 159 0 0,1 0 0 0 0,0-1 0 0 0,2 3-704 0 0,-3-5-25 0 0,8 17 123 0 0,3-3-310 0 0,-15-19-114 0 0,-2-2-24 0 0,0 0-228 0 0,0 0-953 0 0,0 0-418 0 0,0 0-88 0 0,0 0-11 0 0</inkml:trace>
  <inkml:trace contextRef="#ctx0" brushRef="#br0" timeOffset="-25618.1">3575 1423 1840 0 0,'27'-5'544'0'0,"-27"4"-384"0"0,1 1 1 0 0,0 0-1 0 0,0-1 0 0 0,0 1 1 0 0,-1 0-1 0 0,1-1 0 0 0,0 1 1 0 0,-1-1-1 0 0,1 1 0 0 0,0-1 1 0 0,-1 1-1 0 0,1-1 0 0 0,0 1 0 0 0,-1-1 1 0 0,1 0-1 0 0,-1 1 0 0 0,1-1 1 0 0,-1 0-1 0 0,0 0 0 0 0,1 1 1 0 0,-1-1-161 0 0,4-6 1655 0 0,-1 4-817 0 0,0 0-1 0 0,0 1 0 0 0,1-1 1 0 0,-1 0-1 0 0,1 1 0 0 0,-1 0 0 0 0,1 0 1 0 0,0 0-1 0 0,1 0-837 0 0,38-12 4128 0 0,-19 7-2984 0 0,32-4 696 0 0,-45 10-1568 0 0,0 0 0 0 0,0 1 1 0 0,0 0-1 0 0,1 1-272 0 0,9-1 307 0 0,-17 0-254 0 0,0 1 0 0 0,0 0 0 0 0,0-1 0 0 0,0 1 0 0 0,-1 0 0 0 0,1 1 0 0 0,0-1 0 0 0,-1 1 0 0 0,1-1 0 0 0,-1 1 1 0 0,1 0-54 0 0,14 7 180 0 0,-17-9-175 0 0,-1 1 1 0 0,0-1-1 0 0,1 0 0 0 0,-1 1 1 0 0,1-1-1 0 0,-1 0 1 0 0,1 1-1 0 0,-1-1 0 0 0,0 1 1 0 0,1-1-1 0 0,-1 1 0 0 0,0-1 1 0 0,0 1-1 0 0,1-1 1 0 0,-1 1-1 0 0,0-1 0 0 0,0 1 1 0 0,1-1-1 0 0,-1 1 1 0 0,0-1-1 0 0,0 1 0 0 0,0 0-5 0 0,1 1 15 0 0,6 12 26 0 0,-5-12-34 0 0,-1 0 1 0 0,1 0-1 0 0,-1 0 1 0 0,0 0-1 0 0,0 0 0 0 0,0 1 1 0 0,0-1-1 0 0,0 0 1 0 0,0 1-1 0 0,-1-1 1 0 0,1 1-1 0 0,-1-1 0 0 0,1 1 1 0 0,-1-1-1 0 0,0 1 1 0 0,0-1-1 0 0,0 1 1 0 0,-1-1-1 0 0,1 1 0 0 0,-1-1 1 0 0,1 1-1 0 0,-1-1-7 0 0,-29 49 24 0 0,23-38-178 0 0,-1 0-1 0 0,0-1 0 0 0,0 0 0 0 0,-5 3 155 0 0,-2 4-262 0 0,5-8-132 0 0,0-1 1 0 0,-1 0-1 0 0,-1 0 1 0 0,0-1 0 0 0,0 0-1 0 0,0-1 1 0 0,-11 4 393 0 0,-9 8-1517 0 0,29-18 1106 0 0,-1 0-1 0 0,1-1 1 0 0,-1 1 0 0 0,0 0-1 0 0,0-1 1 0 0,0 0 411 0 0,-2 1-1512 0 0,1-2 0 0 0,0 1 0 0 0,-1 0 1 0 0,-4-1 1511 0 0,-2 0-1692 0 0</inkml:trace>
  <inkml:trace contextRef="#ctx0" brushRef="#br0" timeOffset="-25617.1">3580 1633 7200 0 0,'0'0'330'0'0,"0"0"-8"0"0,0 0-112 0 0,0 0 313 0 0,0 0 158 0 0,2-2 30 0 0,14-11 636 0 0,-16 12-735 0 0,3 0-4 0 0,60-27 2558 0 0,-58 26-3016 0 0,-3 1-100 0 0,0 0 1 0 0,-1 1 0 0 0,1-1 0 0 0,-1 1 0 0 0,1-1-1 0 0,0 1 1 0 0,0 0 0 0 0,-1-1 0 0 0,3 1-51 0 0,-4 0 226 0 0,3-1-39 0 0,-1 2-174 0 0,3-2 22 0 0,9-12-204 0 0,-12 11-647 0 0,-2 2-253 0 0,0 0-39 0 0</inkml:trace>
  <inkml:trace contextRef="#ctx0" brushRef="#br0" timeOffset="-25107.35">3575 1252 12928 0 0,'0'0'297'0'0,"0"0"39"0"0,0 0 16 0 0,0 0-41 0 0,1 2-203 0 0,1 4 141 0 0,4 10 615 0 0,0-1 1 0 0,-1 1-1 0 0,0 3-864 0 0,-5-18 30 0 0,6 24 377 0 0,-2 0-1 0 0,0 1 0 0 0,-1 21-406 0 0,-2-24 82 0 0,0-15-79 0 0,-1-1 1 0 0,0 1 0 0 0,0-1 0 0 0,-1 1 0 0 0,0-1-1 0 0,-1 1-3 0 0,-5 29-188 0 0,2 1 0 0 0,0 11 188 0 0,5-41-57 0 0,-1-3 52 0 0,1 3-259 0 0,-1 1 1 0 0,0-1-1 0 0,-1 0 1 0 0,0-1-1 0 0,-2 9 264 0 0,1-9-263 0 0,1 0 0 0 0,0 0 0 0 0,0 1 0 0 0,1-1-1 0 0,0 1 1 0 0,0 0 0 0 0,1 2 263 0 0,0-9-256 0 0,-1 1 5 0 0,-4 3-1407 0 0,13-11 126 0 0,-4 3 1532 0 0,14-11 0 0 0,-17 13 0 0 0,26-12 301 0 0,-18 9-154 0 0,-6 3 11 0 0,-3 1 28 0 0,0 0 7 0 0,0 0 6 0 0,0 0 2 0 0,0 0 6 0 0,0 0 1 0 0,0 0 0 0 0,0 0 1 0 0,0 2-150 0 0,0 0 0 0 0,1-1 0 0 0,-1 1 0 0 0,1 0 0 0 0,0 0 1 0 0,-1-1-1 0 0,1 1 0 0 0,0 0 0 0 0,0-1 0 0 0,0 1 0 0 0,0-1 0 0 0,0 1-59 0 0,7 12 328 0 0,-8-8-236 0 0,0-1 0 0 0,0 1-1 0 0,-1-1 1 0 0,0 0 0 0 0,0 1-1 0 0,-1-1 1 0 0,1 0 0 0 0,-1 0 0 0 0,-2 4-92 0 0,-8 11 227 0 0,-2 4-40 0 0,-12 29 31 0 0,21-45-282 0 0,0 1 0 0 0,-1-1 0 0 0,0 0 0 0 0,-3 2 64 0 0,-4 7-136 0 0,-12 18 542 0 0,-16 32-406 0 0,37-60 40 0 0,-3 2-178 0 0,0 1 0 0 0,0-1 0 0 0,-4 4 138 0 0,6-5-178 0 0,17-12-108 0 0,-2-3 115 0 0,0 0 1 0 0,-1 0-1 0 0,0-1 1 0 0,0 0 0 0 0,0-1-1 0 0,-1 0 1 0 0,-1 0-1 0 0,5-7 171 0 0,5-5-318 0 0,-6 9 290 0 0,1-1 0 0 0,1 1-1 0 0,0 1 1 0 0,1 1-1 0 0,0-1 1 0 0,0 2 0 0 0,1 0-1 0 0,0 1 1 0 0,1 1 0 0 0,0 0-1 0 0,11-3 29 0 0,-21 9 103 0 0,-1 0 0 0 0,1 0-1 0 0,-1 1 1 0 0,1-1 0 0 0,-1 1-1 0 0,1 0 1 0 0,-1 1 0 0 0,1 0-1 0 0,-1-1 1 0 0,0 2 0 0 0,1-1-1 0 0,-1 1 1 0 0,0-1 0 0 0,0 1-1 0 0,0 1 1 0 0,0-1 0 0 0,1 1-103 0 0,-2-1 145 0 0,-1 1 1 0 0,1-1 0 0 0,-1 1 0 0 0,0-1-1 0 0,0 1 1 0 0,0 0 0 0 0,0 0 0 0 0,0 0-1 0 0,0 1 1 0 0,-1-1 0 0 0,0 1 0 0 0,0-1-1 0 0,0 1 1 0 0,0 0 0 0 0,0 0 0 0 0,-1 0-1 0 0,1 0 1 0 0,-1 0 0 0 0,0 4-146 0 0,1 2 285 0 0,0 1-1 0 0,1-1 1 0 0,1 3-285 0 0,-1-5 158 0 0,-1 1 0 0 0,0-1 1 0 0,0 1-1 0 0,-1 0 0 0 0,0 6-158 0 0,-1-12-24 0 0,1 0 0 0 0,-1 0 0 0 0,0 0 0 0 0,1 0-1 0 0,0 0 1 0 0,0 0 0 0 0,0 0 0 0 0,0 0 0 0 0,0 0 0 0 0,0 0 0 0 0,2 2 24 0 0,-2-4-552 0 0,-1-1-30 0 0</inkml:trace>
  <inkml:trace contextRef="#ctx0" brushRef="#br0" timeOffset="-29045.894">1736 563 4144 0 0,'0'0'191'0'0,"3"-1"-11"0"0,3-1-173 0 0,0-1 0 0 0,-1 0 1 0 0,1-1-1 0 0,-1 0 1 0 0,3-1-8 0 0,-5 3 327 0 0,1 0 0 0 0,0 0 0 0 0,0 0 1 0 0,0 0-1 0 0,3 0-327 0 0,10-5 1533 0 0,-5 2 8 0 0,0 0 0 0 0,0 1 0 0 0,8-1-1541 0 0,8-3 1262 0 0,-9 3-758 0 0,-1 1-1 0 0,1 1 1 0 0,-1 1-1 0 0,1 0 1 0 0,3 1-504 0 0,-1 1 237 0 0,-7-1-162 0 0,1 1 0 0 0,0 1-1 0 0,0 0 1 0 0,-1 1 0 0 0,1 0 0 0 0,-1 1 0 0 0,1 1-1 0 0,1 1-74 0 0,2 3 1 0 0,-14-4 3 0 0,-2-2 5 0 0,-1 0-2 0 0,0-1 1 0 0,0 1 0 0 0,0-1-1 0 0,0 1 1 0 0,-1 0-1 0 0,1-1 1 0 0,0 1 0 0 0,-1 0-1 0 0,0 0 1 0 0,1-1-1 0 0,-1 1 1 0 0,0 0 0 0 0,0 0-1 0 0,1 0 1 0 0,-2-1 0 0 0,1 1-1 0 0,0 0 1 0 0,0 0-1 0 0,-1 1-7 0 0,1 4 2 0 0,0-3-8 0 0,0 0-1 0 0,-1 1 0 0 0,1-1 0 0 0,-1 1 0 0 0,0-1 1 0 0,0 0-1 0 0,-1 0 0 0 0,1 0 0 0 0,-1 0 0 0 0,0 0 1 0 0,0 0-1 0 0,0 0 0 0 0,0 0 0 0 0,-1-1 0 0 0,0 1 1 0 0,1-1-1 0 0,-1 1 0 0 0,-1-1 0 0 0,1 0 0 0 0,-1 0 7 0 0,-7 8-180 0 0,0 1-1 0 0,-6 8 181 0 0,-7 8-182 0 0,-20 24-142 0 0,28-33 136 0 0,0-1 0 0 0,0 0 0 0 0,-11 7 188 0 0,10-7-142 0 0,-11 14 113 0 0,26-30-30 0 0,3-2 61 0 0,0 1-1 0 0,-1-1 0 0 0,1 1 1 0 0,0-1-1 0 0,-1 1 1 0 0,1-1-1 0 0,0 0 1 0 0,-1 1-1 0 0,1-1 0 0 0,0 0 1 0 0,0 0-1 0 0,0 0 1 0 0,-1 1-1 0 0,1-1 0 0 0,0 0 1 0 0,0 0-1 0 0,0 0 1 0 0,-1 0-1 0 0,2 0-1 0 0,13-1 116 0 0,-9 0-82 0 0,-1-1 1 0 0,0 1-1 0 0,0-1 0 0 0,1 0 1 0 0,3-2-35 0 0,14-5 109 0 0,-18 7-93 0 0,0 0 0 0 0,-1 0 0 0 0,0-1-1 0 0,1 1 1 0 0,1-2-16 0 0,15-9 81 0 0,4 0 103 0 0,12-8-184 0 0,-17 9-106 0 0,-17 10-78 0 0,-3 2-10 0 0,0 0 13 0 0,0 0 73 0 0,0 0 39 0 0,0 0-662 0 0,0 0-2798 0 0,0 0-1195 0 0</inkml:trace>
  <inkml:trace contextRef="#ctx0" brushRef="#br0" timeOffset="-28696.829">1856 608 3224 0 0,'0'0'528'0'0,"0"0"1008"0"0,0 0 441 0 0,1 2 87 0 0,8 11 130 0 0,-7-11-1952 0 0,0 0 1 0 0,0 1-1 0 0,0-1 1 0 0,-1 1 0 0 0,1-1-1 0 0,-1 1 1 0 0,1 0 0 0 0,-1 0-1 0 0,0-1 1 0 0,0 1 0 0 0,0 1-243 0 0,0 6 314 0 0,1 0 1 0 0,-1 0 0 0 0,0-1 0 0 0,-1 1 0 0 0,-1 8-315 0 0,-10 126 1002 0 0,-3 15-581 0 0,1-26-347 0 0,7-92-76 0 0,4-29 7 0 0,0 1 1 0 0,1-1-1 0 0,0 1-5 0 0,1-9 4 0 0,0 0 1 0 0,1 0 0 0 0,-1 0-1 0 0,1 0 1 0 0,0 0-1 0 0,0 0 1 0 0,0 0 0 0 0,0 0-1 0 0,1 0 1 0 0,0 0-1 0 0,0 0-4 0 0,-1-1 1 0 0,0 0 0 0 0,0-1 0 0 0,0 1 0 0 0,0 0 0 0 0,-1 0 0 0 0,1-1 0 0 0,-1 1 0 0 0,0 0 0 0 0,0 0 0 0 0,0 1-1 0 0,0-3 1 0 0,0-1 1 0 0,0 0-1 0 0,0 0 1 0 0,0 0-1 0 0,0 0 1 0 0,0 1-1 0 0,0-1 1 0 0,0 0-1 0 0,0 0 1 0 0,0 0-1 0 0,0 0 1 0 0,0 1-1 0 0,0-1 1 0 0,0 0-1 0 0,0 0 1 0 0,0 0-1 0 0,1 0 1 0 0,-1 0-1 0 0,0 1 1 0 0,0-1-1 0 0,0 0 1 0 0,0 0-1 0 0,0 0 1 0 0,0 0-1 0 0,0 0 1 0 0,0 0-1 0 0,1 1 1 0 0,-1-1-1 0 0,0 0 1 0 0,0 0-1 0 0,0 0 1 0 0,0 0-1 0 0,0 0 1 0 0,1 0-1 0 0,-1 0 1 0 0,0 0-1 0 0,0 0 1 0 0,0 0 0 0 0,0 0-3 0 0,6 2 31 0 0,-1 0 0 0 0,0 0-1 0 0,1-1 1 0 0,-1 1-1 0 0,1-1 1 0 0,0-1-1 0 0,-1 1 1 0 0,1-1-1 0 0,0 0 1 0 0,-1 0-1 0 0,1-1 1 0 0,0 0-1 0 0,4-1-29 0 0,2-1 64 0 0,-1 0-1 0 0,1-1 0 0 0,-1 0 1 0 0,0 0-1 0 0,0-2 0 0 0,4-2-63 0 0,98-66 937 0 0,-81 52-708 0 0,-9 6-388 0 0,-1-1 0 0 0,6-7 159 0 0,-10 10-109 0 0,-12 9 99 0 0,0 0 0 0 0,-1 0 0 0 0,1 0 0 0 0,-1-1-1 0 0,4-5 11 0 0,-4 3-1 0 0,-3 6 0 0 0,-1-1 1 0 0,1 1-1 0 0,0 0 0 0 0,1 0 0 0 0,-1-1 0 0 0,0 2 0 0 0,1-1 0 0 0,1-2 1 0 0,2 0-5 0 0,-4 2-115 0 0,-10 8-693 0 0,4-3 591 0 0,1 1 0 0 0,0 0 1 0 0,-1 0-1 0 0,2 0 0 0 0,-1 0 1 0 0,-1 3 221 0 0,-10 14-1341 0 0,-5 2-537 0 0</inkml:trace>
  <inkml:trace contextRef="#ctx0" brushRef="#br0" timeOffset="-28365.716">1563 1707 3224 0 0,'-28'10'143'0'0,"28"-10"-132"0"0,-1 0 1 0 0,1 0-1 0 0,0 0 1 0 0,-1 0 0 0 0,1 1-1 0 0,0-1 1 0 0,-1 0-1 0 0,1 0 1 0 0,0 0-1 0 0,-1 1 1 0 0,1-1 0 0 0,0 0-1 0 0,-1 1 1 0 0,1-1-1 0 0,0 0 1 0 0,0 1 0 0 0,-1-1-1 0 0,1 0 1 0 0,0 1-1 0 0,0-1 1 0 0,0 0 0 0 0,0 1-1 0 0,0-1 1 0 0,-1 1-1 0 0,1-1 1 0 0,0 0 0 0 0,0 1-1 0 0,0-1 1 0 0,0 1-1 0 0,0-1 1 0 0,0 1-1 0 0,0-1 1 0 0,0 0 0 0 0,0 1-1 0 0,1-1 1 0 0,-1 1-1 0 0,0-1-11 0 0,0 0 104 0 0,0 1 148 0 0,0-1 0 0 0,-1 0 1 0 0,1 1-1 0 0,0-1 1 0 0,0 0-1 0 0,0 1 1 0 0,0-1-1 0 0,0 0 1 0 0,0 1-1 0 0,0-1 0 0 0,0 0 1 0 0,0 1-1 0 0,0-1 1 0 0,0 0-1 0 0,0 1 1 0 0,1-1-1 0 0,-1 0 1 0 0,0 1-1 0 0,0-1 0 0 0,0 0 1 0 0,0 1-1 0 0,0-1 1 0 0,1 0-1 0 0,-1 1 1 0 0,0-1-1 0 0,0 0 0 0 0,1 0 1 0 0,-1 1-1 0 0,0-1 1 0 0,0 0-1 0 0,1 0 1 0 0,-1 1-1 0 0,0-1 1 0 0,1 0-253 0 0,14 2 2990 0 0,-8-3-2561 0 0,0 0 1 0 0,-1 0-1 0 0,1-1 0 0 0,2 0-429 0 0,31-11 1201 0 0,-6 2-68 0 0,10-5-1133 0 0,1-1 1326 0 0,27-5-1326 0 0,17-7 621 0 0,30-12 128 0 0,31-13-185 0 0,-50 19-315 0 0,11-5-132 0 0,-96 35-28 0 0,1 0 0 0 0,11-2-89 0 0,-13 3 62 0 0,0 0 0 0 0,1 0 0 0 0,1-3-62 0 0,2-1 14 0 0,-7 6-32 0 0,-9 2-69 0 0,-2 0 10 0 0,0 0 11 0 0,-2 0-139 0 0,-9 0-1037 0 0,1 2 1 0 0,-1-1-1 0 0,-6 3 1242 0 0,-9 1-4897 0 0,-6-1-1355 0 0</inkml:trace>
  <inkml:trace contextRef="#ctx0" brushRef="#br0" timeOffset="-28030.612">2043 1427 10736 0 0,'0'0'496'0'0,"0"0"-14"0"0,1-1-311 0 0,1-1-17 0 0,-1 0 0 0 0,1 0 0 0 0,0 0 0 0 0,0 0 0 0 0,-1 1 0 0 0,1-1 0 0 0,0 1 0 0 0,0-1 0 0 0,1 1 0 0 0,-1 0 0 0 0,0 0 0 0 0,0 0 0 0 0,1 0 0 0 0,-1 0 0 0 0,0 0 0 0 0,1 0-154 0 0,4-1 708 0 0,-5 1 373 0 0,11-3 538 0 0,-9 3-1467 0 0,-1 1 0 0 0,1-1 0 0 0,-1 1 1 0 0,1 0-1 0 0,0 0 0 0 0,-1 0 0 0 0,1 1 0 0 0,-1-1 0 0 0,1 1 1 0 0,-1 0-1 0 0,1 0 0 0 0,-1 0 0 0 0,0 0 0 0 0,1 1 0 0 0,-1-1 1 0 0,0 1-1 0 0,0 0 0 0 0,0 0 0 0 0,0 0 0 0 0,0 0 1 0 0,-1 0-1 0 0,3 3-152 0 0,-2-2 74 0 0,0 0 1 0 0,0 1 0 0 0,0 0 0 0 0,-1 0 0 0 0,1-1-1 0 0,-1 1 1 0 0,0 1 0 0 0,0-1 0 0 0,1 3-75 0 0,12 42 462 0 0,-13-43-427 0 0,1 11 92 0 0,0 1 1 0 0,-1 1-1 0 0,0 14-127 0 0,0-7 78 0 0,0 15-24 0 0,-2 1 0 0 0,-2-1 0 0 0,-1 0 0 0 0,-2 0 0 0 0,-5 14-54 0 0,0 6 13 0 0,0 21-13 0 0,3-19-3 0 0,-5 17 3 0 0,9-66 0 0 0,-2 6 0 0 0,2 1 0 0 0,0 2 0 0 0,2-12-7 0 0,-1 1-1 0 0,-1-1 1 0 0,0 0 0 0 0,-2 4 7 0 0,-5 23-31 0 0,9-34 49 0 0,1-2-73 0 0,0 0 0 0 0,0 0 0 0 0,-1 0 0 0 0,1 0 0 0 0,-1 0 0 0 0,0 0 0 0 0,1-1 0 0 0,-1 1 0 0 0,0 0 0 0 0,0 0 0 0 0,0-1 0 0 0,0 1 0 0 0,0 0 0 0 0,0-1 0 0 0,-1 1 0 0 0,1-1-1 0 0,0 0 1 0 0,-1 1 0 0 0,-1 0 55 0 0,2-1-24 0 0,-1-1-1 0 0,0 1 0 0 0,0 0 1 0 0,1-1-1 0 0,-1 1 0 0 0,0-1 0 0 0,0 1 1 0 0,0-1-1 0 0,0 0 0 0 0,0 0 1 0 0,0 0-1 0 0,0 0 0 0 0,0 0 0 0 0,1 0 1 0 0,-1 0-1 0 0,0-1 0 0 0,0 1 1 0 0,-1-1 24 0 0,-5-2-126 0 0,0 0 0 0 0,1 0 0 0 0,-7-4 126 0 0,-3-2-508 0 0,-51-14-977 0 0,14 6 372 0 0,40 13 652 0 0,-1 0-1 0 0,-9-1 462 0 0,-18-5-612 0 0,-25-5 212 0 0,59 14 424 0 0,7 1 109 0 0,-1-1 82 0 0,1 0-311 0 0,0 1 126 0 0,1 0 0 0 0,0 0 0 0 0,-1 0 1 0 0,1 0-1 0 0,0 0 0 0 0,-1-1 0 0 0,1 1 0 0 0,0 0 0 0 0,-1 0 1 0 0,1 0-1 0 0,0-1 0 0 0,-1 1 0 0 0,1 0 0 0 0,0-1 1 0 0,0 1-1 0 0,-1 0 0 0 0,1-1 0 0 0,0 1 0 0 0,0 0 0 0 0,0-1 1 0 0,-1 1-1 0 0,1 0 0 0 0,0-1 0 0 0,0 1 0 0 0,0 0 0 0 0,0-1 1 0 0,0 1-1 0 0,0-1 0 0 0,0 1 0 0 0,0 0 0 0 0,0-1 0 0 0,0 1 1 0 0,0-1-1 0 0,0 1 0 0 0,0 0 0 0 0,0-1 0 0 0,0 1 1 0 0,0 0-1 0 0,0-1 0 0 0,1 1 0 0 0,-1 0 0 0 0,0-1 0 0 0,0 1 1 0 0,0-1-1 0 0,1 1 0 0 0,-1 0 0 0 0,0 0 0 0 0,0-1 0 0 0,1 1 1 0 0,-1 0-1 0 0,0 0 0 0 0,0-1 0 0 0,1 1 0 0 0,-1 0 0 0 0,1-1-30 0 0,56-38 1304 0 0,-37 23-257 0 0,21-14-1047 0 0,-24 19 230 0 0,-1-1 0 0 0,0 0-1 0 0,14-15-229 0 0,16-20 270 0 0,-15 17-132 0 0,8-13-138 0 0,-21 23-469 0 0,19-16 469 0 0,8-9-1176 0 0,-18 15-892 0 0,-1 2-4458 0 0</inkml:trace>
  <inkml:trace contextRef="#ctx0" brushRef="#br0" timeOffset="-21542.086">3305 2663 4608 0 0,'0'0'208'0'0,"2"-1"-9"0"0,23-11 2616 0 0,-17 1-660 0 0,-6 9-1498 0 0,-1 0 1206 0 0,-1 2-595 0 0,0 0-256 0 0,0 0-55 0 0,0 0-72 0 0,-7 12 270 0 0,-10 24-434 0 0,-1-1-1 0 0,-3 1-720 0 0,-6 11 198 0 0,9-15-59 0 0,-73 141 412 0 0,74-140-530 0 0,-10 13-21 0 0,8-15 43 0 0,-6 17-43 0 0,14-31 1 0 0,10-16-2 0 0,0 1 0 0 0,0-1-1 0 0,0 1 1 0 0,0-1 0 0 0,0 1 0 0 0,0 0 0 0 0,1-1 0 0 0,-1 1-1 0 0,0 0 1 0 0,1 0 0 0 0,0 0 0 0 0,-1 0 1 0 0,1 0-67 0 0,1-2 56 0 0,0-1-1 0 0,0 1 0 0 0,0-1 0 0 0,0 0 0 0 0,0 1 0 0 0,0-1 1 0 0,0 0-1 0 0,-1 1 0 0 0,1-1 0 0 0,0 0 0 0 0,0 0 0 0 0,0 0 12 0 0,1-2-26 0 0,17-14-98 0 0,-5 5 69 0 0,0-1 0 0 0,-1 0 0 0 0,-1 0 0 0 0,11-16 55 0 0,1-3-60 0 0,1 0-1 0 0,2 1 61 0 0,-12 13 9 0 0,-9 12-6 0 0,10-13-5 0 0,1 1 0 0 0,3-2 2 0 0,-13 15 10 0 0,-1 0 0 0 0,0 0 0 0 0,1 0 1 0 0,0 1-1 0 0,0 0 0 0 0,0 0 0 0 0,1 1 0 0 0,5-2-10 0 0,-3 2-3 0 0,0 1 0 0 0,1 0 0 0 0,-1 0 0 0 0,1 1-1 0 0,5 0 4 0 0,-15 1 58 0 0,1 1-1 0 0,0-1 1 0 0,0 0-1 0 0,0 1 0 0 0,0 0 1 0 0,-1-1-1 0 0,1 1 1 0 0,0 0-1 0 0,-1 0 0 0 0,1 0 1 0 0,-1 0-1 0 0,1 0 0 0 0,-1 1 1 0 0,1-1-1 0 0,-1 0 1 0 0,0 1-1 0 0,0-1 0 0 0,1 1 1 0 0,-1-1-1 0 0,0 1 1 0 0,0-1-1 0 0,-1 1 0 0 0,1 0 1 0 0,1 1-58 0 0,0 7 70 0 0,0 0 0 0 0,-1 0 0 0 0,0 0 0 0 0,0 0 0 0 0,-1 0-1 0 0,0 1 1 0 0,-1-1 0 0 0,-1 3-70 0 0,2-7 53 0 0,-1 6 120 0 0,-1-1 0 0 0,1 0 1 0 0,-2 0-1 0 0,0 0 0 0 0,0 0 1 0 0,-1-1-1 0 0,0 1 0 0 0,-1 0-173 0 0,-13 34 514 0 0,13-31-468 0 0,0 0 0 0 0,-1-1 0 0 0,-5 8-46 0 0,-35 49 39 0 0,-4-3 0 0 0,-2-1-1 0 0,-47 44-38 0 0,3-7-473 0 0,81-88-46 0 0,1-1 1 0 0,-2-1-1 0 0,0 0 0 0 0,0-1 1 0 0,-17 9 518 0 0,12-8-1606 0 0,-4-6-66 0 0</inkml:trace>
  <inkml:trace contextRef="#ctx0" brushRef="#br0" timeOffset="-21197.007">3215 3153 7832 0 0,'0'0'356'0'0,"0"0"-7"0"0,1-1-221 0 0,4-2 155 0 0,-4 2 1109 0 0,4 5 2545 0 0,1 8-2698 0 0,-5-10-758 0 0,4 6 378 0 0,0 1 1 0 0,0 0-1 0 0,5 4-859 0 0,-6-7 308 0 0,0 1-1 0 0,0-1 0 0 0,-1 1 0 0 0,0 0 0 0 0,0 0 0 0 0,-1 0 0 0 0,2 6-307 0 0,9 24 774 0 0,-9-28-640 0 0,-2-6-90 0 0,0 1-1 0 0,0 0 1 0 0,0 0-1 0 0,-1 0 0 0 0,0 0 1 0 0,0 0-1 0 0,0 0 1 0 0,0 2-44 0 0,8 52 304 0 0,-5-40-262 0 0,-2-1-1 0 0,0 0 0 0 0,0 1 0 0 0,-2 13-41 0 0,-2 8 13 0 0,1-8-13 0 0,-2 0 0 0 0,-2 11 0 0 0,0-13-240 0 0,1 0 0 0 0,2 0 0 0 0,1 21 240 0 0,0-28-742 0 0,-1 1 0 0 0,-2 2 742 0 0,1-1-3957 0 0,0 0 0 0 0,2 5 3957 0 0,1-8-5353 0 0</inkml:trace>
  <inkml:trace contextRef="#ctx0" brushRef="#br0" timeOffset="-20856.908">3466 3420 5064 0 0,'0'0'232'0'0,"0"0"376"0"0,2 0 1452 0 0,43 5 8497 0 0,-25-2-10393 0 0,-17-2-38 0 0,0 0 0 0 0,0-1 0 0 0,0 1 0 0 0,0 0 0 0 0,0 1 0 0 0,0-1 0 0 0,0 1-126 0 0,14 4 526 0 0,-11-4-382 0 0,-1-1 0 0 0,0 1 0 0 0,0-1 0 0 0,0 2-1 0 0,-1-1 1 0 0,3 2-144 0 0,2 0 161 0 0,-4-2-121 0 0,-1 1 0 0 0,1 0 1 0 0,-1 0-1 0 0,0 0 0 0 0,0 1 1 0 0,0-1-1 0 0,0 1-40 0 0,-2-2 8 0 0,-1-1 1 0 0,1 1-1 0 0,-1-1 0 0 0,0 1 1 0 0,0 0-1 0 0,0 0 1 0 0,0-1-1 0 0,0 1 1 0 0,0 0-1 0 0,-1 0 0 0 0,1 0 1 0 0,0 0-1 0 0,-1 0 1 0 0,0 0-1 0 0,1 0 0 0 0,-1 0 1 0 0,0 0-1 0 0,0 0 1 0 0,0 0-1 0 0,0 0 0 0 0,-1 1-8 0 0,-3 11 35 0 0,0 0-1 0 0,-1-1 1 0 0,-1 1-1 0 0,0-1 1 0 0,-7 11-35 0 0,-11 22 3 0 0,20-38-28 0 0,0-1 0 0 0,0 0 0 0 0,-1 0-1 0 0,0-1 1 0 0,0 1 0 0 0,0-1-1 0 0,-6 5 26 0 0,-7 5-315 0 0,-21 13 315 0 0,21-16-218 0 0,1 1 0 0 0,-8 8 218 0 0,-69 62-1016 0 0,92-82 856 0 0,4-4 146 0 0,-1 1-1 0 0,1 0 1 0 0,0 0-1 0 0,0 0 1 0 0,0 0-1 0 0,0 0 1 0 0,0 0-1 0 0,1 0 1 0 0,-1 1-1 0 0,0-1 0 0 0,2 1 15 0 0,13-4 4 0 0,1-1-1 0 0,0-1 0 0 0,2-1-3 0 0,36-12 480 0 0,-51 18-412 0 0,3-1-23 0 0,1 0 0 0 0,0 0 1 0 0,-1-1-1 0 0,0 0 0 0 0,0-1 0 0 0,0 0 0 0 0,0 0 0 0 0,0-1 1 0 0,-1 1-1 0 0,0-2 0 0 0,1 1-45 0 0,17-19-1035 0 0,-13 12 391 0 0</inkml:trace>
  <inkml:trace contextRef="#ctx0" brushRef="#br0" timeOffset="-23945.256">1702 2954 1376 0 0,'0'0'507'0'0,"0"0"1591"0"0,0 0 703 0 0,3-2 141 0 0,18-12 1328 0 0,-19 14-3195 0 0,-2 0-98 0 0,4 0-53 0 0,8 4-159 0 0,-9-4-70 0 0,0 2-14 0 0,2 4-524 0 0,1-1 0 0 0,-1 1 0 0 0,0 0 0 0 0,-1 1 0 0 0,1-1 0 0 0,-1 1-1 0 0,-1 0 1 0 0,1 0 0 0 0,-1 0 0 0 0,0 0 0 0 0,-1 1 0 0 0,0-1 0 0 0,0 1 0 0 0,0-1-1 0 0,-1 1 1 0 0,0 0 0 0 0,-1 4-157 0 0,1 6 112 0 0,-2-1 0 0 0,0 1 1 0 0,0 0-1 0 0,-2-1 0 0 0,0 1 0 0 0,-1-1 0 0 0,-4 9-112 0 0,-5 16 114 0 0,2 2 0 0 0,-4 39-114 0 0,4-27 2 0 0,6-38-19 0 0,2 0 0 0 0,-1 15 17 0 0,2-12-218 0 0,0 1-1 0 0,-2-1 0 0 0,-3 14 219 0 0,4-24-731 0 0,1 0-1 0 0,1 0 0 0 0,0 0 0 0 0,0 0 1 0 0,1 2 731 0 0,0 4-1878 0 0</inkml:trace>
  <inkml:trace contextRef="#ctx0" brushRef="#br0" timeOffset="-23612.14">2337 2635 9672 0 0,'0'0'748'0'0,"0"0"-284"0"0,0 0 641 0 0,0 0 335 0 0,0 0 61 0 0,0 3-38 0 0,-1 16 60 0 0,0-7-527 0 0,1-1 1 0 0,0 1-1 0 0,1 0-996 0 0,0 9 545 0 0,-1-1 0 0 0,0 0 1 0 0,-2 3-546 0 0,-1 29 434 0 0,2-23-269 0 0,-2 0 0 0 0,-2 8-165 0 0,-1 17-32 0 0,-1-5-391 0 0,-2 4 423 0 0,0-3-1620 0 0,6-34 656 0 0,0-1-1 0 0,-1 1 1 0 0,-1-1 0 0 0,-4 10 964 0 0,-12 21-1997 0 0</inkml:trace>
  <inkml:trace contextRef="#ctx0" brushRef="#br0" timeOffset="-23276.046">1875 3399 11520 0 0,'3'-1'886'0'0,"6"-4"-458"0"0,-7 4 244 0 0,-2 1 168 0 0,32-5 1805 0 0,-28 4-2438 0 0,19-6 915 0 0,0 1 0 0 0,1 1-1 0 0,5 0-1121 0 0,-18 3 206 0 0,-1 0 0 0 0,1-1 0 0 0,-1 0 0 0 0,5-2-206 0 0,23-7 339 0 0,-2 4-305 0 0,-1 2 0 0 0,2 2 0 0 0,-1 1 0 0 0,5 2-34 0 0,-23 3-412 0 0,-4 1-3813 0 0,-13-3-2168 0 0</inkml:trace>
  <inkml:trace contextRef="#ctx0" brushRef="#br0" timeOffset="-22943.928">1965 3688 13936 0 0,'0'0'637'0'0,"0"0"-13"0"0,3-1-399 0 0,35-20-81 0 0,17-6 2131 0 0,-15 9-757 0 0,-23 10-1090 0 0,1 0 1 0 0,0 2 0 0 0,0 0 0 0 0,6-1-429 0 0,-12 5 162 0 0,0-1 84 0 0,1 0 1 0 0,1 1-1 0 0,-1 1 1 0 0,8 0-247 0 0,-11 1 128 0 0,0 0 0 0 0,0 1 0 0 0,-1 0 0 0 0,1 1 0 0 0,0 0 0 0 0,-1 0 0 0 0,3 1-128 0 0,-10-2 121 0 0,0 2 3 0 0,19 24 176 0 0,-20-25-276 0 0,1 1 1 0 0,0 0 0 0 0,-1 0-1 0 0,0-1 1 0 0,1 1 0 0 0,-1 0-1 0 0,0 0 1 0 0,-1 0 0 0 0,1 0-1 0 0,0 0 1 0 0,-1 0-25 0 0,-3 60-245 0 0,3-58 259 0 0,-1 1 0 0 0,0-1 0 0 0,0 1 1 0 0,-1-1-1 0 0,1 0 0 0 0,-3 6-14 0 0,-5 18 299 0 0,-31 182 411 0 0,14-108-974 0 0,21-77-1231 0 0,-1 0 0 0 0,-2 0 1495 0 0,3-9-1594 0 0</inkml:trace>
  <inkml:trace contextRef="#ctx0" brushRef="#br0" timeOffset="-18922.533">1908 4405 12608 0 0,'0'0'289'0'0,"0"0"40"0"0,0 0 21 0 0,0 0-46 0 0,2-1-68 0 0,-2 1-144 0 0,1 0-1 0 0,-1 0 1 0 0,0 0 0 0 0,0 0 0 0 0,0 0 0 0 0,0-1 0 0 0,1 1 0 0 0,-1 0 0 0 0,0 0 0 0 0,0 0 0 0 0,0 0 0 0 0,1 0 0 0 0,-1 0 0 0 0,0 0 0 0 0,0 0 0 0 0,0 0 0 0 0,1 0 0 0 0,-1 0 0 0 0,0 0 0 0 0,0 0 0 0 0,0 0 0 0 0,1 0 0 0 0,-1 0 0 0 0,0 0 0 0 0,0 0-1 0 0,1 0 1 0 0,-1 0 0 0 0,0 0 0 0 0,0 0 0 0 0,0 0 0 0 0,1 0 0 0 0,-1 0 0 0 0,0 1 0 0 0,0-1 0 0 0,0 0 0 0 0,0 0 0 0 0,1 0 0 0 0,-1 0 0 0 0,0 0 0 0 0,0 1 0 0 0,0-1 0 0 0,0 0 0 0 0,0 0 0 0 0,0 0 0 0 0,0 0 0 0 0,1 1 0 0 0,-1-1 0 0 0,0 0-1 0 0,0 0 1 0 0,0 0 0 0 0,0 1 0 0 0,0-1 0 0 0,0 0 0 0 0,0 0 0 0 0,0 1 0 0 0,0-1-92 0 0,-2 9 3004 0 0,0-2-4130 0 0,-1 1 1292 0 0,-1 0-1 0 0,0 0 1 0 0,-5 7-166 0 0,-9 20 302 0 0,13-21-243 0 0,4-9-45 0 0,-1 0 1 0 0,0 0-1 0 0,0-1 0 0 0,0 1 0 0 0,0 0 0 0 0,-1-1 1 0 0,0 1-15 0 0,-11 12 13 0 0,9-10 7 0 0,-1 0-1 0 0,1 0 0 0 0,1 0 0 0 0,-3 4-19 0 0,-1 9 16 0 0,6-15-14 0 0,0 0 0 0 0,0 0-1 0 0,-1 0 1 0 0,0 0 0 0 0,0 0 0 0 0,-2 2-2 0 0,-2 2 13 0 0,3-4-7 0 0,-1 0 0 0 0,1 1 0 0 0,1-1-1 0 0,-1 1 1 0 0,1 0 0 0 0,0 0-1 0 0,-1 3-5 0 0,-28 64 0 0 0,29-62-25 0 0,0-1-1 0 0,0 0 1 0 0,1 3 25 0 0,-7 23-132 0 0,7-29 27 0 0,1 0 0 0 0,0 0-1 0 0,0 0 1 0 0,0 0-1 0 0,0 0 1 0 0,1 0 0 0 0,1 0 105 0 0,-1-3-231 0 0,0-2 39 0 0,4-3 67 0 0,0 0 0 0 0,0 0 0 0 0,0 0 0 0 0,0-1 0 0 0,3-1 125 0 0,-5 2-23 0 0,42-9-377 0 0,-42 9 336 0 0,2 2 11 0 0,10 2 30 0 0,-7-2-25 0 0,-7-1 48 0 0,1 0-1 0 0,0 0 0 0 0,0 0 0 0 0,-1 0 1 0 0,1 0-1 0 0,0 0 0 0 0,-1 0 0 0 0,1 0 1 0 0,0 0-1 0 0,-1 1 0 0 0,1-1 0 0 0,0 0 1 0 0,-1 0-1 0 0,1 1 0 0 0,0-1 0 0 0,-1 1 1 0 0,0 1 0 0 0,0 0 0 0 0,0 0 0 0 0,0 0 0 0 0,0 0 0 0 0,-1 0 0 0 0,1 0 0 0 0,-1 1 0 0 0,1-1 0 0 0,-1 0 0 0 0,0 0 0 0 0,0 0 0 0 0,-3 11 0 0 0,2-4 0 0 0,0-1 0 0 0,-1 1 0 0 0,0-1 0 0 0,0 1 0 0 0,-1-1 0 0 0,0 0 0 0 0,0 0 0 0 0,-3 3 0 0 0,2-4 0 0 0,0 1 0 0 0,1 0 0 0 0,0 0 0 0 0,0 1 0 0 0,1-1 0 0 0,0 1 0 0 0,-2 9 0 0 0,4-17 0 0 0,1 0 0 0 0,-1 0 0 0 0,1 0 0 0 0,-1 0 0 0 0,1 0 0 0 0,-1 0 0 0 0,1 0 0 0 0,-1 0 0 0 0,0 0 0 0 0,0 0 0 0 0,1 0 0 0 0,-1 0 0 0 0,0-1 0 0 0,0 1 0 0 0,0 0 0 0 0,0-1 0 0 0,0 1 0 0 0,0 0 0 0 0,-1-1 0 0 0,-5 5 0 0 0,-1 7 0 0 0,8-12 0 0 0,-5 13-10 0 0,4-10-46 0 0,1-3-19 0 0,4-1 19 0 0,5-1 40 0 0,-1 0 1 0 0,1 0-1 0 0,0 0 0 0 0,-1-1 0 0 0,0-1 0 0 0,7-3 16 0 0,41-19-452 0 0,-55 25 252 0 0,3-1-58 0 0,-2 0 133 0 0,0 1 1 0 0,1 0-1 0 0,-1 0 1 0 0,1 0 0 0 0,-1 0-1 0 0,1 0 1 0 0,0 0-1 0 0,-1 1 1 0 0,3-1 124 0 0,-2 1-638 0 0,-3 0-156 0 0,0 0-650 0 0,0 0-277 0 0</inkml:trace>
  <inkml:trace contextRef="#ctx0" brushRef="#br0" timeOffset="-18578.454">1364 6046 5064 0 0,'0'-24'232'0'0,"0"19"320"0"0,2 3 1217 0 0,13-14 859 0 0,-1-2 0 0 0,-1 1 0 0 0,1-4-2628 0 0,1-1 1212 0 0,0 1 0 0 0,6-4-1212 0 0,12-12 1025 0 0,-2-2 0 0 0,14-26-1025 0 0,-8 15 297 0 0,1 3-1 0 0,5-2-296 0 0,50-63-105 0 0,-40 44-411 0 0,0 1-4962 0 0,-25 26-743 0 0</inkml:trace>
  <inkml:trace contextRef="#ctx0" brushRef="#br0" timeOffset="-18189.498">2427 4384 13704 0 0,'0'0'629'0'0,"0"0"-13"0"0,0 0-320 0 0,0 3 125 0 0,0 11 249 0 0,0 1-1 0 0,1 0 0 0 0,1-1 0 0 0,1 2-669 0 0,-2-11 129 0 0,-1 0-1 0 0,1-1 0 0 0,-1 1 0 0 0,0 0 1 0 0,0-1-1 0 0,-1 1 0 0 0,1 0 0 0 0,-1 0 1 0 0,-1 2-129 0 0,-2 24 5 0 0,3-21-364 0 0,0 0 0 0 0,0 0 0 0 0,-1 0-1 0 0,0 0 1 0 0,0 0 0 0 0,-1-1-1 0 0,-1 1 1 0 0,0-1 0 0 0,0 0 0 0 0,-5 8 359 0 0,0-2-2142 0 0,-1-1 0 0 0,0-1 1 0 0,0 0-1 0 0,-2 0 1 0 0,1-1-1 0 0,-3 0 2142 0 0,12-9-186 0 0,-1-1-1 0 0,1 0 1 0 0,-1 0-1 0 0,0-1 1 0 0,0 1-1 0 0,1 0 1 0 0,-4 0 186 0 0,4-1-267 0 0,-2 13 1258 0 0,3-11 450 0 0,1-3 89 0 0,0 0 9 0 0,0 0-36 0 0,0 0-20 0 0,0 0-3 0 0,0 0-48 0 0,0 0-202 0 0,2-1-887 0 0,1 1 1 0 0,-1-1-1 0 0,0 1 0 0 0,0-1 0 0 0,1 0 1 0 0,-1 0-1 0 0,0 0 0 0 0,1-1-343 0 0,7-2 546 0 0,6 0 17 0 0,-10 2-372 0 0,-1 1 0 0 0,1-1 0 0 0,-1 0 0 0 0,1 0-1 0 0,3-3-190 0 0,0 1 210 0 0,0 0-1 0 0,0 1 1 0 0,0 0-1 0 0,2 0-209 0 0,23-8 386 0 0,-23 6-264 0 0,1 0 1 0 0,0 1-1 0 0,0 0 0 0 0,0 1 0 0 0,0 1 0 0 0,1 0 0 0 0,11-1-122 0 0,-17 3 130 0 0,-1 1 153 0 0,-6 8-216 0 0,0-7-95 0 0,-2 3 41 0 0,1 0-1 0 0,-1 0 1 0 0,0 0 0 0 0,0 0 0 0 0,0 0-1 0 0,-2 2-12 0 0,-3 8 31 0 0,-2 2-28 0 0,1-1 1 0 0,-2 1-1 0 0,-3 2-3 0 0,-7 13 0 0 0,-93 171-438 0 0,95-169 171 0 0,11-21 158 0 0,0 0 1 0 0,-6 7 108 0 0,7-14-13 0 0,5-5 4 0 0,0 1-1 0 0,0-1 1 0 0,0 1-1 0 0,0 0 1 0 0,0-1-1 0 0,0 1 1 0 0,1 0-1 0 0,-1-1 1 0 0,0 1-1 0 0,1 0 1 0 0,-1 0-1 0 0,1 0 1 0 0,0 0 9 0 0,-6 24-486 0 0,6-23 230 0 0,0-3 64 0 0,12 0 432 0 0,-7 0-204 0 0,0 1 0 0 0,1-1 0 0 0,-1-1 0 0 0,0 1 0 0 0,1-1 0 0 0,-1 0 0 0 0,0 0 0 0 0,0 0 0 0 0,0-1-36 0 0,22-11-379 0 0,-7 4 501 0 0,-1-1 1 0 0,0-1-1 0 0,1-2-122 0 0,-6 5 178 0 0,-9 6-163 0 0,0-1 0 0 0,-1 0 1 0 0,1 0-1 0 0,-1 0 0 0 0,0-1 1 0 0,1 0-1 0 0,-2 1 0 0 0,2-2-15 0 0,-3 3-66 0 0,-2-2-137 0 0,0 3 48 0 0,1-1-1 0 0,-1 1 1 0 0,0 0 0 0 0,0 0-1 0 0,0-1 1 0 0,0 1 0 0 0,0 0-1 0 0,0-1 1 0 0,0 1 0 0 0,-1 0-1 0 0,1 0 1 0 0,0-1 0 0 0,-1 1-1 0 0,1 0 1 0 0,-1 0 0 0 0,1-1 155 0 0,-10-7-1297 0 0</inkml:trace>
  <inkml:trace contextRef="#ctx0" brushRef="#br0" timeOffset="-17859.379">2133 4890 8288 0 0,'0'0'638'0'0,"0"0"-242"0"0,0 0 520 0 0,0 0 275 0 0,2 2 52 0 0,-1 0-1086 0 0,0-1 1 0 0,0 0-1 0 0,0 0 1 0 0,0 1-1 0 0,0-1 1 0 0,-1 1-1 0 0,1-1 1 0 0,0 0-1 0 0,-1 1 1 0 0,1-1-1 0 0,-1 1 1 0 0,0 0-1 0 0,1-1 1 0 0,-1 1-1 0 0,0 0-157 0 0,0 1 1092 0 0,1-3-953 0 0,0 1 1 0 0,0-1-1 0 0,0 1 0 0 0,0 0 0 0 0,0-1 1 0 0,0 1-1 0 0,-1 0 0 0 0,1 0 0 0 0,0 0 0 0 0,0 0 1 0 0,-1-1-1 0 0,1 1 0 0 0,0 0 0 0 0,-1 1-139 0 0,1-2 152 0 0,4 10 430 0 0,0 0 0 0 0,-1 0 0 0 0,0 1 0 0 0,0 1-582 0 0,-1-4 330 0 0,-1-2-222 0 0,-1-1 1 0 0,0 1-1 0 0,0 0 1 0 0,-1 0 0 0 0,1 0-1 0 0,-1-1 1 0 0,0 1-1 0 0,-1 0 1 0 0,0 0-1 0 0,0 1-108 0 0,-2 32 432 0 0,1-20-364 0 0,0-1 0 0 0,-1 1 0 0 0,-1-1 0 0 0,-1 0 0 0 0,-6 13-68 0 0,0 5 20 0 0,1-5-2 0 0,-2 0-1 0 0,-2-1 1 0 0,-8 13-18 0 0,-10 22 0 0 0,-5 8-93 0 0,-22 29 93 0 0,16-28-388 0 0,-2 10 388 0 0,18-32-271 0 0,-3-2 1 0 0,-1 0-1 0 0,-3-2 271 0 0,-5 12-1038 0 0,-3 12 1038 0 0,9-15-762 0 0,7-8-1571 0 0,18-35-4000 0 0</inkml:trace>
  <inkml:trace contextRef="#ctx0" brushRef="#br0" timeOffset="-17510.308">2036 5567 12552 0 0,'0'0'572'0'0,"0"0"-10"0"0,1 2-359 0 0,2 4 106 0 0,0-1 1 0 0,-1 1 0 0 0,0-1-1 0 0,0 1 1 0 0,0 0-1 0 0,-1 0 1 0 0,0 0-1 0 0,0 0 1 0 0,0 0-310 0 0,0 16 2362 0 0,-1 21-2362 0 0,-1-14 105 0 0,0 17 273 0 0,0-21-82 0 0,1 1 1 0 0,1 3-297 0 0,1 3 46 0 0,-2 14-46 0 0,-1-11-901 0 0,0-18-108 0 0,-3 2-57 0 0</inkml:trace>
  <inkml:trace contextRef="#ctx0" brushRef="#br0" timeOffset="-17171.213">2223 5477 11056 0 0,'0'0'852'0'0,"2"-1"-560"0"0,3-1 224 0 0,1-1-1 0 0,-1 1 1 0 0,0 0 0 0 0,1 0 0 0 0,1 1-516 0 0,25-10 1983 0 0,-13 3-1110 0 0,-1 1-1 0 0,2 0 1 0 0,10-1-873 0 0,-8 3 982 0 0,0-2-1 0 0,16-7-981 0 0,-28 10 242 0 0,-1 1 0 0 0,1 0-1 0 0,0 0 1 0 0,2 1-242 0 0,-1 0 206 0 0,-1-1-1 0 0,1 0 1 0 0,8-4-206 0 0,-7 2 143 0 0,1 0-1 0 0,1 1 1 0 0,-1 1 0 0 0,5-1-143 0 0,-13 3 26 0 0,0 0 1 0 0,0 0-1 0 0,0 1 1 0 0,0 0-1 0 0,0 0 0 0 0,0 0 1 0 0,0 0-1 0 0,0 1 1 0 0,0 0-1 0 0,0 0 1 0 0,0 1-1 0 0,4 1-26 0 0,-5-1 27 0 0,-1 1 0 0 0,1 0-1 0 0,-1-1 1 0 0,0 1 0 0 0,0 1-1 0 0,0-1 1 0 0,-1 0 0 0 0,1 1-1 0 0,-1-1 1 0 0,0 1 0 0 0,0 0-1 0 0,0 0 1 0 0,0 0 0 0 0,0 2-27 0 0,-1 2 17 0 0,0 0 0 0 0,-1 0 0 0 0,0-1 1 0 0,0 1-1 0 0,0 0 0 0 0,-1 0 0 0 0,-1 0 1 0 0,0 4-18 0 0,-3 15 48 0 0,2-7-57 0 0,-1 0 0 0 0,-4 15 9 0 0,-7 27-104 0 0,11-36-128 0 0,-2 0 1 0 0,0 0 0 0 0,-4 5 231 0 0,7-19-112 0 0,-1 0 0 0 0,2 0-1 0 0,0 1 1 0 0,0-1 0 0 0,1 5 112 0 0,-1-5-147 0 0,0-1-1 0 0,0 1 1 0 0,-1 0 0 0 0,-2 4 147 0 0,-6 28-428 0 0,-9 54-1600 0 0,19-95 1705 0 0,1-1 0 0 0,-1 1 1 0 0,0 0-1 0 0,1-1 0 0 0,-1 1 1 0 0,0-1-1 0 0,-1 0 0 0 0,1 1 1 0 0,-1 1 322 0 0,1-3-1657 0 0</inkml:trace>
  <inkml:trace contextRef="#ctx0" brushRef="#br0" timeOffset="-16823.983">2107 5705 9672 0 0,'0'0'748'0'0,"2"0"-492"0"0,9-1 1332 0 0,0 0 0 0 0,0 0 0 0 0,7-2-1588 0 0,-15 2 346 0 0,1 1 1 0 0,-1 0 0 0 0,0 0-1 0 0,0 0 1 0 0,1 0 0 0 0,2 1-347 0 0,-3-1 171 0 0,1 1 1 0 0,-1-1-1 0 0,1 0 1 0 0,-1 0-1 0 0,0 0 1 0 0,1-1-1 0 0,-1 1 0 0 0,1-1-171 0 0,41-6 1314 0 0,-32 5-1005 0 0,0 0 0 0 0,0 0-1 0 0,5-3-308 0 0,35-8 472 0 0,-35 10-327 0 0,-1-1 0 0 0,0-1 0 0 0,4-2-145 0 0,4-2 316 0 0,22-5-316 0 0,-9 3 49 0 0,-1 1 22 0 0,-34 9-48 0 0,-3 1-109 0 0,0 0-12 0 0,0 0-148 0 0,-14 4-1836 0 0,1-3-222 0 0,-5-1-4257 0 0</inkml:trace>
  <inkml:trace contextRef="#ctx0" brushRef="#br0" timeOffset="-16822.983">2242 5511 5064 0 0,'0'0'389'0'0,"0"0"34"0"0,0 0 1067 0 0,0 0 498 0 0,0 0 100 0 0,0 0-114 0 0,0 0-569 0 0,2 0-248 0 0,1 1-988 0 0,0 1 1 0 0,-1-1-1 0 0,1 1 0 0 0,-1-1 0 0 0,1 1 0 0 0,-1 0 1 0 0,1 0-1 0 0,-1 0 0 0 0,0 0 0 0 0,0 0 1 0 0,0 0-1 0 0,0 1 0 0 0,-1-1 0 0 0,1 0 0 0 0,0 1 1 0 0,-1 0-1 0 0,0-1 0 0 0,0 1 0 0 0,0 0 1 0 0,0 0-1 0 0,0 0 0 0 0,0 0 0 0 0,-1 0 0 0 0,1 1-169 0 0,3 16 505 0 0,-2-16-433 0 0,-1 1 1 0 0,0-1 0 0 0,0 1-1 0 0,-1 0 1 0 0,1-1-1 0 0,-1 1 1 0 0,0 0 0 0 0,0 0-73 0 0,-7 55 422 0 0,5-37-390 0 0,-1 1 0 0 0,-1-1 0 0 0,-6 19-32 0 0,7-32-16 0 0,-1 0-43 0 0,1 0 0 0 0,1 0-1 0 0,0 1 1 0 0,0-1 0 0 0,1 1-1 0 0,0 0 60 0 0,-6 40-3201 0 0,15-58 507 0 0,-6 4 2357 0 0,1 0 1 0 0,-1 0 0 0 0,-1 0 0 0 0,1 0 0 0 0,0 0 0 0 0,-1 0 0 0 0,1-1 0 0 0,-1 1-1 0 0,0 0 1 0 0,0-4 336 0 0,6-15-1702 0 0</inkml:trace>
  <inkml:trace contextRef="#ctx0" brushRef="#br0" timeOffset="-16473.91">2420 5527 10136 0 0,'21'-14'464'0'0,"-16"12"-10"0"0,-5 2-448 0 0,0 0 1 0 0,0 0-1 0 0,1 0 0 0 0,-1 0 0 0 0,0 0 0 0 0,1 0 0 0 0,-1 0 0 0 0,0 0 0 0 0,0 0 0 0 0,1 0 1 0 0,-1 0-1 0 0,0 0 0 0 0,1 0 0 0 0,-1 0 0 0 0,0 0 0 0 0,0 0 0 0 0,1 0 0 0 0,-1 0 1 0 0,0 0-1 0 0,0-1 0 0 0,1 1 0 0 0,-1 0 0 0 0,0 0 0 0 0,0 0 0 0 0,1 0 0 0 0,-1-1 0 0 0,0 1 1 0 0,0 0-1 0 0,1 0-6 0 0,16-14 181 0 0,-16 13 759 0 0,-1 1 321 0 0,0 0 62 0 0,1 1-3 0 0,2 1-824 0 0,0 1-1 0 0,0 0 1 0 0,0-1 0 0 0,0 1 0 0 0,-1 0 0 0 0,1 1-1 0 0,-1-1 1 0 0,0 0 0 0 0,0 1 0 0 0,0 0-496 0 0,1 0 110 0 0,-1 1 0 0 0,0 0 0 0 0,0 0-1 0 0,-1 0 1 0 0,1 0 0 0 0,-1 0 0 0 0,0 0 0 0 0,-1 0 0 0 0,1 0 0 0 0,-1 0 0 0 0,0 1 0 0 0,0 2-110 0 0,-5 36 477 0 0,3-20-113 0 0,-4 22-364 0 0,-37 187-1322 0 0,36-193-340 0 0</inkml:trace>
  <inkml:trace contextRef="#ctx0" brushRef="#br0" timeOffset="-15897.458">3054 4526 11056 0 0,'0'0'852'0'0,"2"0"-400"0"0,42-1 5619 0 0,-12 0-4098 0 0,1 1 1 0 0,10 3-1974 0 0,-18 2 263 0 0,-20-3-217 0 0,1-1 0 0 0,-1 0 0 0 0,1 0 0 0 0,-1-1 0 0 0,2 1-46 0 0,4-1 48 0 0,1 2-1 0 0,-1-1 0 0 0,0 1 1 0 0,0 1-1 0 0,0 0 0 0 0,3 1-47 0 0,-12-3 96 0 0,-2-1 3 0 0,6 13 64 0 0,-6-10-163 0 0,0 1 0 0 0,0-1 1 0 0,0 0-1 0 0,-1 1 0 0 0,1-1 0 0 0,-1 0 1 0 0,0 1-1 0 0,0-1 0 0 0,0 0 1 0 0,0 0-1 0 0,0 0 0 0 0,-1 0 1 0 0,0 2-1 0 0,-7 16-78 0 0,6-13 41 0 0,-1 0 1 0 0,1 0-1 0 0,-2 0 0 0 0,1-1 0 0 0,-1 0 0 0 0,0 0 0 0 0,-3 3 37 0 0,-12 17-106 0 0,-7 9-269 0 0,-1-1 0 0 0,-17 15 375 0 0,-14 17-582 0 0,1-4 22 0 0,51-54 458 0 0,6-7 4 0 0,15 2 2 0 0,-12-5 96 0 0,0 1 0 0 0,0 0 0 0 0,-1 0 0 0 0,1-1 0 0 0,0 1 0 0 0,0-1 0 0 0,0 0 0 0 0,-1 1 0 0 0,1-1 0 0 0,0 0-1 0 0,-1 0 1 0 0,1 0 0 0 0,0 0 1 0 0,-1 0 0 0 0,1 0 1 0 0,-1 0-1 0 0,0 1 0 0 0,1-1 0 0 0,-1 0 0 0 0,1 1 0 0 0,0 0 0 0 0,-1-1 0 0 0,1 1 0 0 0,1 0-1 0 0,-2-1 5 0 0,1 1 1 0 0,0 0-1 0 0,-1-1 1 0 0,1 1-1 0 0,-1-1 0 0 0,1 1 1 0 0,0-1-1 0 0,-1 0 1 0 0,0 0-1 0 0,1 0 0 0 0,-1 1 1 0 0,0-1-1 0 0,1-1 0 0 0,-1 1 1 0 0,0 0-1 0 0,0 0 1 0 0,1-1-6 0 0,5-5 21 0 0,77-45 127 0 0,-82 51-653 0 0,11-7 1400 0 0,-3 5-7440 0 0,-10 3 93 0 0</inkml:trace>
  <inkml:trace contextRef="#ctx0" brushRef="#br0" timeOffset="-15558.829">2881 4680 10136 0 0,'0'0'464'0'0,"0"0"-10"0"0,0 0-99 0 0,0 0 670 0 0,0 0 325 0 0,0 0 67 0 0,3 3-53 0 0,3 5-818 0 0,0 1 0 0 0,-1 0-1 0 0,0 0 1 0 0,0 1 0 0 0,-1 0 0 0 0,0-1 0 0 0,0 1 0 0 0,0 4-546 0 0,1 6 474 0 0,-1 0-1 0 0,0 1 1 0 0,-2-1 0 0 0,0 3-474 0 0,0-3 174 0 0,4 146 851 0 0,-7-124-823 0 0,-1 1 0 0 0,-8 38-202 0 0,3-38 26 0 0,-8 47 70 0 0,-4-1-1 0 0,-17 41-95 0 0,1-1-193 0 0,21-74-254 0 0,-20 51 447 0 0,32-99-60 0 0,-18 43-1684 0 0,-3 23 1744 0 0,20-66-535 0 0,0 1 0 0 0,0-1 0 0 0,-3 6 535 0 0,-3 5-2112 0 0,3 4-4750 0 0</inkml:trace>
  <inkml:trace contextRef="#ctx0" brushRef="#br0" timeOffset="-15219.736">2964 5466 7368 0 0,'0'0'568'0'0,"0"0"-70"0"0,2 0 1098 0 0,42-4 4888 0 0,4-6-3301 0 0,45-18-915 0 0,-93 28-2259 0 0,28-9 220 0 0,-1-1-1 0 0,0-1 1 0 0,0-2 0 0 0,-1 0-1 0 0,-1-2 1 0 0,13-10-229 0 0,-28 18 12 0 0,-7 5-3 0 0,0-1 0 0 0,0 1 0 0 0,0 0 1 0 0,0-1-1 0 0,-1 1 0 0 0,3-4-9 0 0,1 1 21 0 0,-5 3 22 0 0,-1 2-68 0 0,0-1 1 0 0,0 1 0 0 0,0-1 0 0 0,0 1 0 0 0,0 0-1 0 0,0-1 1 0 0,0 1 0 0 0,0 0 0 0 0,0-1 0 0 0,0 1-1 0 0,0-1 1 0 0,0 1 0 0 0,-1 0 0 0 0,1-1 0 0 0,0 1-1 0 0,0 0 1 0 0,0-1 0 0 0,0 1 0 0 0,-1 0 0 0 0,1-1-1 0 0,0 1 1 0 0,0 0 0 0 0,-1 0 0 0 0,1-1 0 0 0,0 1-1 0 0,-1 0 1 0 0,1 0 0 0 0,0-1 0 0 0,-1 1-1 0 0,1 0 1 0 0,0 0 0 0 0,-1 0 0 0 0,1 0 0 0 0,-1-1 24 0 0,0 1-224 0 0,-21-11-2672 0 0,7 7-2361 0 0,3 3-916 0 0</inkml:trace>
  <inkml:trace contextRef="#ctx0" brushRef="#br0" timeOffset="-14883.642">3080 5231 5984 0 0,'0'-14'273'0'0,"0"12"-5"0"0,2 4-172 0 0,8 8-85 0 0,-8-5 464 0 0,-1-1-1 0 0,0 0 1 0 0,0 0 0 0 0,0 1 0 0 0,0-1 0 0 0,-1 1-1 0 0,1-1 1 0 0,-1 5-475 0 0,0-4 599 0 0,0 0-1 0 0,0-1 1 0 0,1 1-1 0 0,0 0 1 0 0,0 0-1 0 0,0 0 1 0 0,1 2-599 0 0,0-3 229 0 0,-1 0 0 0 0,0 0 0 0 0,0 1 1 0 0,0-1-1 0 0,-1 1 0 0 0,1-1 0 0 0,-1 0 1 0 0,0 1-1 0 0,0 2-229 0 0,-8 42 1132 0 0,3-19-684 0 0,4-1-265 0 0,1-22-134 0 0,-1 1-1 0 0,1 0 1 0 0,-1-1-1 0 0,-1 1 1 0 0,0 4-49 0 0,-15 29 32 0 0,12-30-21 0 0,0 0 0 0 0,1 0 0 0 0,0 1 0 0 0,1 0-1 0 0,-2 10-10 0 0,3-1-10 0 0,-3-10-52 0 0,4-10-38 0 0,1-1 10 0 0,0 0 8 0 0,0 0 1 0 0,0 0-6 0 0,0 0-1 0 0,0 0 0 0 0,12-10 0 0 0,39-37 11 0 0,-37 33 60 0 0,0 0 1 0 0,2 0-1 0 0,-1 2 0 0 0,2 0 17 0 0,7-5 3 0 0,-16 11-46 0 0,0 0-1 0 0,1 1 0 0 0,-1 0 0 0 0,1 1 0 0 0,9-4 44 0 0,-17 8-2 0 0,0-1-1 0 0,0 1 0 0 0,0 0 0 0 0,0-1 0 0 0,0 1 0 0 0,0 0 1 0 0,-1-1-1 0 0,1 1 0 0 0,0-1 0 0 0,0 0 0 0 0,0 1 0 0 0,0-1 1 0 0,-1 0-1 0 0,1 0 3 0 0,0 1 33 0 0,5 10 187 0 0,-5-8-240 0 0,0 0 0 0 0,0 0 0 0 0,0 1 0 0 0,0-1-1 0 0,-1 0 1 0 0,1 1 0 0 0,-1-1 0 0 0,1 1 0 0 0,-1-1 0 0 0,0 1 0 0 0,0-1 0 0 0,0 0 0 0 0,0 1 0 0 0,-1 0 20 0 0,-8 33-43 0 0,6-26 131 0 0,-4 9 84 0 0,0-1 0 0 0,-2-1 0 0 0,0 1 0 0 0,0-1 0 0 0,-6 5-172 0 0,-2 6 205 0 0,-8 17-205 0 0,0 3 52 0 0,7-13 277 0 0,-6 16-329 0 0,23-49 88 0 0,1-2-2 0 0,0-1-24 0 0,0-3-95 0 0,1 0 0 0 0,-1 0 0 0 0,1 1 0 0 0,0-1 0 0 0,0 0 0 0 0,0 1 0 0 0,0-1 0 0 0,0 1 0 0 0,1 0 0 0 0,0-1-1 0 0,0 1 1 0 0,1-2 33 0 0,8-16-856 0 0,11-23-2148 0 0,-14 20-2582 0 0</inkml:trace>
  <inkml:trace contextRef="#ctx0" brushRef="#br0" timeOffset="-14882.642">3606 5153 10136 0 0,'-3'4'261'0'0,"2"-3"-217"0"0,0 1-1 0 0,1-1 1 0 0,-1 0 0 0 0,1 0 0 0 0,-1 0-1 0 0,1 0 1 0 0,0 1 0 0 0,-1-1 0 0 0,1 0 0 0 0,0 1-1 0 0,0-1 1 0 0,0 0 0 0 0,0 0 0 0 0,0 1 0 0 0,0-1-1 0 0,0 0 1 0 0,0 1 0 0 0,0-1-44 0 0,-4 141 7402 0 0,0-124-6794 0 0,2-10-1447 0 0,1 0-3952 0 0,1-8 2946 0 0</inkml:trace>
  <inkml:trace contextRef="#ctx0" brushRef="#br0" timeOffset="-14526.593">3880 4571 4608 0 0,'0'0'353'0'0,"0"0"139"0"0,0 0 1447 0 0,0 0 658 0 0,0 0 128 0 0,0 0-167 0 0,0 0-807 0 0,0 0-359 0 0,0 0-72 0 0,0 0-92 0 0,1 2-352 0 0,7 21 448 0 0,-3-2-590 0 0,-2-9-465 0 0,0 1 1 0 0,-1-1-1 0 0,-1 1 1 0 0,0 8-270 0 0,0-1 175 0 0,2 38 30 0 0,-3 0 0 0 0,-3 3-205 0 0,-1 47 27 0 0,2-61 17 0 0,-2-1-1 0 0,-11 43-43 0 0,-3 37 37 0 0,3-25 2 0 0,-16 56-39 0 0,-7 40 25 0 0,30-148-25 0 0,-4 36 0 0 0,7-46 0 0 0,3-22 0 0 0,0 0 0 0 0,1 9 0 0 0,0-18 0 0 0,0-1 0 0 0,0 1 0 0 0,-1 0 0 0 0,0-1 0 0 0,-2 7 0 0 0,1-4 0 0 0,-3 6 0 0 0,6-15 0 0 0,0-1 0 0 0,0 0 0 0 0,0 1 0 0 0,-1-1 0 0 0,1 0 0 0 0,0 0 0 0 0,0 1 0 0 0,-1-1 0 0 0,1 0 0 0 0,0 0 0 0 0,0 1 0 0 0,-1-1 0 0 0,1 0 0 0 0,0 0 0 0 0,-1 0 0 0 0,1 1 0 0 0,0-1 0 0 0,-1 0 0 0 0,1 0 0 0 0,0 0 0 0 0,-1 0 0 0 0,1 0 0 0 0,0 0 0 0 0,-1 0 0 0 0,1 0 0 0 0,-1 0 0 0 0,-1 0-21 0 0,0 0 0 0 0,0-1 0 0 0,0 0 0 0 0,0 1 0 0 0,0-1 0 0 0,0 0 0 0 0,0 0 0 0 0,0 0 0 0 0,0 0 0 0 0,0-1 0 0 0,1 1 0 0 0,-1 0 0 0 0,0-1 0 0 0,1 1 0 0 0,-1-1 0 0 0,1 0 0 0 0,0 1 0 0 0,-1-1 0 0 0,1 0 21 0 0,-6-9-834 0 0,0 0-1 0 0,-4-9 835 0 0,7 14-570 0 0,-14-24-5150 0 0,-7-4-1785 0 0</inkml:trace>
  <inkml:trace contextRef="#ctx0" brushRef="#br0" timeOffset="-12651.609">1844 6502 4608 0 0,'0'0'208'0'0,"2"3"-9"0"0,1 3 129 0 0,0-1 1 0 0,1 1 0 0 0,0-1 0 0 0,3 4-329 0 0,-2-3 1834 0 0,0 1 1 0 0,0 0-1 0 0,2 5-1834 0 0,-5-9 338 0 0,1 0 0 0 0,-1 0-1 0 0,0 0 1 0 0,1 0 0 0 0,-1-1 0 0 0,1 1 0 0 0,0-1 0 0 0,0 1 0 0 0,0-1-1 0 0,0 0 1 0 0,1 0-338 0 0,0 1 183 0 0,0-1-1 0 0,0 1 1 0 0,-1 0 0 0 0,1 1-1 0 0,0-1 1 0 0,-1 1-183 0 0,-1-2 29 0 0,1 1 0 0 0,0-1 1 0 0,0 0-1 0 0,0 0 0 0 0,0 0 0 0 0,0 0 1 0 0,1 0-1 0 0,-1-1 0 0 0,1 0-29 0 0,15 9 49 0 0,-16-8-149 0 0,-1-1 0 0 0,1 1 1 0 0,0-1-1 0 0,0 0 0 0 0,0 0 0 0 0,0 0 1 0 0,0 0-1 0 0,0-1 0 0 0,0 1 0 0 0,0-1 1 0 0,0 0-1 0 0,0 1 0 0 0,0-2 0 0 0,0 1 1 0 0,0 0-1 0 0,2-1 100 0 0,14-3-5529 0 0</inkml:trace>
  <inkml:trace contextRef="#ctx0" brushRef="#br0" timeOffset="-12252.675">2472 6438 3680 0 0,'0'2'284'0'0,"-1"1"-97"0"0,1 0-1 0 0,-1 0 1 0 0,1 0 0 0 0,-1 0 0 0 0,0 0-1 0 0,0 0 1 0 0,0 0 0 0 0,0 0 0 0 0,-1-1 0 0 0,1 1-1 0 0,-1-1 1 0 0,0 2-187 0 0,-28 32 6178 0 0,11-13-5160 0 0,14-17-770 0 0,-1 2 61 0 0,0 0 1 0 0,0 0-1 0 0,-1-1 0 0 0,0 0 1 0 0,0 0-1 0 0,-1 0 0 0 0,-6 3-309 0 0,-1 1 210 0 0,2 0 0 0 0,-1 1 0 0 0,1 1 0 0 0,1 0 0 0 0,-1 2-210 0 0,-22 24 263 0 0,-40 39-17 0 0,19-19-196 0 0,-18 13-50 0 0,-8-10 0 0 0,66-51-2 0 0,-1 0 0 0 0,-15 7 2 0 0,-6 5 64 0 0,24-17-101 0 0,12-5 187 0 0,0 0 1 0 0,1 0-1 0 0,-1 0 0 0 0,0-1 1 0 0,1 1-1 0 0,-1 1 1 0 0,1-1-1 0 0,-1 0 0 0 0,0 1-150 0 0,16-7 392 0 0,126-59 744 0 0,-84 41-818 0 0,73-27 144 0 0,-95 36-233 0 0,25-13-229 0 0,7-4 151 0 0,-30 17-107 0 0,2 2 0 0 0,-1 2 0 0 0,7 0-44 0 0,-32 6 109 0 0,0 0 1 0 0,0-1-1 0 0,5-2-109 0 0,17-8 183 0 0,-31 15-128 0 0,-3 0-82 0 0,0 0-412 0 0,0 0-197 0 0,0 0-849 0 0,-3-2-3401 0 0,-8-8-1450 0 0</inkml:trace>
  <inkml:trace contextRef="#ctx0" brushRef="#br0" timeOffset="-11751.834">2183 6325 12352 0 0,'0'0'564'0'0,"0"0"-10"0"0,0 2-219 0 0,-1 6 274 0 0,1-6-422 0 0,0 1 1 0 0,0 0-1 0 0,0-1 0 0 0,0 1 0 0 0,0-1 0 0 0,0 1 0 0 0,0-1 0 0 0,1 1 1 0 0,-1-1-1 0 0,1 1 0 0 0,0 0-187 0 0,3 6 565 0 0,-1-1-1 0 0,0 1 1 0 0,-1 0 0 0 0,1 1-565 0 0,-1 1 315 0 0,6 17 567 0 0,-3-10-344 0 0,-1 0-1 0 0,0 0 1 0 0,0 15-538 0 0,-2-13 663 0 0,5 21-663 0 0,-3-21 220 0 0,-1 1 1 0 0,0 7-221 0 0,11 245 548 0 0,-13-230-511 0 0,-2 1-1 0 0,-1 1-36 0 0,-2 45 4 0 0,3-69-3 0 0,-1 1 1 0 0,-1 0-2 0 0,0-1-15 0 0,1 1 1 0 0,1 1 14 0 0,1-22-18 0 0,0 1 1 0 0,0-1 0 0 0,0 1 0 0 0,0 0-1 0 0,0-1 1 0 0,0 1 0 0 0,0-1-1 0 0,-1 0 1 0 0,1 1 0 0 0,0-1 0 0 0,-1 1-1 0 0,0-1 1 0 0,1 1 0 0 0,-1-1-1 0 0,0 0 1 0 0,0 0 0 0 0,1 1 0 0 0,-1-1-1 0 0,0 0 1 0 0,0 0 0 0 0,0 0 0 0 0,-1 0-1 0 0,1 0 18 0 0,0 0-156 0 0,1-1-117 0 0,-12-5-386 0 0,10 4 571 0 0,0 0 0 0 0,0 0-1 0 0,0 0 1 0 0,0-1-1 0 0,0 1 1 0 0,0-1 0 0 0,0 1-1 0 0,1-1 1 0 0,-1 0-1 0 0,1 0 1 0 0,-1 1-1 0 0,1-1 1 0 0,0 0 0 0 0,-1-1 88 0 0,-10-14-595 0 0,3 6 37 0 0,0 0 0 0 0,-5-11 558 0 0,7 12-224 0 0,0 1 1 0 0,0-1-1 0 0,0 1 0 0 0,-1 0 1 0 0,-3-2 223 0 0,-17-15-392 0 0,20 17 299 0 0,0 1-1 0 0,-1 0 1 0 0,0 0-1 0 0,-1 1 1 0 0,0 0-1 0 0,0 0 1 0 0,0 1-1 0 0,-1 1 0 0 0,-10-5 95 0 0,15 8-11 0 0,0 1 0 0 0,0-1 0 0 0,0 1 0 0 0,0 1 0 0 0,0-1 0 0 0,0 1 0 0 0,-1 0 10 0 0,4 0 5 0 0,-1 0-1 0 0,1 1 1 0 0,0-1-1 0 0,0 1 1 0 0,0 0-1 0 0,-1 0 1 0 0,1 0-1 0 0,0 0 1 0 0,0 1-1 0 0,0-1 0 0 0,1 1 1 0 0,-1 0-1 0 0,0 0 1 0 0,-1 1-5 0 0,-15 12 37 0 0,15-12-2 0 0,-1 0 1 0 0,1 0-1 0 0,0 0 1 0 0,1 1-1 0 0,-1 0 0 0 0,0-1 1 0 0,1 1-1 0 0,0 0 1 0 0,0 1-1 0 0,0-1 0 0 0,-1 3-35 0 0,-2 7 168 0 0,4-10-126 0 0,0 0 0 0 0,0 0 0 0 0,1 0 0 0 0,0 0-1 0 0,-1 0 1 0 0,1 0 0 0 0,1 0 0 0 0,-1 0-1 0 0,1 2-41 0 0,0-4 104 0 0,3 5-13 0 0,-3-6-90 0 0,0 0-1 0 0,1 0 1 0 0,-1 0-1 0 0,0-1 1 0 0,1 1-1 0 0,-1 0 1 0 0,1 0-1 0 0,-1 0 1 0 0,1-1-1 0 0,0 1 1 0 0,-1 0-1 0 0,1-1 1 0 0,0 1 0 0 0,-1 0-1 0 0,1-1 1 0 0,0 1-1 0 0,0-1 1 0 0,0 1-1 0 0,-1-1 1 0 0,1 1-1 0 0,0-1 1 0 0,0 0-1 0 0,0 0 1 0 0,0 1-1 0 0,1-1 0 0 0,5 2 0 0 0,0-1 0 0 0,0 0 0 0 0,0 0 0 0 0,1-1 0 0 0,-1 0 0 0 0,0 0 0 0 0,1-1 0 0 0,-1 0 0 0 0,2 0 0 0 0,16-4 0 0 0,24-9 0 0 0,-28 8 0 0 0,50-18-37 0 0,51-25 37 0 0,-78 31-27 0 0,-21 9 27 0 0,21-4 0 0 0,-2 0 0 0 0,-18 5-17 0 0,1 1-1 0 0,0 2 0 0 0,1 0 0 0 0,-1 1 1 0 0,1 2-1 0 0,1 0 18 0 0,-24 2 114 0 0,-3 0 70 0 0,0 0 10 0 0,2 2-18 0 0,0-1-178 0 0,-1 0 1 0 0,1 1-1 0 0,0-1 1 0 0,-1 1-1 0 0,1-1 1 0 0,-1 1-1 0 0,0-1 1 0 0,1 1-1 0 0,-1 0 0 0 0,0 0 1 0 0,0 0-1 0 0,0 0 1 0 0,0 0-1 0 0,-1 0 1 0 0,1 0 1 0 0,-1 0-142 0 0,1-1 0 0 0,-1 1 0 0 0,0 0 0 0 0,-1-1-1 0 0,1 1 1 0 0,0-1 0 0 0,0 1 0 0 0,-1 0 0 0 0,1-1 0 0 0,-1 1 0 0 0,1-1 0 0 0,-2 2 142 0 0,-4 12-5913 0 0</inkml:trace>
  <inkml:trace contextRef="#ctx0" brushRef="#br0" timeOffset="-11400.768">1499 7868 12896 0 0,'-5'16'997'0'0,"9"-5"-550"0"0,-4-11-408 0 0,0 0 0 0 0,1 0 1 0 0,-1 1-1 0 0,1-1 1 0 0,-1 0-1 0 0,0 0 1 0 0,1 0-1 0 0,-1 1 0 0 0,1-1 1 0 0,-1 0-1 0 0,1 0 1 0 0,-1 0-1 0 0,0 0 1 0 0,1 0-1 0 0,-1 0 0 0 0,1 0 1 0 0,-1 0-1 0 0,1 0 1 0 0,-1 0-1 0 0,1 0 1 0 0,-1 0-1 0 0,0-1 0 0 0,1 1 1 0 0,-1 0-1 0 0,1 0 1 0 0,-1 0-1 0 0,0 0 1 0 0,1-1-1 0 0,-1 1 0 0 0,1 0-39 0 0,-1 0 90 0 0,51-25 1810 0 0,33-13 299 0 0,2-1-789 0 0,-41 17-452 0 0,11-1-958 0 0,105-34 1074 0 0,-112 42-710 0 0,0 3 1 0 0,18-2-365 0 0,87-19 367 0 0,-3 0-107 0 0,-28 5-178 0 0,-112 28-178 0 0,-9 0-408 0 0,-2 0-197 0 0,0 0-939 0 0,-2-1-3758 0 0,-8-5-1614 0 0</inkml:trace>
  <inkml:trace contextRef="#ctx0" brushRef="#br0" timeOffset="-11048.026">2223 7163 12896 0 0,'5'61'4521'0'0,"-5"-60"-4403"0"0,0 0 1 0 0,0 1-1 0 0,0-1 0 0 0,1 1 1 0 0,-1-1-1 0 0,0 1 1 0 0,1-1-1 0 0,-1 1 0 0 0,1-1 1 0 0,0 0-1 0 0,-1 0 1 0 0,1 1-1 0 0,1 0-118 0 0,3 8 518 0 0,-4-3-36 0 0,1 1 1 0 0,-1-1-1 0 0,-1 1 1 0 0,1 5-483 0 0,0 6 705 0 0,0-8-468 0 0,0-2-98 0 0,0-1-1 0 0,0 1 1 0 0,-1 0 0 0 0,-1-1-1 0 0,0 6-138 0 0,-2 24 248 0 0,3-27-190 0 0,-1 1 1 0 0,0 0-1 0 0,-2 7-58 0 0,-8 18 154 0 0,-10 25-154 0 0,14-43 7 0 0,-49 126 47 0 0,38-98-135 0 0,-3 0 0 0 0,-1-1 0 0 0,-12 16 81 0 0,20-40-295 0 0,-2 0 0 0 0,-13 14 295 0 0,-15 20-663 0 0,39-49 435 0 0,0 0 0 0 0,-1 0 0 0 0,0-1 1 0 0,-4 3 227 0 0,-1 2-311 0 0,4-1-233 0 0,7-8-537 0 0,-2-4-235 0 0,2 0 1154 0 0,-1 1-1 0 0,1-1 1 0 0,-1 1-1 0 0,1-1 0 0 0,0 1 1 0 0,0-1-1 0 0,0 1 1 0 0,0-1-1 0 0,0 1 1 0 0,0-1-1 0 0,0 1 1 0 0,0-1-1 0 0,0 1 1 0 0,1-1-1 0 0,-1 1 1 0 0,1-1-1 0 0,-1 1 1 0 0,1-1-1 0 0,-1 1 1 0 0,2-1 162 0 0,19-34-1059 0 0,-12 21 639 0 0,-3 7 134 0 0,0 0 1 0 0,1 0-1 0 0,0 0 0 0 0,6-5 286 0 0,12-13-473 0 0,0-3 92 0 0,-7 6 82 0 0,2 1-1 0 0,13-11 300 0 0,-1 3 73 0 0,-13 12 215 0 0,17-13-288 0 0,-29 26 160 0 0,1 0-1 0 0,-1 0 1 0 0,1 1 0 0 0,-1 0-1 0 0,1 1 1 0 0,0 0 0 0 0,5-2-160 0 0,7 0 725 0 0,0 0 0 0 0,0 1 1 0 0,10 1-726 0 0,-22 2 268 0 0,-1 1 0 0 0,1 0 0 0 0,-1 0 0 0 0,1 1 0 0 0,0 0 0 0 0,-1 0 0 0 0,0 0 1 0 0,1 1-1 0 0,-1 1 0 0 0,7 2-268 0 0,3 3 453 0 0,0 0 1 0 0,-1 1 0 0 0,0 1-1 0 0,-1 0 1 0 0,13 12-454 0 0,-20-15 165 0 0,0 0 1 0 0,0 1-1 0 0,-1 0 1 0 0,0 0-1 0 0,0 1 1 0 0,-1 0-1 0 0,0 0 1 0 0,-1 0-1 0 0,3 6-165 0 0,-7-11 11 0 0,0-1-1 0 0,0 1 1 0 0,1-1-1 0 0,-1 1 1 0 0,1-1 0 0 0,0 0-1 0 0,0 0 1 0 0,0 0-1 0 0,0 0 1 0 0,1 0 0 0 0,-1 0-1 0 0,1-1 1 0 0,-1 1-1 0 0,1-1 1 0 0,0 1 0 0 0,0-1-1 0 0,0 0 1 0 0,1 0-1 0 0,1 0-10 0 0,46 26-640 0 0,-32-20-129 0 0,-1-3-50 0 0</inkml:trace>
  <inkml:trace contextRef="#ctx0" brushRef="#br0" timeOffset="-10649.099">3222 6540 18599 0 0,'0'0'852'0'0,"0"0"-20"0"0,1 2-533 0 0,2 3-186 0 0,0 0-1 0 0,0-1 1 0 0,0 1 0 0 0,1-1-1 0 0,0 0 1 0 0,0 0 0 0 0,0 0-1 0 0,0 0 1 0 0,1-1 0 0 0,-1 0-1 0 0,1 0 1 0 0,0 0 0 0 0,0 0-1 0 0,1-1-112 0 0,-3 0 94 0 0,0-1-1 0 0,0 0 1 0 0,0 0-1 0 0,0 0 0 0 0,1 0 1 0 0,-1-1-1 0 0,3 1-93 0 0,12 2 272 0 0,33 15 64 0 0,-37-17-314 0 0,-9 0 26 0 0,0 9-36 0 0,-5-9-12 0 0,0 1 1 0 0,0-1-1 0 0,0 1 0 0 0,0-1 0 0 0,0 0 0 0 0,0 1 1 0 0,0-1-1 0 0,0 1 0 0 0,-1-1 0 0 0,1 1 0 0 0,0-1 1 0 0,-1 0-1 0 0,1 1 0 0 0,-1-1 0 0 0,1 0 0 0 0,-2 1 0 0 0,-14 21-1 0 0,0-2-17 0 0,2 0-223 0 0,-1 0 0 0 0,-15 15 241 0 0,14-17-246 0 0,0 1 1 0 0,-8 15 245 0 0,4-3-619 0 0,-12 12 619 0 0,11-16-516 0 0,-9 17 516 0 0,26-40-3 0 0,1 1-1 0 0,-1-1 1 0 0,-1 0-1 0 0,0 2 4 0 0,-13 15-58 0 0,17-22 61 0 0,1 1 3 0 0,-1 0-1 0 0,1 0 1 0 0,-1 0 0 0 0,0 0-1 0 0,0 0 1 0 0,1 0-1 0 0,-1 0 1 0 0,0-1 0 0 0,0 1-1 0 0,0 0 1 0 0,0 0-1 0 0,0-1 1 0 0,0 1 0 0 0,0-1-6 0 0,1 2 81 0 0,0 6-8 0 0,2-5-13 0 0,13 3-50 0 0,-13-5-5 0 0,1 0-1 0 0,0 1 0 0 0,0-1 1 0 0,0 0-1 0 0,0-1 0 0 0,0 1 1 0 0,1 0-1 0 0,-1-1 0 0 0,0 0 1 0 0,0 0-1 0 0,0 0 1 0 0,0 0-1 0 0,0 0 0 0 0,1-1 1 0 0,-1 1-1 0 0,0-1 0 0 0,1 0-4 0 0,23-6 1 0 0,-11 2-74 0 0,1 1 0 0 0,5-4 73 0 0,85-31 356 0 0,-92 32-313 0 0,-5-1-153 0 0,-8 6-504 0 0,-2 2-184 0 0,-2-1-1211 0 0,-8-3-4729 0 0</inkml:trace>
  <inkml:trace contextRef="#ctx0" brushRef="#br0" timeOffset="-10299.033">3049 6685 9672 0 0,'0'0'748'0'0,"-6"6"-464"0"0,5 0 221 0 0,0 0 0 0 0,0 0 1 0 0,1 0-1 0 0,0 0 1 0 0,0 0-1 0 0,0 1 0 0 0,1 3-505 0 0,0 8 1259 0 0,6 57 2176 0 0,-6-28-2001 0 0,0-12-582 0 0,-2 0 0 0 0,-1-1 0 0 0,-4 19-852 0 0,2-23 360 0 0,1-1 0 0 0,2 22-360 0 0,-2 10 152 0 0,2-21-65 0 0,1 8-87 0 0,0-11 19 0 0,0-33-71 0 0,0-1 0 0 0,1 0 0 0 0,-1 1 0 0 0,1-1 0 0 0,-1 1 0 0 0,1-1 0 0 0,0 0 52 0 0,0-1-380 0 0,-1-2-4 0 0,0 0-176 0 0,3-1-129 0 0,1 0 0 0 0,-1 0-1 0 0,0 0 1 0 0,0-1 0 0 0,0 1-1 0 0,0-1 1 0 0,0 0 0 0 0,0 0 0 0 0,0 0-1 0 0,-1 0 1 0 0,1 0 0 0 0,-1-1-1 0 0,1 1 1 0 0,0-3 689 0 0,12-15-5453 0 0</inkml:trace>
  <inkml:trace contextRef="#ctx0" brushRef="#br0" timeOffset="-9919.503">3227 6872 1376 0 0,'12'-13'26'0'0,"-8"9"-16"0"0,0 1 0 0 0,0-2 0 0 0,0 1 0 0 0,-1 0 0 0 0,0-1 0 0 0,1 1 0 0 0,-2-1 0 0 0,1 0 0 0 0,0 0 0 0 0,-1 0 0 0 0,1-3-10 0 0,-3 7 32 0 0,0-1 0 0 0,1 0 0 0 0,0 1 0 0 0,-1-1 1 0 0,1 1-1 0 0,0-1 0 0 0,-1 1 0 0 0,1-1 0 0 0,0 1 0 0 0,0 0 0 0 0,0-1 1 0 0,0 1-1 0 0,1-1-32 0 0,13-8 4717 0 0,-15 10-4638 0 0,1-1 2831 0 0,2 3 923 0 0,-2-2-3671 0 0,0 0 0 0 0,0 0 1 0 0,-1 0-1 0 0,1 1 0 0 0,0-1 1 0 0,-1 0-1 0 0,1 1 0 0 0,0-1 1 0 0,-1 0-1 0 0,1 1 0 0 0,0-1 1 0 0,-1 1-1 0 0,1-1 0 0 0,-1 1 1 0 0,1-1-163 0 0,1 3 284 0 0,0 1 0 0 0,0-1 0 0 0,0 0 0 0 0,-1 1 0 0 0,1-1 0 0 0,-1 1 0 0 0,0 0 0 0 0,0-1 0 0 0,0 1 0 0 0,-1 0 1 0 0,1-1-1 0 0,-1 2-284 0 0,1 55 2076 0 0,-1-38-1250 0 0,-5 84 430 0 0,4-87-1256 0 0,-1 1 0 0 0,-3 17 0 0 0,-2 13 0 0 0,5-30 9 0 0,1-7-8 0 0,-1 1 1 0 0,2 0 0 0 0,0 0-1 0 0,1-1 1 0 0,0 1 0 0 0,2 8-2 0 0,2-13-340 0 0,-2-4-765 0 0,10-11-1789 0 0,-8 4 2474 0 0,-3 1-61 0 0,1 1-1 0 0,-1-1 1 0 0,0 0 0 0 0,0 0 0 0 0,0 0 0 0 0,0 0 0 0 0,0 0 0 0 0,-1 0 0 0 0,1-1 0 0 0,0 1 0 0 0,0-1 0 0 0,-1 1 0 0 0,1-1 481 0 0,10-14-5421 0 0</inkml:trace>
  <inkml:trace contextRef="#ctx0" brushRef="#br0" timeOffset="-9918.503">3587 6952 5528 0 0,'0'0'422'0'0,"0"0"-6"0"0,0 0 1003 0 0,0 0 462 0 0,0 0 95 0 0,1 2-120 0 0,15 15 408 0 0,-16-16-2190 0 0,0-1-1 0 0,1 1 1 0 0,-1-1-1 0 0,0 0 1 0 0,0 1-1 0 0,1-1 1 0 0,-1 1 0 0 0,0-1-1 0 0,0 1 1 0 0,0-1-1 0 0,1 1 1 0 0,-1-1-1 0 0,0 1 1 0 0,0-1-1 0 0,0 1 1 0 0,0-1-1 0 0,0 1 1 0 0,0-1 0 0 0,0 1-1 0 0,0-1 1 0 0,0 1-74 0 0,0 3 255 0 0,3 7-165 0 0,3 14 960 0 0,-5 2-4016 0 0,-1-27-2834 0 0</inkml:trace>
  <inkml:trace contextRef="#ctx0" brushRef="#br0" timeOffset="-9588.856">3932 6341 11000 0 0,'0'0'498'0'0,"0"0"-3"0"0,0 0-138 0 0,0 0 589 0 0,0 0 292 0 0,3 2 61 0 0,-2 0-1093 0 0,1 1 1 0 0,0-1-1 0 0,-1 0 1 0 0,1 1-1 0 0,-1-1 1 0 0,0 0-1 0 0,0 1 1 0 0,1 0-1 0 0,-2-1 1 0 0,1 1-1 0 0,0 0 0 0 0,-1-1 1 0 0,1 1-1 0 0,-1 0 1 0 0,0 2-207 0 0,1 14 877 0 0,0-1 1 0 0,-2 3-878 0 0,0 3 485 0 0,1 33 135 0 0,1 55 912 0 0,-14 95-1532 0 0,1-100 170 0 0,-20 142 265 0 0,27-209-245 0 0,-1 32-190 0 0,3-28 66 0 0,-2 91 89 0 0,4-69-95 0 0,1-35-31 0 0,-2 1-1 0 0,-1 9-28 0 0,1-28 23 0 0,1 1-1 0 0,1 0 0 0 0,1 2-22 0 0,-1 1 9 0 0,0-17-14 0 0,0 1 0 0 0,0-1-1 0 0,1 0 1 0 0,-1 1 0 0 0,0-1 0 0 0,-1 1-1 0 0,1-1 1 0 0,0 0 0 0 0,0 1 0 0 0,0-1-1 0 0,0 1 1 0 0,0-1 0 0 0,0 0-1 0 0,0 1 1 0 0,-1-1 0 0 0,1 0 0 0 0,0 1-1 0 0,0-1 1 0 0,0 0 0 0 0,-1 1 0 0 0,1-1-1 0 0,0 0 1 0 0,-1 1 0 0 0,1-1-1 0 0,0 0 1 0 0,0 0 0 0 0,-1 0 0 0 0,1 1-1 0 0,-1-1 1 0 0,1 0 0 0 0,0 0 0 0 0,-1 0-1 0 0,1 0 1 0 0,0 1 0 0 0,-1-1-1 0 0,1 0 1 0 0,-1 0 0 0 0,1 0 0 0 0,0 0-1 0 0,-1 0 1 0 0,1 0 0 0 0,-1 0 0 0 0,1 0-1 0 0,0 0 1 0 0,-1 0 0 0 0,1 0-1 0 0,0-1 1 0 0,-1 1 0 0 0,1 0 0 0 0,-1 0-1 0 0,1 0 1 0 0,0-1 5 0 0,-21-9-530 0 0,18 8 554 0 0,-29-15-735 0 0,21 10 342 0 0,0 1 0 0 0,-1 1 0 0 0,1 0 0 0 0,-1 0 0 0 0,-8-1 369 0 0,-40-13-3292 0 0,23 7 1413 0 0</inkml:trace>
  <inkml:trace contextRef="#ctx0" brushRef="#br0" timeOffset="-9183.941">2985 7823 1840 0 0,'4'18'503'0'0,"-3"-15"1438"0"0,0-3 629 0 0,7-6 200 0 0,-6 5-2398 0 0,-1 0 0 0 0,1-1 0 0 0,0 1 1 0 0,0 0-1 0 0,0 0 0 0 0,0 0 0 0 0,0 1 1 0 0,0-1-1 0 0,0 0 0 0 0,0 1 0 0 0,1-1-372 0 0,0 0 203 0 0,0 1-1 0 0,-1-1 1 0 0,1 0-1 0 0,0 0 1 0 0,0-1-1 0 0,-1 1 1 0 0,1 0-1 0 0,-1-1 1 0 0,1 0-1 0 0,-1 0 1 0 0,1 0-203 0 0,1-1 264 0 0,0 0 1 0 0,0 1 0 0 0,0-1-1 0 0,0 1 1 0 0,3-2-265 0 0,27-9 833 0 0,0 2 0 0 0,1 1 0 0 0,0 2 0 0 0,12-1-833 0 0,56-12 1672 0 0,-48 8-1275 0 0,-33 10-207 0 0,0 0 0 0 0,4 1-190 0 0,8 0 109 0 0,-17 1-31 0 0,-14 1-12 0 0,-3 0-27 0 0,0 0-98 0 0,0-2-9 0 0,-1-1-119 0 0,0 0 0 0 0,0 0 0 0 0,0 0 0 0 0,0 0 0 0 0,-1 0 0 0 0,1 1 0 0 0,-1-1-1 0 0,1 0 1 0 0,-1 1 0 0 0,0-1 0 0 0,0 1 0 0 0,0 0 0 0 0,-1 0 0 0 0,1 0 0 0 0,-1-1 187 0 0,-3-2-780 0 0,0 0 0 0 0,0 0 0 0 0,-1 0 0 0 0,1 1 0 0 0,-7-3 780 0 0,7 5-459 0 0,-1-1-878 0 0,0-1-1 0 0,0 1 0 0 0,0-1 0 0 0,0-1 0 0 0,1 1 0 0 0,-4-4 1338 0 0,2 2-1291 0 0,-14-9 455 0 0,6 5 750 0 0,0-1 0 0 0,-7-7 86 0 0,16 9 206 0 0,-4 8 54 0 0,11 1-2 0 0,-1 1-1 0 0,1-1 0 0 0,-1 0 1 0 0,1 1-1 0 0,0-1 0 0 0,-1 0 1 0 0,1 1-1 0 0,-1-1 0 0 0,1 0 0 0 0,0 1 1 0 0,-1-1-1 0 0,1 1 0 0 0,0-1 1 0 0,0 1-1 0 0,-1-1 0 0 0,1 1 1 0 0,0-1-1 0 0,0 1 0 0 0,0-1 0 0 0,0 1 1 0 0,-1-1-1 0 0,1 1 0 0 0,0-1 1 0 0,0 1-1 0 0,0-1 0 0 0,0 1 0 0 0,0 0 1 0 0,0-1-1 0 0,1 1-257 0 0,-1 23 367 0 0,0-16 628 0 0,1 5-408 0 0,0 0-1 0 0,1 0 0 0 0,1 0 1 0 0,0 1-587 0 0,7 40 1026 0 0,-6-12-640 0 0,-1-20-234 0 0,-1 1 1 0 0,-1-1-1 0 0,-1 10-152 0 0,-7 77 149 0 0,5-96-147 0 0,-1 0 0 0 0,0 0 0 0 0,0 0 0 0 0,-1-1 0 0 0,-1 1 0 0 0,0-1 0 0 0,-5 7-2 0 0,-10 26-109 0 0,15-34-32 0 0,0-1 0 0 0,0-1 0 0 0,-1 1 0 0 0,0-1 0 0 0,0 0-1 0 0,-1 0 1 0 0,0-1 0 0 0,-5 4 141 0 0,3-3-400 0 0,-1-1 0 0 0,1 0 1 0 0,-5 2 399 0 0,-14 11-709 0 0,14-9-39 0 0,-1-2-1 0 0,0 0 1 0 0,-1 0-1 0 0,0-2 1 0 0,-10 4 748 0 0,25-12-20 0 0,-22 12-1294 0 0,-1-2 0 0 0,-13 3 1314 0 0,-24 8 516 0 0,58-20 1 0 0,3-1 84 0 0,0 0 21 0 0,0 0 16 0 0,0 0 64 0 0,0 0 30 0 0,4-1 4 0 0,77-26 2071 0 0,41-8-719 0 0,-2 7-784 0 0,-23 7-462 0 0,-15 7-206 0 0,175-24 1014 0 0,-39 19-724 0 0,-111 11-660 0 0,-64 2-190 0 0,-25 3-100 0 0,0 1 1 0 0,-1 1 0 0 0,3 0 23 0 0,-19 1-714 0 0,-1 0-222 0 0,0 0-1412 0 0,0 0-5507 0 0</inkml:trace>
  <inkml:trace contextRef="#ctx0" brushRef="#br0" timeOffset="-5110.523">1549 8630 9616 0 0,'24'-33'1022'0'0,"-9"-1"-355"0"0,-9 20 539 0 0,-6 13-1152 0 0,0 0 1 0 0,0 1 0 0 0,0-1-1 0 0,1 0 1 0 0,-1 0 0 0 0,0 0-1 0 0,1 1 1 0 0,-1-1-1 0 0,0 0 1 0 0,1 0 0 0 0,-1 1-1 0 0,1-1 1 0 0,-1 0 0 0 0,1 1-1 0 0,-1-1 1 0 0,1 0 0 0 0,0 1-1 0 0,-1-1 1 0 0,2 0-55 0 0,9-4 574 0 0,-9 4-327 0 0,0 0 1 0 0,1 0-1 0 0,-1 0 1 0 0,0-1 0 0 0,1 1-1 0 0,-1-1 1 0 0,0 1 0 0 0,0-1-248 0 0,-2 1 55 0 0,0 1 0 0 0,0 0 0 0 0,0 0 0 0 0,0-1 0 0 0,1 1 0 0 0,-1 0 0 0 0,0 0 0 0 0,0-1 1 0 0,0 1-1 0 0,1 0 0 0 0,-1 0 0 0 0,0 0 0 0 0,0-1 0 0 0,1 1 0 0 0,-1 0 0 0 0,0 0 0 0 0,0 0 1 0 0,1 0-1 0 0,-1 0 0 0 0,0 0 0 0 0,1-1 0 0 0,-1 1 0 0 0,0 0 0 0 0,0 0 0 0 0,1 0 0 0 0,-1 0 1 0 0,0 0-1 0 0,1 0 0 0 0,-1 0 0 0 0,0 0 0 0 0,1 0 0 0 0,-1 0 0 0 0,0 1 0 0 0,0-1 0 0 0,1 0 1 0 0,-1 0-1 0 0,0 0 0 0 0,1 0 0 0 0,-1 0 0 0 0,0 0 0 0 0,0 1 0 0 0,1-1 0 0 0,-1 0 0 0 0,0 0 1 0 0,0 0-1 0 0,0 1 0 0 0,1-1 0 0 0,-1 0 0 0 0,0 0-55 0 0,5 18 1911 0 0,-2-8-2019 0 0,-1 3 214 0 0,-1-1 0 0 0,1 1-1 0 0,-2-1 1 0 0,0 1 0 0 0,-1 6-106 0 0,0 10 94 0 0,0-7-55 0 0,-1 0 0 0 0,-2-1-1 0 0,0 1 1 0 0,-4 10-39 0 0,-3 18 30 0 0,2-12 42 0 0,-7 19-72 0 0,1-8 0 0 0,12-39 0 0 0,-1 0 0 0 0,0 0 0 0 0,0 0 0 0 0,-1 0 0 0 0,-1-1 0 0 0,-3 6 0 0 0,-9 8 0 0 0,-15 17 0 0 0,24-29-5 0 0,2 0 1 0 0,-1 0-1 0 0,-3 9 5 0 0,-7 10-66 0 0,14-24 60 0 0,0 0-6 0 0,-1 0 0 0 0,2 0 0 0 0,-1 0 0 0 0,1 0 0 0 0,0 0 0 0 0,0 1 0 0 0,1 0 12 0 0,2-6-3 0 0,-1 0 1 0 0,1-1-1 0 0,0 1 1 0 0,-1 0-1 0 0,1-1 1 0 0,-1 1-1 0 0,1 0 1 0 0,-1-1-1 0 0,1 1 1 0 0,-1 0-1 0 0,1-1 1 0 0,-1 1-1 0 0,0-1 1 0 0,1 1-1 0 0,-1-1 1 0 0,0 1-1 0 0,1-1 1 0 0,-1 1-1 0 0,0-1 1 0 0,0 0 2 0 0,-1 1-4 0 0,-5 5-6 0 0,6-6-50 0 0,1 0-31 0 0,4 0 12 0 0,2-2 52 0 0,0 0 0 0 0,0 0 1 0 0,-1 0-1 0 0,1-1 0 0 0,-1 1 0 0 0,1-1 0 0 0,-1-1 0 0 0,3-1 27 0 0,43-36-93 0 0,-30 22 97 0 0,-18 17-7 0 0,-1-1-1 0 0,1 1 1 0 0,-1-1 0 0 0,0 1-1 0 0,0-1 1 0 0,0 0-1 0 0,-1 0 1 0 0,1 0-1 0 0,0-2 4 0 0,-1 2-4 0 0,1 0 0 0 0,-1 0 0 0 0,1 0 0 0 0,0 1 0 0 0,0-1 0 0 0,0 0 0 0 0,0 1-1 0 0,3-3 5 0 0,4-2-6 0 0,0 0 0 0 0,1 1 0 0 0,0 0 0 0 0,4-1 6 0 0,28-18-40 0 0,-40 23 40 0 0,48-31 0 0 0,-43 30 0 0 0,-1-1 0 0 0,0 1 0 0 0,1 1 0 0 0,0-1 0 0 0,0 1 0 0 0,-1 0 0 0 0,4 0 0 0 0,32-3 12 0 0,-42 5-10 0 0,1 0 0 0 0,-1 0 0 0 0,0 1 0 0 0,0-1 0 0 0,1 0 0 0 0,-1 0 0 0 0,0 0 0 0 0,0 1 0 0 0,1-1 0 0 0,-1 0-1 0 0,0 0 1 0 0,0 1 0 0 0,0-1 0 0 0,0 0 0 0 0,1 1 0 0 0,-1-1 0 0 0,0 0 0 0 0,0 0 0 0 0,0 1 0 0 0,0-1 0 0 0,0 0-1 0 0,0 1 1 0 0,0-1 0 0 0,0 0 0 0 0,0 1 0 0 0,0-1 0 0 0,0 0 0 0 0,0 1 0 0 0,0-1 0 0 0,0 0 0 0 0,0 0 0 0 0,0 1 0 0 0,0-1-1 0 0,-1 1-1 0 0,1 0 11 0 0,0 4 4 0 0,0-1-1 0 0,0 0 1 0 0,-1 1-1 0 0,1-1 1 0 0,-1 1-1 0 0,0-1 1 0 0,0 0-1 0 0,-1 1 1 0 0,0-1-1 0 0,1 0 0 0 0,-1 0 1 0 0,-1 0-1 0 0,-1 3-14 0 0,-2 2 20 0 0,2-1 0 0 0,-1 1-1 0 0,-1 6-19 0 0,-7 12 13 0 0,10-23-6 0 0,0 1 0 0 0,-1-1 0 0 0,1 1-1 0 0,-1-1 1 0 0,0 0 0 0 0,-1 0-1 0 0,1-1 1 0 0,-1 1 0 0 0,-2 0-7 0 0,1 1 0 0 0,0-1 0 0 0,0 1-1 0 0,0 0 1 0 0,-1 3 0 0 0,-5 8 0 0 0,0 1 0 0 0,2 0 0 0 0,-5 9 0 0 0,-9 16 0 0 0,-7 16-240 0 0,25-48 168 0 0,5-8-4 0 0,1-2-12 0 0,2-1 12 0 0,23-10-56 0 0,-15 6 129 0 0,1 0 0 0 0,-1-1 0 0 0,0 0 0 0 0,6-6 3 0 0,28-16 0 0 0,-10 11 0 0 0,-16 9 0 0 0,-1-1 0 0 0,10-8 0 0 0,-26 17 1 0 0,-1 0-1 0 0,0 0 0 0 0,0-1 1 0 0,1 1-1 0 0,-1 0 1 0 0,0 0-1 0 0,0 0 0 0 0,1-1 1 0 0,-1 1-1 0 0,0 0 0 0 0,1 0 1 0 0,-1 0-1 0 0,0 0 1 0 0,1 0-1 0 0,-1 0 0 0 0,0-1 1 0 0,1 1-1 0 0,-1 0 0 0 0,0 0 1 0 0,1 0-1 0 0,-1 0 0 0 0,0 0 1 0 0,1 0-1 0 0,-1 1 1 0 0,0-1-1 0 0,1 0 0 0 0,-1 0 1 0 0,0 0-1 0 0,1 0 0 0 0,-1 3 5 0 0,0 0 0 0 0,0 0 0 0 0,0 0 0 0 0,-1 0 0 0 0,1 0 0 0 0,-1 0 0 0 0,0 0-1 0 0,1 0 1 0 0,-1 0 0 0 0,-1 0 0 0 0,1 0 0 0 0,0-1 0 0 0,-1 2-5 0 0,-8 9 18 0 0,0-1 0 0 0,0 0 1 0 0,-5 3-19 0 0,-16 18-2 0 0,-2 1 4 0 0,24-26-18 0 0,0 0 0 0 0,1 1 0 0 0,0 0 0 0 0,1 1 0 0 0,-1 1 16 0 0,-8 13-127 0 0,0-1 1 0 0,-9 8 126 0 0,-16 24-186 0 0,14-23 37 0 0,18-23 92 0 0,1 0 0 0 0,0 1-1 0 0,1 0 1 0 0,0 0 0 0 0,-4 10 57 0 0,-1-1 0 0 0,8-9-27 0 0,7-9 9 0 0,6-8-10 0 0,-5 2 17 0 0,0 0 1 0 0,0-1-1 0 0,0 1 1 0 0,-1-1-1 0 0,1-1 11 0 0,-1 1-8 0 0,1-1-1 0 0,0 1 1 0 0,1-1 0 0 0,0 1-1 0 0,1-1 9 0 0,36-37 46 0 0,-23 22 51 0 0,2 1-1 0 0,0 2 0 0 0,21-16-96 0 0,-3 8 136 0 0,1 2 1 0 0,1 1-1 0 0,1 3 0 0 0,1 1 0 0 0,23-6-136 0 0,-53 22 43 0 0,0 0 0 0 0,0 1 0 0 0,0 0 0 0 0,1 1-1 0 0,-1 1 1 0 0,0 0 0 0 0,3 1-43 0 0,-11 0 20 0 0,0 0 1 0 0,1 1-1 0 0,-1-1 1 0 0,0 1-1 0 0,1 0 1 0 0,-1 1-1 0 0,0-1 0 0 0,0 1 1 0 0,0 0-1 0 0,0 0 1 0 0,0 1-1 0 0,0 0 1 0 0,-1-1-1 0 0,1 2 1 0 0,-1-1-1 0 0,0 0 0 0 0,0 1 1 0 0,0 0-1 0 0,1 1-20 0 0,0 2 31 0 0,-1-1 0 0 0,0 1 1 0 0,0 0-1 0 0,0 0 0 0 0,-1 1 0 0 0,0-1 0 0 0,0 1 0 0 0,-1-1 0 0 0,0 1 0 0 0,0 0 0 0 0,-1 0 0 0 0,0 0 0 0 0,0 0 0 0 0,-1 0 0 0 0,0 0 0 0 0,-1 0 0 0 0,0 4-31 0 0,1-11 4 0 0,-3 27 50 0 0,-2-1-1 0 0,0 1 1 0 0,-2-1 0 0 0,-1 0-1 0 0,-1 0-53 0 0,2-8 15 0 0,5-13-6 0 0,0-1-1 0 0,-1 1 0 0 0,1 0 1 0 0,-1-1-1 0 0,0 0 1 0 0,0 1-1 0 0,-1-1 1 0 0,1-1-1 0 0,-5 5-8 0 0,-9 14 42 0 0,15-19-40 0 0,-1 0-1 0 0,0 0 1 0 0,1 0 0 0 0,-1-1-1 0 0,0 1 1 0 0,-1-1-1 0 0,-2 3-1 0 0,2-4-4 0 0,-28 18 3 0 0,30-19-14 0 0,0 0 1 0 0,0 0 0 0 0,1 0-1 0 0,-1-1 1 0 0,0 1 0 0 0,0-1-1 0 0,0 1 1 0 0,0-1 0 0 0,0 0-1 0 0,0 1 1 0 0,0-1 0 0 0,0 0-1 0 0,0-1 1 0 0,0 1 0 0 0,0 0-1 0 0,0-1 1 0 0,-1 1 14 0 0,-3-3-89 0 0,-1 1-1 0 0,1-2 1 0 0,0 1 0 0 0,-1-1-1 0 0,2 1 1 0 0,-1-1 0 0 0,0-1-1 0 0,1 1 1 0 0,0-1 0 0 0,0 0-1 0 0,0-1 1 0 0,-3-4 89 0 0,1-4-218 0 0,1 0-1 0 0,0 0 1 0 0,-1-6 218 0 0,-13-30-544 0 0,-3-9-324 0 0,3-1-1 0 0,-5-29 869 0 0,0 3-575 0 0,19 60 288 0 0,1 0-1 0 0,1 0 0 0 0,0-22 288 0 0,-3-24-496 0 0,1 33 588 0 0,2 0 0 0 0,2-33-92 0 0,-2 43 230 0 0,3 25-166 0 0,0-1 0 0 0,1 1 1 0 0,-1-1-1 0 0,1 0 0 0 0,0 1 0 0 0,0-1 0 0 0,0 1 0 0 0,2-5-64 0 0,5-9 213 0 0,-6 15-136 0 0,1 0 0 0 0,-1 0 1 0 0,0 0-1 0 0,0-1 0 0 0,0 1 1 0 0,0 0-1 0 0,0-1 0 0 0,-1 1 0 0 0,1-2-77 0 0,-1 3 70 0 0,0 0-1 0 0,0 0 1 0 0,0 1-1 0 0,1-1 1 0 0,-1 0-1 0 0,1 0 1 0 0,-1 0-1 0 0,1 1 1 0 0,0-1-1 0 0,-1 0 0 0 0,1 0-69 0 0,1 0 390 0 0,-2 2 20 0 0,0 0 8 0 0,0 0 4 0 0,0 0-6 0 0,0 1-372 0 0,1-1 0 0 0,0 0-1 0 0,-1 0 1 0 0,1 0 0 0 0,0 1-1 0 0,-1-1 1 0 0,1 0 0 0 0,-1 0-1 0 0,1 1 1 0 0,-1-1-1 0 0,1 1 1 0 0,0-1 0 0 0,-1 1-1 0 0,0-1 1 0 0,1 0 0 0 0,-1 1-1 0 0,1 0 1 0 0,-1-1 0 0 0,1 1-1 0 0,-1-1 1 0 0,0 1 0 0 0,0-1-1 0 0,1 1 1 0 0,-1 0-44 0 0,6 16 387 0 0,-6-14-367 0 0,9 28 270 0 0,-1 1-1 0 0,-2 0 1 0 0,-1 1-1 0 0,-2-1 1 0 0,-1 1-1 0 0,-2 24-289 0 0,-4 4 232 0 0,2 1 0 0 0,7 49-232 0 0,-3-62 34 0 0,-3 0 1 0 0,-1 0-1 0 0,-7 37-34 0 0,2-25 45 0 0,5-24-29 0 0,2 21-16 0 0,0-20 50 0 0,-3 17-50 0 0,0-23 8 0 0,0-8-17 0 0,1-1-1 0 0,1 17 10 0 0,5 86-484 0 0,-3-114 391 0 0,0 0 1 0 0,1-1-1 0 0,2 9 93 0 0,-2-10-56 0 0,0 0 0 0 0,-1 0-1 0 0,1 4 57 0 0,-3-13-22 0 0,1-1 1 0 0,0 1-1 0 0,0 0 0 0 0,0-1 0 0 0,0 1 0 0 0,1-1 0 0 0,-1 1 0 0 0,0 0 1 0 0,0-1-1 0 0,0 1 0 0 0,0-1 0 0 0,1 1 0 0 0,-1-1 0 0 0,0 1 0 0 0,0-1 0 0 0,1 1 1 0 0,-1-1-1 0 0,0 1 0 0 0,1-1 0 0 0,-1 1 0 0 0,1-1 0 0 0,-1 0 0 0 0,0 1 22 0 0,1 0-137 0 0,-1-1 126 0 0,1 0 0 0 0,-1 0 0 0 0,0 0 0 0 0,0 0 0 0 0,0 0-1 0 0,0 0 1 0 0,0 0 0 0 0,0 1 0 0 0,0-1 0 0 0,0 0 0 0 0,0 0-1 0 0,0 0 1 0 0,0 0 0 0 0,0 0 0 0 0,0 0 0 0 0,0 0 0 0 0,1 0-1 0 0,-1 0 1 0 0,0 0 0 0 0,0 0 0 0 0,0 0 0 0 0,0 0 0 0 0,0 0 0 0 0,0 0-1 0 0,0 0 1 0 0,0 0 0 0 0,1 0 0 0 0,-1 0 0 0 0,0 0 0 0 0,0 0-1 0 0,0 0 1 0 0,0 0 0 0 0,0 0 0 0 0,0 0 0 0 0,0 0 0 0 0,0 0-1 0 0,0 0 1 0 0,1 0 0 0 0,-1 0 0 0 0,0 0 0 0 0,0 0 0 0 0,0 0 0 0 0,0 0-1 0 0,0 0 1 0 0,0 0 0 0 0,0 0 0 0 0,0 0 0 0 0,0 0 0 0 0,0-1-1 0 0,0 1 1 0 0,1 0 0 0 0,-1 0 0 0 0,0 0 0 0 0,0 0 0 0 0,0 0-1 0 0,0 0 1 0 0,0 0 11 0 0,6-5-438 0 0,0 0 0 0 0,0 0 0 0 0,0 0 0 0 0,-1-1 0 0 0,0 1 0 0 0,0-1 0 0 0,4-7 438 0 0,5-8-3287 0 0,8-19 3287 0 0,-1-2-4140 0 0,-2-2-882 0 0</inkml:trace>
  <inkml:trace contextRef="#ctx0" brushRef="#br0" timeOffset="-4765.442">2209 9326 0 0 0,'12'-7'27'0'0,"1"-3"-93"0"0,6-18 605 0 0,-18 26 1861 0 0,1 2-1714 0 0,-1 0-1 0 0,1 0 1 0 0,0 1 0 0 0,-1-1 0 0 0,1 0-1 0 0,-1 1 1 0 0,1-1 0 0 0,0 1-1 0 0,-1 0 1 0 0,1-1 0 0 0,-1 1 0 0 0,0 0-1 0 0,1 0 1 0 0,-1 0 0 0 0,0 0-1 0 0,1 1-685 0 0,0 0 492 0 0,1 1 0 0 0,-1 0 0 0 0,1 0 0 0 0,-1 0 0 0 0,0 0 0 0 0,0 0 0 0 0,0 2-492 0 0,2 4 279 0 0,0 0 0 0 0,-1 1 0 0 0,0-1 0 0 0,-1 1 0 0 0,1 4-279 0 0,1 11 597 0 0,-2-17-410 0 0,0 1 0 0 0,-1-1 0 0 0,0 1 0 0 0,-1 0 0 0 0,0 0-1 0 0,0-1 1 0 0,-1 4-187 0 0,1-5 76 0 0,0 0-1 0 0,0-1 1 0 0,0 1-1 0 0,1-1 1 0 0,0 1-1 0 0,1-1 1 0 0,-1 1-76 0 0,5 30-118 0 0,-6-35-457 0 0,0-2-226 0 0,6 10-5320 0 0,-5-8 280 0 0</inkml:trace>
  <inkml:trace contextRef="#ctx0" brushRef="#br0" timeOffset="-4446.715">2562 8529 7832 0 0,'0'0'356'0'0,"0"0"-7"0"0,2 2 114 0 0,1 1-142 0 0,1 0 529 0 0,-1 1 0 0 0,1-1-1 0 0,-1 1 1 0 0,0 0 0 0 0,0 1 0 0 0,0-1 0 0 0,0 1 0 0 0,-1-1 0 0 0,1 1-1 0 0,-1 0-849 0 0,2 7 976 0 0,-2-10-801 0 0,-1 1 1 0 0,0 0-1 0 0,0 1 1 0 0,0-1-1 0 0,-1 0 0 0 0,1 0 1 0 0,-1 0-1 0 0,0 1-175 0 0,0 11 499 0 0,0-4-82 0 0,0 1 0 0 0,1-1-1 0 0,0 3-416 0 0,11 80 2487 0 0,-1 75-2487 0 0,-9 96 712 0 0,-3-157-584 0 0,3-23-94 0 0,-2 58 20 0 0,-1-84-20 0 0,4 3-34 0 0,0-5 19 0 0,-4 9-19 0 0,-1-23 7 0 0,-1 23 50 0 0,4 37-57 0 0,0-56 11 0 0,-2 31-11 0 0,0-44 50 0 0,4 26-50 0 0,-2-35 16 0 0,0-1 1 0 0,-1 0 0 0 0,-1 1 0 0 0,-3 11-17 0 0,1-20 35 0 0,1-10-22 0 0,1 0 1 0 0,0 1-1 0 0,0-1 0 0 0,1 1 1 0 0,-1-1-1 0 0,1 1 0 0 0,1-1 1 0 0,-1 0-1 0 0,2 1-13 0 0,-2-4 9 0 0,1 0 0 0 0,-1 0 0 0 0,0-1 0 0 0,1 1 0 0 0,-1 0 0 0 0,0-1 0 0 0,-1 1 0 0 0,1 0 0 0 0,0 0 1 0 0,-1-1-1 0 0,0 1 0 0 0,1 0 0 0 0,-1-1 0 0 0,0 1 0 0 0,0-1 0 0 0,-1 1 0 0 0,1-1 0 0 0,0 1 0 0 0,-1-1 0 0 0,0 1-9 0 0,0-19 80 0 0,1 13-80 0 0,0 0 0 0 0,0 1-1 0 0,0-1 1 0 0,0 0 0 0 0,-1 1 0 0 0,1-1-1 0 0,-1 0 1 0 0,0 1 0 0 0,0 0 0 0 0,1-1-1 0 0,-1 1 1 0 0,-1-1 0 0 0,-8-9-87 0 0,-15-23-735 0 0,9 14 12 0 0,1-1 0 0 0,-3-8 810 0 0,-4-9-1662 0 0,-3 3-376 0 0</inkml:trace>
  <inkml:trace contextRef="#ctx0" brushRef="#br0" timeOffset="-3800.449">3118 8865 11400 0 0,'0'10'256'0'0,"0"-8"34"0"0,0-2 22 0 0,0 0-30 0 0,0 0-53 0 0,0 0 464 0 0,0 0 218 0 0,0 0 45 0 0,0 0-45 0 0,0 0-236 0 0,0 0-105 0 0,1 1-24 0 0,7 9 1086 0 0,-6-8-1513 0 0,1 1 1 0 0,-1-1-1 0 0,0 1 1 0 0,0 0-1 0 0,0 0 1 0 0,0 0-1 0 0,-1 1 1 0 0,1-1-1 0 0,-1 0 1 0 0,0 0-1 0 0,0 1 1 0 0,0-1-1 0 0,0 1 1 0 0,-1-1-1 0 0,1 3-119 0 0,-1 5 234 0 0,1-1 0 0 0,0 1-1 0 0,0-1 1 0 0,3 9-234 0 0,-3-11 103 0 0,1 0 0 0 0,-1 0 1 0 0,-1 0-1 0 0,1 0 0 0 0,-2 0 0 0 0,1 0 1 0 0,-2 7-104 0 0,0 16 141 0 0,2-13-47 0 0,1 12 35 0 0,-2 0-1 0 0,-2-1 1 0 0,-1 7-129 0 0,-2 25 128 0 0,5-40-103 0 0,-1-1-1 0 0,-2 8-24 0 0,-6 19 9 0 0,-4 18 46 0 0,-1 29-55 0 0,0 9-272 0 0,-26 90 272 0 0,33-150-173 0 0,-4 14-287 0 0,10-51 217 0 0,1 0-1 0 0,0 1 1 0 0,0-1 0 0 0,0 1-1 0 0,0-1 1 0 0,1 3 243 0 0,0-7-1008 0 0,0-2-43 0 0,3-3-113 0 0,7-13-454 0 0,-4-1-199 0 0</inkml:trace>
  <inkml:trace contextRef="#ctx0" brushRef="#br0" timeOffset="-3467.338">3542 8585 8288 0 0,'0'0'638'0'0,"3"0"-218"0"0,9 0 619 0 0,-8 0 312 0 0,-3 1 66 0 0,0 0-1209 0 0,1 1-1 0 0,-1-1 1 0 0,0 0-1 0 0,1 1 1 0 0,-1-1 0 0 0,0 1-1 0 0,0-1 1 0 0,0 1 0 0 0,0 0-1 0 0,0-1 1 0 0,0 1-1 0 0,-1 0 1 0 0,1-1 0 0 0,-1 1-1 0 0,1 0 1 0 0,-1 0 0 0 0,0 0-1 0 0,1 0-207 0 0,0 38 1662 0 0,-1-26-1067 0 0,0 24 36 0 0,-2 1-1 0 0,-1-1 0 0 0,-2-1 1 0 0,-3 9-631 0 0,-13 80 396 0 0,16-106-785 0 0,-37 145 511 0 0,28-120-6819 0 0,-8 15 6697 0 0,9-31-6493 0 0</inkml:trace>
  <inkml:trace contextRef="#ctx0" brushRef="#br0" timeOffset="-3111.283">3144 9400 10136 0 0,'0'0'464'0'0,"0"0"-10"0"0,0 0-59 0 0,0 0 840 0 0,3 0 402 0 0,7-1-1112 0 0,-1-1 0 0 0,0 1 1 0 0,0-1-1 0 0,1-1 0 0 0,-1 0 0 0 0,0 0 0 0 0,-1-1 1 0 0,1 0-1 0 0,2-2-525 0 0,40-16 715 0 0,-21 10-59 0 0,0-1-1 0 0,5-5-655 0 0,-12 7 1 0 0,0 0 0 0 0,0 1 0 0 0,23-6-1 0 0,-42 15-258 0 0,9-3-151 0 0,-8 2-742 0 0,1 14-4756 0 0,-5 4 147 0 0</inkml:trace>
  <inkml:trace contextRef="#ctx0" brushRef="#br0" timeOffset="-3110.283">3189 9684 1840 0 0,'-1'-1'134'0'0,"4"-4"-108"0"0,8-6-10 0 0,2-3-108 0 0,-7 12 149 0 0,0 0 439 0 0,-1 0 325 0 0,0-1 0 0 0,-1 0 0 0 0,1 0 0 0 0,-1 0 0 0 0,0 0 0 0 0,0-1 0 0 0,0 1 0 0 0,2-4-821 0 0,19-16 5493 0 0,-14 16-4887 0 0,0 1 0 0 0,0 0 1 0 0,1 0-1 0 0,0 2 0 0 0,0-1 0 0 0,4 1-606 0 0,38-16 1160 0 0,-53 19-1141 0 0,2-1 47 0 0,0 1 0 0 0,0-1-1 0 0,0 1 1 0 0,1 0 0 0 0,-1 0 0 0 0,0 0-1 0 0,1 0 1 0 0,-1 1 0 0 0,0-1-1 0 0,2 1-65 0 0,0 0 95 0 0,1-1-1 0 0,-1 0 0 0 0,0 0 0 0 0,0 0 0 0 0,0 0 1 0 0,2-2-95 0 0,5 0 178 0 0,-11 3-145 0 0,-1 0 0 0 0,1 0-1 0 0,0 0 1 0 0,0 0 0 0 0,0 0-1 0 0,0 1 1 0 0,0-1 0 0 0,0 0-1 0 0,0 0 1 0 0,0 1 0 0 0,0-1-1 0 0,0 1 1 0 0,-1-1-1 0 0,1 1 1 0 0,0-1 0 0 0,0 1-1 0 0,-1-1 1 0 0,1 1 0 0 0,0 0-1 0 0,0-1 1 0 0,-1 1 0 0 0,1 0-1 0 0,-1 0 1 0 0,1-1 0 0 0,-1 1-1 0 0,1 0-32 0 0,10 21 323 0 0,-11-18-275 0 0,1 0 0 0 0,0 0-1 0 0,-1 0 1 0 0,0 0 0 0 0,0 1-1 0 0,0-1 1 0 0,-1 0-1 0 0,0 2-47 0 0,-8 39 468 0 0,1-10-133 0 0,2-6-329 0 0,-1 0 1 0 0,-1-1-1 0 0,-5 9-6 0 0,-10 35-405 0 0,-4 4 48 0 0,8-23-6197 0 0,8-24-244 0 0</inkml:trace>
  <inkml:trace contextRef="#ctx0" brushRef="#br0" timeOffset="-2192.74">3996 8921 4144 0 0,'0'0'319'0'0,"0"0"114"0"0,0 0 1260 0 0,0 0 571 0 0,0 0 116 0 0,0 0-165 0 0,0 0-773 0 0,0 2-340 0 0,1 4-608 0 0,0-1 1 0 0,0 0 0 0 0,1 0 0 0 0,-1 0 0 0 0,1 0 0 0 0,0-1-1 0 0,1 2-494 0 0,-3-5 69 0 0,1 0-1 0 0,-1-1 1 0 0,0 1-1 0 0,1-1 1 0 0,-1 1-1 0 0,0-1 0 0 0,0 1 1 0 0,0 0-1 0 0,0-1 1 0 0,0 1-1 0 0,0-1 1 0 0,1 1-1 0 0,-1 0 1 0 0,-1-1-1 0 0,1 1 0 0 0,0 0-68 0 0,0 4 201 0 0,10 83 1362 0 0,-9-70-1397 0 0,0 0 0 0 0,-2 0 0 0 0,0 0 0 0 0,-2 5-166 0 0,-1 20 205 0 0,4-34-178 0 0,-4 43 88 0 0,-3 12-115 0 0,1 1 13 0 0,4-40-14 0 0,-1 1-1 0 0,-1 1 2 0 0,-4 27-968 0 0,1 0 0 0 0,2 16 968 0 0,2 109-2784 0 0,3-161 1072 0 0</inkml:trace>
  <inkml:trace contextRef="#ctx0" brushRef="#br0" timeOffset="-1730.374">4233 8829 1840 0 0,'2'-1'637'0'0,"29"-12"8120"0"0,2-1-1911 0 0,-8 8-6385 0 0,23-6 825 0 0,-36 8-893 0 0,1 0 0 0 0,0 1 0 0 0,9-1-393 0 0,-11 3 153 0 0,-3 1-23 0 0,1-1-1 0 0,-1 0 0 0 0,1-1 1 0 0,-1 0-1 0 0,0 0 0 0 0,4-2-129 0 0,10-3 232 0 0,0 1-1 0 0,0 1 1 0 0,1 1 0 0 0,0 1-1 0 0,0 1 1 0 0,20 1-232 0 0,-36 2 71 0 0,1-1 1 0 0,-1 1 0 0 0,1 1-1 0 0,2 0-71 0 0,19 3 242 0 0,-21-3-165 0 0,0 0-1 0 0,1 1 1 0 0,-1 0 0 0 0,0 0 0 0 0,-1 0 0 0 0,1 1 0 0 0,0 0 0 0 0,-1 1 0 0 0,0 0 0 0 0,0 0 0 0 0,-1 0 0 0 0,1 1 0 0 0,-1 0 0 0 0,0 0 0 0 0,-1 1 0 0 0,1 0 0 0 0,1 3-77 0 0,-3-4 67 0 0,0 1 1 0 0,0 0-1 0 0,0 0 1 0 0,-1 1-1 0 0,0-1 1 0 0,-1 1-1 0 0,1-1 1 0 0,-2 1-1 0 0,1 0 1 0 0,-1 0-1 0 0,0 2-67 0 0,6 59 344 0 0,-9-31-208 0 0,-1-1-1 0 0,-7 25-135 0 0,-2 23 116 0 0,9-62-88 0 0,-2 0-1 0 0,-2 6-27 0 0,1-8 19 0 0,2 0 0 0 0,-2 15-19 0 0,2 18 8 0 0,0 7 20 0 0,-3-1 0 0 0,-4 6-28 0 0,5-27-3 0 0,-1 21 3 0 0,3-15 57 0 0,-4 8-57 0 0,5-29 13 0 0,-1 23-13 0 0,3-23-3 0 0,-4 19 3 0 0,0-5 0 0 0,4-26 0 0 0,0 0 0 0 0,-1 0 0 0 0,-2 5 0 0 0,3-10 0 0 0,-1 1 0 0 0,1 0 0 0 0,0-1 0 0 0,1 1 0 0 0,0 0 0 0 0,-3 24 0 0 0,0-21-25 0 0,3-9-96 0 0,0-2-3 0 0,-2 2 10 0 0,0 2 61 0 0,-9 12-319 0 0,10-15 348 0 0,1-1 1 0 0,-1 0-1 0 0,1 1 1 0 0,-1-1 0 0 0,0 0-1 0 0,1 1 1 0 0,-1-1-1 0 0,1 0 1 0 0,-1 0-1 0 0,1 1 1 0 0,-1-1 0 0 0,0 0-1 0 0,1 0 1 0 0,-1 0-1 0 0,0 0 1 0 0,1 0-1 0 0,-1 0 1 0 0,0 0-1 0 0,1 0 1 0 0,-1 0 0 0 0,1 0-1 0 0,-1 0 1 0 0,0 0-1 0 0,1-1 1 0 0,-1 1-1 0 0,1 0 1 0 0,-1 0 0 0 0,0-1-1 0 0,1 1 1 0 0,-1 0-1 0 0,1-1 24 0 0,-20-10-1070 0 0,14 8 225 0 0,0 0 1 0 0,0-1-1 0 0,0 0 1 0 0,0 0-1 0 0,-1-2 845 0 0,-7-6-7410 0 0</inkml:trace>
  <inkml:trace contextRef="#ctx0" brushRef="#br0" timeOffset="-1011.296">4240 9144 11976 0 0,'0'0'922'0'0,"2"1"-600"0"0,9 4 23 0 0,-8-3-112 0 0,-1-1 0 0 0,1 0 0 0 0,-1 1 0 0 0,1-1 0 0 0,-1 0 1 0 0,1-1-1 0 0,0 1 0 0 0,-1 0 0 0 0,1-1 0 0 0,0 0 0 0 0,0 1-233 0 0,85-1 4414 0 0,40 0-2862 0 0,-126 0-1358 0 0,-2 0-89 0 0,0 0-10 0 0,0 2 2 0 0,-1 5-80 0 0,0 0 0 0 0,0-1 0 0 0,-1 1 0 0 0,0-1 1 0 0,0 1-1 0 0,-1-1 0 0 0,1 0 0 0 0,-1 0 0 0 0,-1 0 0 0 0,1 0 0 0 0,-1-1 0 0 0,-1 2-17 0 0,-14 17 25 0 0,14-18-12 0 0,-1 1 0 0 0,1-1 0 0 0,-5 3-13 0 0,-2 2-3 0 0,0-1-27 0 0,1 1 0 0 0,0-1 0 0 0,0 2 1 0 0,-1 3 29 0 0,-7 6-122 0 0,15-18 86 0 0,1 1-1 0 0,-1-1 1 0 0,1 1-1 0 0,0 0 1 0 0,0 0 36 0 0,2-2-186 0 0,1-2-35 0 0,0 0-10 0 0,2 1 38 0 0,10 2 154 0 0,1-3 39 0 0,4-3 0 0 0,3-1 0 0 0,-16 1 0 0 0,-1 0 0 0 0,6 0 0 0 0,-6 2 0 0 0,-1 1 0 0 0,0-1 0 0 0,0 0 0 0 0,0 0 0 0 0,-1 1 0 0 0,1-2 0 0 0,0 1 0 0 0,0 0 0 0 0,0 0 0 0 0,-1 0 0 0 0,1-1 0 0 0,-1 1 0 0 0,1-1 0 0 0,0 0 0 0 0,5-9-26 0 0,-7 8-42 0 0,1 0 1 0 0,-1 0 0 0 0,0 0-1 0 0,0 0 1 0 0,0 0-1 0 0,0 0 1 0 0,-1 0 0 0 0,1 0-1 0 0,-1 0 1 0 0,1 0-1 0 0,-1 0 1 0 0,0 0 0 0 0,-1-1 67 0 0,-3-3-523 0 0,4 6 475 0 0,0-1 1 0 0,0 1 0 0 0,1 0 0 0 0,-1 0 0 0 0,0 0-1 0 0,0 1 1 0 0,0-1 0 0 0,0 0 0 0 0,0 0 0 0 0,0 0 0 0 0,0 1-1 0 0,-1-1 48 0 0,-6-3-540 0 0,7 3 493 0 0,0 1-1 0 0,-1-1 1 0 0,1 0 0 0 0,-1 1-1 0 0,1-1 1 0 0,0 0 0 0 0,0 0-1 0 0,-1 0 1 0 0,1 0 0 0 0,0 0-1 0 0,0 0 1 0 0,0 0-1 0 0,0-1 48 0 0,0 1-308 0 0,1 1-4 0 0,0 0 78 0 0,0 0 323 0 0,0 0 139 0 0,0 0 27 0 0,0 0-17 0 0,0 0-99 0 0,0 0-47 0 0,0 0-11 0 0,0 0 11 0 0,0 0 50 0 0,-1 3 18 0 0,-2 2-91 0 0,2-2-36 0 0,-1 1 1 0 0,0 0-1 0 0,1 0 0 0 0,0 0 0 0 0,0-1 0 0 0,0 1 0 0 0,0 0 0 0 0,1 3-33 0 0,-1 5 0 0 0,0-1 0 0 0,-1 0 0 0 0,0 3 0 0 0,0-3 0 0 0,0 1 0 0 0,1-1 0 0 0,0 3 0 0 0,0 0 0 0 0,-1 1 0 0 0,0-1 0 0 0,0-1 0 0 0,-2 1 0 0 0,0 0 0 0 0,0-1 0 0 0,-1 0 0 0 0,-1 0 0 0 0,0 0 0 0 0,-1-1 0 0 0,-1 2 0 0 0,3-1 0 0 0,4-9 0 0 0,-1 0 0 0 0,1-1 0 0 0,-1 1 0 0 0,1 0 0 0 0,-1 0 0 0 0,0-1 0 0 0,-2 3 0 0 0,-36 66-2392 0 0,30-57 1630 0 0,8-12-19 0 0,2-3 25 0 0,-6 6-471 0 0,1-6 972 0 0,4 0 219 0 0,0 0 1 0 0,0 0 0 0 0,1 0 0 0 0,-1 0 0 0 0,0 1-1 0 0,0-1 1 0 0,1 0 0 0 0,-1 0 0 0 0,0 0 0 0 0,1 1-1 0 0,-1-1 1 0 0,0 0 0 0 0,1 1 0 0 0,-1-1 0 0 0,0 1-1 0 0,1-1 1 0 0,-1 1 0 0 0,1-1 0 0 0,-1 1 0 0 0,1-1 0 0 0,-1 1-1 0 0,1-1 1 0 0,-1 1 0 0 0,1 0 35 0 0,-9 17-297 0 0,9-18 290 0 0,0 1 0 0 0,0-1 0 0 0,0 0 1 0 0,0 0-1 0 0,0 1 0 0 0,0-1 0 0 0,0 0 1 0 0,0 0-1 0 0,0 0 0 0 0,0 1 0 0 0,0-1 1 0 0,0 0-1 0 0,0 0 0 0 0,0 1 0 0 0,0-1 0 0 0,0 0 1 0 0,-1 0-1 0 0,1 0 0 0 0,0 1 0 0 0,0-1 1 0 0,0 0-1 0 0,0 0 0 0 0,0 0 0 0 0,-1 0 1 0 0,1 1-1 0 0,0-1 0 0 0,0 0 0 0 0,0 0 1 0 0,0 0-1 0 0,-1 0 0 0 0,1 0 0 0 0,0 0 1 0 0,0 0-1 0 0,-1 1 0 0 0,1-1 0 0 0,0 0 0 0 0,0 0 1 0 0,0 0-1 0 0,-1 0 0 0 0,1 0 0 0 0,0 0 1 0 0,0 0 6 0 0,-3-11-190 0 0,3 8 193 0 0,-1 1 1 0 0,1 0-1 0 0,0-1 0 0 0,1 1 0 0 0,-1-1 0 0 0,0 1 1 0 0,1 0-1 0 0,-1-1 0 0 0,1 1 0 0 0,0 0 0 0 0,0 0 0 0 0,0 0 1 0 0,0-1-4 0 0,44-41 1252 0 0,-42 40-1106 0 0,1 1 0 0 0,-1 0 1 0 0,1 0-1 0 0,0 0 1 0 0,-1 1-1 0 0,2-1 1 0 0,-1 1-1 0 0,0 0 1 0 0,0 0-1 0 0,0 0 0 0 0,1 1 1 0 0,1-1-147 0 0,-3 1 68 0 0,1 0 0 0 0,-1 0-1 0 0,0-1 1 0 0,1 0 0 0 0,-1 0 0 0 0,0 0 0 0 0,0 0 0 0 0,0 0 0 0 0,2-3-68 0 0,-2 3 53 0 0,-1 0 1 0 0,1-1 0 0 0,0 1-1 0 0,1 0 1 0 0,-1 0 0 0 0,0 1 0 0 0,3-2-54 0 0,-1 1 33 0 0,0 0 0 0 0,0-1 1 0 0,0 0-1 0 0,0 0 0 0 0,0 0 1 0 0,0 0-1 0 0,-1-1 0 0 0,0 0 1 0 0,1 0-1 0 0,-2 0 0 0 0,1-1 1 0 0,0 1-1 0 0,2-5-33 0 0,-3 6-48 0 0,1-1 1 0 0,-1 0-1 0 0,1 1 1 0 0,0-1-1 0 0,0 1 1 0 0,0 1-1 0 0,3-2 48 0 0,18-15-326 0 0,3 1 178 0 0,-20 14-525 0 0,-6 3-2878 0 0,-2 1-1203 0 0</inkml:trace>
  <inkml:trace contextRef="#ctx0" brushRef="#br0" timeOffset="-664.221">4574 9428 3224 0 0,'0'0'485'0'0,"0"0"831"0"0,0 0 369 0 0,0 0 71 0 0,0 0-92 0 0,0 2-457 0 0,2 4-743 0 0,-1 1 0 0 0,-1-1 1 0 0,1 0-1 0 0,-1 1 0 0 0,0-1 0 0 0,-1 0 0 0 0,1 1 0 0 0,-1-1 1 0 0,-1 0-1 0 0,0 4-464 0 0,-2 13 323 0 0,-18 110 316 0 0,21-128-703 0 0,0 0 1 0 0,-1 0 0 0 0,0-1-1 0 0,0 1 1 0 0,0 0 0 0 0,0-1-1 0 0,-3 3 64 0 0,-2 6-592 0 0,-6 12-487 0 0,0 2-43 0 0</inkml:trace>
  <inkml:trace contextRef="#ctx0" brushRef="#br0" timeOffset="-326.12">3996 10145 8752 0 0,'0'0'673'0'0,"3"0"-268"0"0,46 5 4943 0 0,-41-6-4966 0 0,0 0 0 0 0,0 0-1 0 0,1-1 1 0 0,-1 0-1 0 0,0 0 1 0 0,-1-1 0 0 0,6-2-382 0 0,21-7 629 0 0,72-24 787 0 0,-55 16-546 0 0,17-1-870 0 0,95-15 509 0 0,-157 35-500 0 0,0 0-1 0 0,0 0 1 0 0,0 0 0 0 0,0 1-1 0 0,0 0 1 0 0,0 0 0 0 0,0 1-1 0 0,0-1 1 0 0,0 2-9 0 0,-1-2-1 0 0,-2 1 4 0 0,-1-1 0 0 0,0 0 0 0 0,1 0 0 0 0,-1 0 0 0 0,0 0 0 0 0,1 0-1 0 0,-1-1 1 0 0,1 1-3 0 0,7-2 13 0 0,-1 1-1 0 0,1 0 0 0 0,0 1 0 0 0,0 0-12 0 0,-4 0-416 0 0,-1 0-1 0 0,0 1 0 0 0,1-1 0 0 0,-1 1 0 0 0,4 1 417 0 0,-7-1-1140 0 0</inkml:trace>
  <inkml:trace contextRef="#ctx0" brushRef="#br0" timeOffset="5912.095">1653 11210 12896 0 0,'0'0'997'0'0,"0"0"-596"0"0,0 0-59 0 0,0 0 39 0 0,0 0 10 0 0,0 0 10 0 0,0 0 38 0 0,0 0 10 0 0,0 0 5 0 0,2 3-30 0 0,6 8-134 0 0,-6-8-60 0 0,0-1-7 0 0,2 3-182 0 0,1-1 0 0 0,-1 1 0 0 0,-1 0 0 0 0,1 1 0 0 0,-1-1 0 0 0,1 3-41 0 0,1-1-72 0 0,-1 0 0 0 0,1 0-1 0 0,3 5 73 0 0,5 2-985 0 0,1 8-369 0 0</inkml:trace>
  <inkml:trace contextRef="#ctx0" brushRef="#br0" timeOffset="6265.147">1620 11831 7832 0 0,'7'10'602'0'0,"-6"-9"-403"0"0,-1 0-1 0 0,1 1 0 0 0,0-1 0 0 0,0 0 0 0 0,0 0 1 0 0,-1 1-1 0 0,1-1 0 0 0,-1 0 0 0 0,1 0 0 0 0,-1 1 1 0 0,0-1-1 0 0,1 1 0 0 0,-1-1 0 0 0,0 0 0 0 0,0 1 0 0 0,0-1 1 0 0,0 1-1 0 0,0-1 0 0 0,0 1 0 0 0,0-1 0 0 0,-1 0 1 0 0,1 1-1 0 0,0-1 0 0 0,-1 0 0 0 0,1 1 0 0 0,-1-1 1 0 0,0 0-1 0 0,0 1-198 0 0,-1 5 693 0 0,2-4-442 0 0,-1-1 0 0 0,1 1 1 0 0,0 0-1 0 0,1 0 0 0 0,-1 0 0 0 0,0 0 1 0 0,1 0-1 0 0,0 0 0 0 0,0 0 0 0 0,0 0 1 0 0,0-1-1 0 0,0 1 0 0 0,1 2-251 0 0,6 18 695 0 0,6 43 708 0 0,-13-60-1308 0 0,0-1 0 0 0,-1 1 0 0 0,1 0 0 0 0,-1 0 0 0 0,-1-1 0 0 0,0 6-95 0 0,1 23 311 0 0,4-5-138 0 0,-3-21-136 0 0,1-1 0 0 0,-1 1 0 0 0,-1-1 0 0 0,0 1 0 0 0,0 0 0 0 0,0-1 0 0 0,-1 1 0 0 0,0 1-37 0 0,-12 81 226 0 0,9-58-161 0 0,0 1 0 0 0,-3-1 1 0 0,-4 12-66 0 0,9-37 2 0 0,-1 0 10 0 0,1 0 0 0 0,0 0-1 0 0,1 0 1 0 0,-1 0-1 0 0,1 0 1 0 0,1 0 0 0 0,-1 1-12 0 0,1 9 21 0 0,-2 0 1 0 0,0 0 0 0 0,-1 0-1 0 0,-1 1-21 0 0,-2 16 12 0 0,5-27 9 0 0,0 0-1 0 0,1 1 1 0 0,0 7-21 0 0,1-2-2 0 0,0 2 2 0 0,-1-14 0 0 0,0-1 0 0 0,0 1 0 0 0,0-1 0 0 0,1 1 0 0 0,-1-1 0 0 0,0 0 0 0 0,0 1 0 0 0,0-1 0 0 0,1 0 0 0 0,-1 1 0 0 0,0-1 0 0 0,1 0 0 0 0,-1 1 0 0 0,0-1 0 0 0,1 0 0 0 0,-1 0 0 0 0,0 1 0 0 0,1-1 0 0 0,-1 0 0 0 0,1 0 0 0 0,-1 0 0 0 0,0 1 0 0 0,1-1 0 0 0,0 0 0 0 0,1 0-3 0 0,0 1-1 0 0,0-1 1 0 0,0 0-1 0 0,1 0 1 0 0,-1 0-1 0 0,0 0 1 0 0,0 0-1 0 0,1 0 1 0 0,-1-1-1 0 0,0 1 1 0 0,0-1-1 0 0,0 0 1 0 0,0 1-1 0 0,0-1 1 0 0,0 0-1 0 0,0 0 1 0 0,0 0-1 0 0,0-1 1 0 0,1 0 3 0 0,18-8-118 0 0,-19 10 99 0 0,0-1 0 0 0,0 0 0 0 0,-1 1 0 0 0,1-1-1 0 0,0 0 1 0 0,0 0 0 0 0,-1 0 0 0 0,1 0 0 0 0,0 0 0 0 0,-1-1 0 0 0,1 1 0 0 0,-1-1 0 0 0,0 1 0 0 0,1 0 0 0 0,-1-1 0 0 0,0 0-1 0 0,0 1 1 0 0,1-2 19 0 0,24-65-669 0 0,-13 41-706 0 0,-2-4-397 0 0</inkml:trace>
  <inkml:trace contextRef="#ctx0" brushRef="#br0" timeOffset="6607.76">2280 11199 12896 0 0,'0'0'997'0'0,"0"0"-486"0"0,2 0 398 0 0,6 3-234 0 0,-1-1-1 0 0,1 0 1 0 0,0 0-1 0 0,0-1 1 0 0,0 0 0 0 0,0-1-1 0 0,5 0-674 0 0,2 1 445 0 0,1-2 0 0 0,0 0 0 0 0,-1-1 0 0 0,7-1-445 0 0,-16 1 56 0 0,15-2 84 0 0,0-2 0 0 0,7-3-140 0 0,1 0 67 0 0,-23 8-68 0 0,0-1 0 0 0,0 0 0 0 0,0 0 0 0 0,0-1 0 0 0,2-1 1 0 0,-4 2-92 0 0,-4 2-14 0 0,3 0-171 0 0,9-4-727 0 0,-8 4-315 0 0,-4 0-1059 0 0,0 0-3987 0 0</inkml:trace>
  <inkml:trace contextRef="#ctx0" brushRef="#br0" timeOffset="6945.849">2306 11300 5984 0 0,'0'0'273'0'0,"0"0"-5"0"0,0 4-172 0 0,-1 2 549 0 0,0 1 0 0 0,-1-1 0 0 0,1 1 0 0 0,-1-1 1 0 0,-1 0-1 0 0,0 2-645 0 0,0 2 3611 0 0,4 4-2308 0 0,0-7-611 0 0,-1 2 325 0 0,1 0 0 0 0,0 1-1 0 0,2 3-1016 0 0,-2-6 175 0 0,1-1 0 0 0,-2 0 1 0 0,1 1-1 0 0,-1-1 0 0 0,0 1 0 0 0,0-1 0 0 0,-1 6-175 0 0,-1 54 297 0 0,-5 14-371 0 0,6-72 24 0 0,-1 1 0 0 0,0-1 0 0 0,0 0 0 0 0,-1 0 0 0 0,-1 3 50 0 0,-6 18-297 0 0,6-15-593 0 0,-1 0-1 0 0,0 0 1 0 0,-1-1 0 0 0,0 1-1 0 0,-7 8 891 0 0,2-5-1498 0 0,3 0-106 0 0</inkml:trace>
  <inkml:trace contextRef="#ctx0" brushRef="#br0" timeOffset="7291.929">2171 11535 4608 0 0,'2'0'21'0'0,"-1"0"0"0"0,0 0 1 0 0,1 0-1 0 0,-1 0 0 0 0,1-1 1 0 0,-1 1-1 0 0,0 0 0 0 0,1-1 1 0 0,-1 1-1 0 0,0 0 0 0 0,1-1 1 0 0,-1 0-1 0 0,0 1 0 0 0,0-1 1 0 0,1 0-1 0 0,-1 0 0 0 0,0 0 1 0 0,0 1-1 0 0,0-1 0 0 0,0 0 1 0 0,0-1-1 0 0,0 1 0 0 0,0 0 1 0 0,0 0-1 0 0,-1 0 0 0 0,1 0 1 0 0,0-1-1 0 0,-1 1 0 0 0,1-1-21 0 0,2-3 114 0 0,-3 5 23 0 0,1-1 1 0 0,-1 1 0 0 0,0-1-1 0 0,1 1 1 0 0,-1-1 0 0 0,1 1-1 0 0,-1-1 1 0 0,1 1-1 0 0,0 0 1 0 0,-1-1 0 0 0,1 1-1 0 0,-1 0 1 0 0,1 0 0 0 0,0-1-1 0 0,-1 1 1 0 0,1 0-1 0 0,0 0-137 0 0,5-3 626 0 0,6-8 624 0 0,-10 9-919 0 0,1-1 1 0 0,-1 1-1 0 0,1 0 1 0 0,0 0-1 0 0,-1 0 0 0 0,1 0 1 0 0,0 0-1 0 0,0 1 1 0 0,0-1-1 0 0,3 0-331 0 0,22-10 1452 0 0,-24 9-1234 0 0,0 1 0 0 0,1 0 0 0 0,0 0-1 0 0,-1 0 1 0 0,1 0 0 0 0,0 1 0 0 0,3-1-218 0 0,45-2 1328 0 0,-47 3-1220 0 0,0 1-1 0 0,1 0 1 0 0,-1 0-1 0 0,0 1 1 0 0,0-1-1 0 0,0 1 1 0 0,0 1-1 0 0,0-1-107 0 0,-2 0 46 0 0,-1 0-1 0 0,1 0 1 0 0,-1 0-1 0 0,0 1 1 0 0,1-1-1 0 0,-1 1 1 0 0,0 0-1 0 0,0 0 1 0 0,0 0-1 0 0,0 0 1 0 0,-1 1-1 0 0,1-1 1 0 0,0 1-1 0 0,0 1-45 0 0,0 0 31 0 0,-1 0 0 0 0,0 1 0 0 0,0-1-1 0 0,0 1 1 0 0,-1-1 0 0 0,0 1 0 0 0,1 0-1 0 0,-2 0 1 0 0,1-1 0 0 0,0 1 0 0 0,-1 0-1 0 0,0 0 1 0 0,0 0 0 0 0,-1 0 0 0 0,1 0-1 0 0,-1-1 1 0 0,0 1 0 0 0,-2 4-31 0 0,-5 17 53 0 0,-2-1 0 0 0,-1 0-1 0 0,-4 6-52 0 0,-2-4-29 0 0,0-1-1 0 0,-2-1 1 0 0,0 0-1 0 0,-2-2 0 0 0,-21 19 30 0 0,-36 39-518 0 0,70-73 399 0 0,0-1 0 0 0,-1 1 0 0 0,-1-2 0 0 0,1 1 0 0 0,-5 1 119 0 0,-53 27-457 0 0,21-13 294 0 0,-3 1 434 0 0,47-22-27 0 0,2-1 10 0 0,0 0-10 0 0,2-2-50 0 0,9-6-79 0 0,-1 0 1 0 0,1 1 0 0 0,1 0-1 0 0,-1 1 1 0 0,5-2-116 0 0,6-3 16 0 0,30-14 733 0 0,1 2 1 0 0,56-15-750 0 0,-66 23 184 0 0,20-5 225 0 0,3 1-409 0 0,-42 13 99 0 0,0 2 0 0 0,0 0 0 0 0,0 2 0 0 0,13 0-99 0 0,-23 1 28 0 0,0 0 0 0 0,-1-1 0 0 0,1-1 0 0 0,1 0-28 0 0,23-5 60 0 0,-29 7-46 0 0,4-1-16 0 0,-1 0 0 0 0,1 1 0 0 0,9 1 2 0 0,-20 0-601 0 0,-2 0-206 0 0,0 0-791 0 0,0 0-3173 0 0,0 0-1351 0 0</inkml:trace>
  <inkml:trace contextRef="#ctx0" brushRef="#br0" timeOffset="7643.981">2145 12285 13704 0 0,'0'0'629'0'0,"0"0"-13"0"0,0 0-299 0 0,2 2 215 0 0,1 0-361 0 0,-1 0 1 0 0,-1 0-1 0 0,1 0 0 0 0,0 0 0 0 0,0 0 0 0 0,-1 1 0 0 0,1-1 0 0 0,-1 1-171 0 0,0-2 55 0 0,-1-1 0 0 0,0 1 0 0 0,1 0 0 0 0,-1 0 0 0 0,1-1-1 0 0,-1 1 1 0 0,1 0 0 0 0,-1-1 0 0 0,1 1 0 0 0,0-1 0 0 0,-1 1-1 0 0,1 0 1 0 0,0-1 0 0 0,-1 1 0 0 0,1-1 0 0 0,0 0-1 0 0,0 1 1 0 0,-1-1 0 0 0,1 0 0 0 0,0 1 0 0 0,0-1 0 0 0,0 0-55 0 0,0 1 98 0 0,1-1 1 0 0,-1 1-1 0 0,0-1 1 0 0,1 1 0 0 0,-1 0-1 0 0,0-1 1 0 0,0 1-1 0 0,1 0 1 0 0,-1 0-1 0 0,0 0-98 0 0,28 31 735 0 0,-29-32-728 0 0,1 1 1 0 0,0-1-1 0 0,-1 1 0 0 0,1 0 0 0 0,-1-1 1 0 0,1 1-1 0 0,-1 0 0 0 0,0-1 1 0 0,1 1-1 0 0,-1 0 0 0 0,0 0 0 0 0,1-1 1 0 0,-1 1-1 0 0,0 0 0 0 0,0 0 0 0 0,0-1 1 0 0,0 1-1 0 0,1 0 0 0 0,-1 0-7 0 0,0 3 18 0 0,15 27-131 0 0,-15-31 89 0 0,0 0 0 0 0,0 1 0 0 0,1-1 0 0 0,-1 0 0 0 0,0 1 0 0 0,0-1 0 0 0,0 0 0 0 0,1 1 0 0 0,-1-1 0 0 0,0 0 0 0 0,0 0 1 0 0,1 1-1 0 0,-1-1 0 0 0,0 0 0 0 0,1 0 0 0 0,-1 0 0 0 0,0 1 0 0 0,1-1 0 0 0,-1 0 0 0 0,0 0 0 0 0,1 0 0 0 0,-1 0 0 0 0,0 0 0 0 0,1 0 0 0 0,-1 0 0 0 0,0 0 1 0 0,1 0-1 0 0,-1 0 0 0 0,0 0 0 0 0,1 0 0 0 0,-1 0 0 0 0,1 0 0 0 0,-1 0 24 0 0,16-8-531 0 0,-11 5 350 0 0,-1-1-1 0 0,0 0 0 0 0,0 0 0 0 0,0 0 1 0 0,0 0-1 0 0,1-3 182 0 0,30-53-1269 0 0,-24 38 781 0 0,1 1 0 0 0,13-17 488 0 0,64-80-21 0 0,-79 106 163 0 0,0 1 1 0 0,1 0 0 0 0,2-2-143 0 0,-9 10 105 0 0,1 0 0 0 0,-1-1-1 0 0,1 1 1 0 0,0 1 0 0 0,-1-1 0 0 0,1 1 0 0 0,1-1 0 0 0,-1 1-1 0 0,3 0-104 0 0,-5 1 335 0 0,-3 1 28 0 0,2 0 11 0 0,-1 0-340 0 0,0 0 0 0 0,0 0 0 0 0,0 0 0 0 0,0 0-1 0 0,0 1 1 0 0,0-1 0 0 0,0 0 0 0 0,0 0-1 0 0,1 1 1 0 0,-1-1 0 0 0,0 1 0 0 0,-1-1 0 0 0,1 1-1 0 0,0-1 1 0 0,0 1 0 0 0,0 0 0 0 0,0-1-1 0 0,0 1 1 0 0,0 0 0 0 0,-1 0 0 0 0,1-1 0 0 0,0 1-1 0 0,-1 0 1 0 0,1 1-34 0 0,0 0 68 0 0,0 1-1 0 0,0-1 0 0 0,0 1 1 0 0,0-1-1 0 0,-1 1 1 0 0,1-1-1 0 0,-1 1 0 0 0,0-1 1 0 0,0 1-1 0 0,0 2-67 0 0,-1 8 202 0 0,-1 0 0 0 0,0-1 0 0 0,-1 1 0 0 0,-1 2-202 0 0,4-14 7 0 0,-40 122 593 0 0,37-115-579 0 0,0 0 1 0 0,0 0-1 0 0,-1-1 0 0 0,0 1-21 0 0,-9 17 47 0 0,5-6-16 0 0,2-4-9 0 0,0 0 0 0 0,-6 9-22 0 0,-7 11 57 0 0,2 0 1 0 0,1 2-1 0 0,2-1 0 0 0,-5 25-57 0 0,2-20 94 0 0,15-26-28 0 0,2-13 20 0 0,0-2 22 0 0,0 0 10 0 0,0 0 2 0 0,3-6-25 0 0,1 0-255 0 0,-4 5 144 0 0,0 0 1 0 0,1 0-1 0 0,-1 0 1 0 0,1 0-1 0 0,-1 0 0 0 0,1 1 1 0 0,-1-1-1 0 0,1 0 1 0 0,0 0-1 0 0,-1 0 0 0 0,1 0 1 0 0,0 0 15 0 0,4-5-16 0 0,7-17 72 0 0,-5 9 82 0 0,1 1 0 0 0,6-9-138 0 0,7-9 122 0 0,-10 15-229 0 0,0 1 0 0 0,1 0 1 0 0,0 0-1 0 0,9-6 107 0 0,2 2-1201 0 0,-2-2-389 0 0</inkml:trace>
  <inkml:trace contextRef="#ctx0" brushRef="#br0" timeOffset="8697.585">3381 11040 5064 0 0,'0'0'389'0'0,"0"0"8"0"0,0 0 962 0 0,0 0 449 0 0,0 0 89 0 0,0 0-99 0 0,0 0-502 0 0,0 0-220 0 0,0 0-42 0 0,0 0-77 0 0,8 7 775 0 0,24 48-310 0 0,-26-31-1651 0 0,0-3-44 0 0,-4-15 115 0 0,0 0 0 0 0,0 0 0 0 0,-1 0-1 0 0,0 0 1 0 0,0 0 0 0 0,0 0 0 0 0,-1 0-1 0 0,0 1 1 0 0,0-1 0 0 0,0 0 0 0 0,-1 0 0 0 0,0 0-1 0 0,0 0 1 0 0,0 0 0 0 0,-1 0 0 0 0,0 0-1 0 0,-1 0 1 0 0,1 0 0 0 0,-3 4 158 0 0,0 1-1557 0 0,-1-1 0 0 0,0 1 0 0 0,-7 9 1557 0 0,-1-3-1658 0 0</inkml:trace>
  <inkml:trace contextRef="#ctx0" brushRef="#br0" timeOffset="9244.125">3196 11454 2760 0 0,'-12'30'125'0'0,"10"-24"323"0"0,2-6 1272 0 0,0 0 559 0 0,0 0 110 0 0,0 0-194 0 0,0 0-890 0 0,0 0-390 0 0,0 0-78 0 0,0 0-80 0 0,10-1-334 0 0,0 0 0 0 0,0-1-1 0 0,1 0 1 0 0,-2 0 0 0 0,11-5-423 0 0,-8 3 478 0 0,1 1 1 0 0,1 0-1 0 0,0 0-478 0 0,21-3 421 0 0,-21 4-441 0 0,0 0 0 0 0,0 0-1 0 0,0 2 21 0 0,-13 0-4 0 0,0 0 0 0 0,-1 0-1 0 0,1 0 1 0 0,-1 1-1 0 0,1-1 1 0 0,-1 0 0 0 0,1 0-1 0 0,-1 1 1 0 0,0-1-1 0 0,1 0 1 0 0,-1 1 0 0 0,1-1-1 0 0,-1 1 1 0 0,0-1-1 0 0,1 1 1 0 0,-1-1 0 0 0,0 1-1 0 0,1-1 1 0 0,-1 1-1 0 0,0-1 1 0 0,0 1 0 0 0,1-1-1 0 0,-1 1 1 0 0,0-1-1 0 0,0 1 1 0 0,0-1 0 0 0,0 1 4 0 0,1 1 5 0 0,0 0 48 0 0,-1 0 0 0 0,1 0 0 0 0,0-1 0 0 0,-1 1 0 0 0,1 0 0 0 0,-1 0 0 0 0,1 0 0 0 0,-1 0 0 0 0,0 0 0 0 0,0 1 0 0 0,0-1 0 0 0,0 0 0 0 0,0 0 0 0 0,-1 0 0 0 0,1 0 0 0 0,-1 0 0 0 0,1 0 0 0 0,-1 0 0 0 0,1-1 0 0 0,-1 1 0 0 0,0 0-53 0 0,-1 2 45 0 0,0 0-32 0 0,-1-1 1 0 0,1 1 0 0 0,-1 0-1 0 0,1-1 1 0 0,-1 0 0 0 0,0 1-1 0 0,-3 1-13 0 0,1 0 13 0 0,0 0-1 0 0,0 0 0 0 0,1 0 1 0 0,-1 1-1 0 0,-1 4-12 0 0,-14 17-2 0 0,9-14-17 0 0,0 1 1 0 0,-6 13 18 0 0,5-8-27 0 0,10-15 20 0 0,0-1-1 0 0,0 1 0 0 0,1 0 0 0 0,-1 0 1 0 0,1 0-1 0 0,0 0 0 0 0,0 0 0 0 0,1 0 1 0 0,-1 0-1 0 0,1 0 0 0 0,0 4 8 0 0,0-6-64 0 0,0 0-31 0 0,0 6-114 0 0,0-6-51 0 0,0-2-11 0 0,0 0 66 0 0,0 0 278 0 0,4-2 119 0 0,65-31-316 0 0,-63 32-62 0 0,-5 1 183 0 0,0 0 1 0 0,0 0-1 0 0,0 0 1 0 0,-1 0-1 0 0,1 0 1 0 0,0 1-1 0 0,0-1 1 0 0,0 0-1 0 0,0 0 1 0 0,-1 1-1 0 0,1-1 1 0 0,0 0-1 0 0,0 1 1 0 0,0-1-1 0 0,0 1 3 0 0,0 1 0 0 0,0 0 0 0 0,1 0 0 0 0,-1 0 0 0 0,0 0 0 0 0,0 0 0 0 0,0 0-1 0 0,-1 0 1 0 0,1 0 0 0 0,0 0 0 0 0,-1 0 0 0 0,0 1 0 0 0,1-1-1 0 0,-1 0 1 0 0,0 0 0 0 0,0 1 0 0 0,0-1 0 0 0,0 0 0 0 0,-1 1 0 0 0,1 0 0 0 0,-1 5 5 0 0,-1-1 1 0 0,1 0 0 0 0,-2 0 0 0 0,1 0 0 0 0,-1 0-1 0 0,0 0-5 0 0,1-1 2 0 0,-2 3 194 0 0,-1 1 1 0 0,0-1 0 0 0,0 0 0 0 0,-1 0 0 0 0,-6 7-197 0 0,-6 3 54 0 0,2 2 0 0 0,-8 12-54 0 0,5-8 9 0 0,-12 13-9 0 0,23-29 68 0 0,0 1 0 0 0,0 0 0 0 0,1 1 0 0 0,0 0-68 0 0,6-10 21 0 0,0 1 0 0 0,0 0 0 0 0,0 0 0 0 0,1 0 0 0 0,-1-1 0 0 0,0 1 0 0 0,1 0-1 0 0,0 0 1 0 0,-1 0 0 0 0,1 2-21 0 0,-1-2 112 0 0,-2 1-8 0 0,6-1-42 0 0,2 0-55 0 0,-1-1 1 0 0,1-1 0 0 0,0 1-1 0 0,0-1 1 0 0,-1 0 0 0 0,1 0-1 0 0,0 0 1 0 0,0 0-1 0 0,-1-1 1 0 0,1 0 0 0 0,4-1-8 0 0,16-3 38 0 0,-17 4-15 0 0,-1 0-1 0 0,1 0 0 0 0,0-1 1 0 0,0-1-23 0 0,48-16 187 0 0,28-11-249 0 0,-71 26-13 0 0,0 0 0 0 0,12-2 75 0 0,13-4 226 0 0,-4-1 33 0 0,-31 10-451 0 0,-3 1-508 0 0,0 0-219 0 0,0 0-1185 0 0,0 0-4570 0 0</inkml:trace>
  <inkml:trace contextRef="#ctx0" brushRef="#br0" timeOffset="9748.774">3035 12373 5064 0 0,'-2'15'76'0'0,"-1"15"678"0"0,3-30 1260 0 0,0 0 618 0 0,0 2 120 0 0,0-2-2667 0 0,0 5 682 0 0,0-1 0 0 0,0 1 0 0 0,1 0 0 0 0,0 0 0 0 0,-1-1 0 0 0,2 4-767 0 0,-1-8 63 0 0,-1 1-1 0 0,0-1 1 0 0,0 1-1 0 0,1-1 1 0 0,-1 1-1 0 0,1-1 0 0 0,-1 0 1 0 0,0 1-1 0 0,1-1 1 0 0,-1 0-1 0 0,1 1 1 0 0,-1-1-1 0 0,1 0 0 0 0,-1 0 1 0 0,1 1-1 0 0,-1-1 1 0 0,1 0-1 0 0,-1 0 1 0 0,1 0-63 0 0,4 3 205 0 0,13 21 477 0 0,-16-22-424 0 0,0 1-205 0 0,0 0-1 0 0,1 0 0 0 0,-1 0 0 0 0,0-1 0 0 0,1 1 0 0 0,1 0-52 0 0,4 5 7 0 0,-4-4-37 0 0,-1 0 0 0 0,0 0 0 0 0,0 1 0 0 0,0-1 0 0 0,0 1 0 0 0,-1 0 0 0 0,1 0 0 0 0,-1 0 0 0 0,-1 0 0 0 0,1 0 0 0 0,-1 1 0 0 0,1 4 30 0 0,6 12-2059 0 0,-4-17 260 0 0,-3-11 1234 0 0,-1 4-211 0 0,1-2 234 0 0,22-76-684 0 0,-17 61 1117 0 0,0 1 0 0 0,5-9 109 0 0,-7 17-38 0 0,-1 5 44 0 0,-1 0 1 0 0,1 0-1 0 0,0 0 1 0 0,3-3-7 0 0,7-10 134 0 0,-10 11-64 0 0,4-7 314 0 0,1 1 0 0 0,7-10-384 0 0,-4 9 750 0 0,-1 1-1 0 0,5-4-749 0 0,-11 13 160 0 0,0 0 0 0 0,0 1-1 0 0,0-1 1 0 0,1 1-1 0 0,-1 0 1 0 0,1 0 0 0 0,0 1-1 0 0,4-2-159 0 0,-6 2 257 0 0,-3 2 31 0 0,3 0 134 0 0,3-2-250 0 0,-1 1 1 0 0,0 1 0 0 0,0-1-1 0 0,1 1 1 0 0,-1-1 0 0 0,1 2-1 0 0,-1-1 1 0 0,1 1-173 0 0,7 3 172 0 0,4 4-109 0 0,-13-3-62 0 0,0 1 1 0 0,-1-1-1 0 0,0 1 1 0 0,0 0-1 0 0,0 0 1 0 0,-1 0-1 0 0,1 2-1 0 0,-3-4 0 0 0,1-1 0 0 0,0 1 0 0 0,-1 0 0 0 0,0 0 0 0 0,0-1 0 0 0,0 1 0 0 0,-1 0 0 0 0,1 0 0 0 0,-1-1 0 0 0,0 1 0 0 0,0 0 0 0 0,0-1 0 0 0,0 1 0 0 0,0-1 0 0 0,-2 3 0 0 0,-6 19 0 0 0,2-4 23 0 0,-2 1 0 0 0,0-1-1 0 0,-1-1 1 0 0,-1 0 0 0 0,-1-1-1 0 0,-5 6-22 0 0,-47 79-246 0 0,43-63 136 0 0,16-30 93 0 0,0-1 0 0 0,-1 0 0 0 0,0-1 0 0 0,0 1 0 0 0,-5 4 17 0 0,-8 6-86 0 0,12-13 99 0 0,0 0-1 0 0,1 1 1 0 0,0-1-1 0 0,0 1 1 0 0,1 0-1 0 0,-1 1 0 0 0,0 3-12 0 0,5-10 80 0 0,1-2 66 0 0,0 0 22 0 0,0 0 6 0 0,0 0-15 0 0,2 0-67 0 0,4-1-68 0 0,-1 1 1 0 0,1-1-1 0 0,-1 0 0 0 0,1-1 1 0 0,0 0-25 0 0,23-4 43 0 0,-22 4-93 0 0,0 1 0 0 0,0-1 0 0 0,-1-1 0 0 0,1 1-1 0 0,5-4 51 0 0,14-8-5411 0 0,-23 12-790 0 0</inkml:trace>
  <inkml:trace contextRef="#ctx0" brushRef="#br0" timeOffset="11947.896">2119 13670 7832 0 0,'1'-2'110'0'0,"1"-6"435"0"0,0 0-1 0 0,1 0 1 0 0,0 0-1 0 0,1 0 1 0 0,-1 1-1 0 0,4-4-544 0 0,-7 10 86 0 0,0 1-1 0 0,1 0 1 0 0,-1-1 0 0 0,0 1 0 0 0,0-1-1 0 0,1 1 1 0 0,-1-1 0 0 0,0 1 0 0 0,0-1-1 0 0,0 1 1 0 0,0-1 0 0 0,0 1 0 0 0,0-1-1 0 0,0 1 1 0 0,0-1 0 0 0,0 1 0 0 0,0-1-1 0 0,0 0-85 0 0,0-3 338 0 0,12-17 1628 0 0,-11 19-1014 0 0,-1 2-135 0 0,11-22 3792 0 0,-10 20-4252 0 0,-1 2-5 0 0,8 11 237 0 0,-7-9-563 0 0,1 0 0 0 0,-1-1 0 0 0,0 1 0 0 0,0 0 0 0 0,0 0 0 0 0,0 0 0 0 0,0 0 0 0 0,0 0 0 0 0,0 1-26 0 0,3 11 127 0 0,-1 1 0 0 0,-1 0 1 0 0,0 0-1 0 0,-1 0 0 0 0,-1 9-127 0 0,-6 79 395 0 0,6-100-383 0 0,-14 134 146 0 0,12-118-149 0 0,-1 0 0 0 0,-3 13-9 0 0,2-14-1 0 0,1 0 0 0 0,-1 11 1 0 0,-7 70-38 0 0,6-60-308 0 0,1-1 1 0 0,2 8 345 0 0,-3 23-4400 0 0,5-53-2646 0 0</inkml:trace>
  <inkml:trace contextRef="#ctx0" brushRef="#br0" timeOffset="12274.022">2287 14096 9216 0 0,'0'0'706'0'0,"0"0"-322"0"0,3 1 372 0 0,37 16 3836 0 0,-18-13-3258 0 0,-1-1 0 0 0,1-1-1 0 0,11-1-1333 0 0,-3 0-103 0 0,-12 0-635 0 0,0-1 1 0 0,12-2 737 0 0,-30 2-1478 0 0</inkml:trace>
  <inkml:trace contextRef="#ctx0" brushRef="#br0" timeOffset="12616.118">1608 14574 3224 0 0,'-5'2'101'0'0,"4"-2"-50"0"0,0 0 0 0 0,0 1 1 0 0,0-1-1 0 0,0 1 0 0 0,0-1 0 0 0,0 1 0 0 0,0-1 1 0 0,0 1-1 0 0,0 0 0 0 0,1 0 0 0 0,-1-1 0 0 0,0 1 1 0 0,0 1-52 0 0,0-1 2479 0 0,-2 0 843 0 0,-6 4 155 0 0,7-4-342 0 0,2-1-1592 0 0,0 0-697 0 0,4-1-140 0 0,17-6-75 0 0,-5 2-224 0 0,-1 1 0 0 0,1 1 0 0 0,4-1-407 0 0,56-8 1014 0 0,-27 3-214 0 0,3 2-800 0 0,108-11 814 0 0,-35 5-347 0 0,-60 6 142 0 0,53 0-609 0 0,54 0 432 0 0,-130 7-65 0 0,0-2 0 0 0,22-5-367 0 0,-37-1 132 0 0,-27 5-279 0 0,0-3 173 0 0,0 4-192 0 0,0-1 0 0 0,1 1-1 0 0,-1-1 1 0 0,-1 1 0 0 0,1-1-1 0 0,0 1 1 0 0,0-1-1 0 0,-1 1 1 0 0,0-1 0 0 0,1 1-1 0 0,-1-1 1 0 0,0 1 0 0 0,0 0-1 0 0,0 0 1 0 0,0-1-1 0 0,-1 1 1 0 0,1 0 0 0 0,-1 0-1 0 0,0-1 167 0 0,-10-8-1560 0 0</inkml:trace>
  <inkml:trace contextRef="#ctx0" brushRef="#br0" timeOffset="13199.565">3049 13670 12152 0 0,'-15'-10'554'0'0,"11"8"-11"0"0,4 2-222 0 0,0 0 361 0 0,0 1-484 0 0,0 1 0 0 0,-1-1 1 0 0,1 0-1 0 0,-1 0 0 0 0,1 1 0 0 0,-1-1 1 0 0,0 0-1 0 0,0 0 0 0 0,1 0 1 0 0,-2 1-199 0 0,-5 9 687 0 0,-12 56 2570 0 0,18-63-3141 0 0,0 1 1 0 0,0 0-1 0 0,0-1 0 0 0,0 1 0 0 0,0 4-116 0 0,1-5 54 0 0,0 0 0 0 0,0 0 0 0 0,-1 0 0 0 0,0 0 0 0 0,0 0 0 0 0,0-1 1 0 0,0 1-1 0 0,-1 2-54 0 0,-4 4 56 0 0,4-7-41 0 0,0-1 0 0 0,1 1 0 0 0,-1 0-1 0 0,1 0 1 0 0,0 0 0 0 0,-1 0 0 0 0,2 0-1 0 0,-2 2-14 0 0,-1 24 73 0 0,3-21-62 0 0,-1 0 0 0 0,0 0 1 0 0,0 0-1 0 0,-1-1 0 0 0,0 1 0 0 0,-1 1-11 0 0,-5 24 12 0 0,5-19-12 0 0,2-6-10 0 0,1-6-44 0 0,0-2-22 0 0,0 0-46 0 0,0 0-6 0 0,1-7 88 0 0,0 0 1 0 0,1 1 0 0 0,-1-1 0 0 0,1 1 0 0 0,1-1-1 0 0,-1 1 1 0 0,1 0 0 0 0,0 0 0 0 0,0 0-1 0 0,2-1 40 0 0,7-17-70 0 0,1-3 67 0 0,0 1 1 0 0,2 0-1 0 0,1 0 0 0 0,3 0 3 0 0,8-12 141 0 0,16-34-141 0 0,-3 7 291 0 0,-39 63-281 0 0,0 1 0 0 0,1-1 0 0 0,-1 1 0 0 0,0-1 0 0 0,1 1 0 0 0,-1 0 0 0 0,1-1 0 0 0,-1 1 0 0 0,1 0 0 0 0,0 0 0 0 0,-1 0 0 0 0,1 0 0 0 0,0 0 0 0 0,0 1 0 0 0,0-1 0 0 0,0 1 0 0 0,0-1 0 0 0,1 0-10 0 0,3 0 19 0 0,-5 0-13 0 0,1 0 0 0 0,-1 1 0 0 0,0-1 0 0 0,1 0 0 0 0,-1 0 1 0 0,0 0-1 0 0,1 0 0 0 0,-1 0 0 0 0,0-1 0 0 0,0 1 0 0 0,0 0 0 0 0,0 0 0 0 0,0-1 0 0 0,0 1 0 0 0,0-1 0 0 0,0 1 0 0 0,0-2-6 0 0,3-5 26 0 0,-1 4 125 0 0,1 1-1 0 0,-1-1 1 0 0,0 1-1 0 0,1-1 1 0 0,0 1 0 0 0,0 0-1 0 0,0 1 1 0 0,0-1-1 0 0,1 1 1 0 0,0-1-151 0 0,-3 2 266 0 0,-2 1-39 0 0,3 0-121 0 0,-2 0-75 0 0,1 0 0 0 0,-1 0 0 0 0,0 0 0 0 0,1 0 0 0 0,-1 0 0 0 0,0 0 0 0 0,1 0 0 0 0,-1 1 0 0 0,0-1-1 0 0,1 0 1 0 0,-1 1 0 0 0,0-1 0 0 0,1 1 0 0 0,-1 0 0 0 0,0-1 0 0 0,0 1 0 0 0,0 0 0 0 0,0 0 0 0 0,0 0 0 0 0,0-1-1 0 0,0 1 1 0 0,0 0 0 0 0,1 1-31 0 0,1 4 48 0 0,1 0-1 0 0,-1-1 1 0 0,0 2 0 0 0,-1-1-1 0 0,1 0 1 0 0,-1 1-1 0 0,0-1 1 0 0,-1 1 0 0 0,0-1-1 0 0,0 2-47 0 0,2 13 146 0 0,-1 0 0 0 0,-1 14-146 0 0,-1-6 48 0 0,-1 0 0 0 0,-2 1 0 0 0,0-1 0 0 0,-2 0 0 0 0,-2 0 0 0 0,-5 17-48 0 0,3-19 20 0 0,2 0 0 0 0,-2 19-20 0 0,3-15 32 0 0,-8 27-32 0 0,6-35-15 0 0,-9 34-67 0 0,15-42-110 0 0,2-12 124 0 0,0-1 0 0 0,-1 1 1 0 0,1-1-1 0 0,-1 1 0 0 0,1-1 0 0 0,-1 1 0 0 0,0-1 0 0 0,0 1 68 0 0,0-1-276 0 0,1-2-218 0 0,0 0-97 0 0,0 0-17 0 0,0 0-163 0 0,0 0-655 0 0,0-2-286 0 0,0-8-58 0 0</inkml:trace>
  <inkml:trace contextRef="#ctx0" brushRef="#br0" timeOffset="13549.627">3080 13857 13992 0 0,'1'-9'212'0'0,"-1"7"-154"0"0,0 1 1 0 0,1-1 0 0 0,-1 0-1 0 0,0 1 1 0 0,0-1 0 0 0,1 1-1 0 0,-1-1 1 0 0,1 1 0 0 0,-1-1-1 0 0,1 1 1 0 0,0-1 0 0 0,0 1-1 0 0,0-1 1 0 0,-1 1 0 0 0,1 0-1 0 0,0-1 1 0 0,1 1 0 0 0,-1 0-59 0 0,0 0 329 0 0,-1 1 226 0 0,0 0 144 0 0,0 0 33 0 0,1 0-644 0 0,0 0 0 0 0,0 0 0 0 0,0 0-1 0 0,0 1 1 0 0,0-1 0 0 0,0 0 0 0 0,0 1-1 0 0,-1-1 1 0 0,1 1 0 0 0,0-1-1 0 0,0 1 1 0 0,0-1 0 0 0,-1 1 0 0 0,1-1-1 0 0,0 1 1 0 0,0 0 0 0 0,0 0-88 0 0,-1 0 60 0 0,1-1 1 0 0,0 1 0 0 0,0 0 0 0 0,0-1-1 0 0,-1 1 1 0 0,1 0 0 0 0,0-1-1 0 0,0 1 1 0 0,0-1 0 0 0,0 1-1 0 0,0-1 1 0 0,0 0 0 0 0,0 1 0 0 0,0-1-1 0 0,0 0 1 0 0,0 0 0 0 0,0 0-1 0 0,0 0-60 0 0,8-1 457 0 0,8 1-150 0 0,-13 1-229 0 0,-1 0 0 0 0,1 1 0 0 0,0-1 1 0 0,-1 1-1 0 0,1 0 0 0 0,-1 0 0 0 0,1 1-78 0 0,-1-1 15 0 0,-3-1-14 0 0,1 0 0 0 0,0-1 0 0 0,-1 1 0 0 0,1-1 0 0 0,0 1 0 0 0,0-1 0 0 0,-1 1 0 0 0,1-1 0 0 0,0 1 0 0 0,0-1 0 0 0,0 0 0 0 0,0 1 0 0 0,0-1 0 0 0,0 0 0 0 0,-1 0 0 0 0,1 0 0 0 0,0 0 0 0 0,0 0 0 0 0,0 0 0 0 0,0 0 0 0 0,0 0 0 0 0,0 0 0 0 0,0 0 0 0 0,0 0-1 0 0,1 0 69 0 0,-2 0 24 0 0,0 0 3 0 0,0 0 0 0 0,0 4-16 0 0,-1 3-61 0 0,1 1 0 0 0,-2 0-1 0 0,1-1 1 0 0,-1 1 0 0 0,0-1-1 0 0,-3 7-18 0 0,-3 3-35 0 0,-1-1-1 0 0,0-1 1 0 0,-1 1-1 0 0,-1-2 1 0 0,-5 7 35 0 0,13-19-10 0 0,1 1 0 0 0,0 0 0 0 0,0 0-1 0 0,0 0 1 0 0,0 1 0 0 0,0-1 0 0 0,1 0 0 0 0,-1 2 10 0 0,2-5-2 0 0,0 1 1 0 0,0-1 0 0 0,0 0 0 0 0,0 0-1 0 0,0 1 1 0 0,0-1 0 0 0,0 0 0 0 0,0 1-1 0 0,0-1 1 0 0,0 0 0 0 0,0 0 0 0 0,0 1-1 0 0,0-1 1 0 0,0 0 0 0 0,0 0-1 0 0,-1 1 1 0 0,1-1 0 0 0,0 0 0 0 0,0 0-1 0 0,0 1 1 0 0,0-1 0 0 0,0 0 0 0 0,-1 0-1 0 0,1 0 1 0 0,0 1 0 0 0,0-1 0 0 0,0 0-1 0 0,-1 0 1 0 0,1 0 0 0 0,0 0 0 0 0,0 0-1 0 0,-1 1 1 0 0,1-1 0 0 0,0 0 0 0 0,0 0-1 0 0,-1 0 1 0 0,1 0 0 0 0,0 0-1 0 0,-1 0 1 0 0,1 0 0 0 0,0 0 0 0 0,0 0 1 0 0,-5 2-3 0 0,-3 17-69 0 0,7-17 18 0 0,1-2-12 0 0,12 6-25 0 0,-8-5 85 0 0,1 0 1 0 0,-1-1-1 0 0,1 0 0 0 0,-1 0 0 0 0,1 0 1 0 0,-1 0-1 0 0,0 0 0 0 0,1-1 1 0 0,-1 0-1 0 0,0 0 0 0 0,1 0 0 0 0,-1-1 6 0 0,22-4-78 0 0,-20 5 32 0 0,0-1 1 0 0,0 1-1 0 0,0-1 0 0 0,0-1 0 0 0,0 1 0 0 0,-1-1 46 0 0,17-7-813 0 0,11-6-2200 0 0,-20 11-3333 0 0</inkml:trace>
  <inkml:trace contextRef="#ctx0" brushRef="#br0" timeOffset="13894.711">3625 13722 6448 0 0,'-2'16'498'0'0,"2"-15"-358"0"0,-1 0-1 0 0,1 0 1 0 0,-1 0-1 0 0,1 0 0 0 0,0 0 1 0 0,0 1-1 0 0,-1-1 0 0 0,1 0 1 0 0,0 0-1 0 0,0 1 1 0 0,0-1-1 0 0,0 0 0 0 0,0 0 1 0 0,1 0-1 0 0,-1 1 0 0 0,0-1 1 0 0,0 0-1 0 0,1 0 1 0 0,-1 0-1 0 0,1 0-139 0 0,-1 0 83 0 0,0-1 0 0 0,0 0 0 0 0,1 1 0 0 0,-1-1-1 0 0,0 0 1 0 0,0 1 0 0 0,0-1 0 0 0,0 1 0 0 0,0-1 0 0 0,0 0 0 0 0,0 1 0 0 0,0-1 0 0 0,0 1 0 0 0,0-1-1 0 0,0 0 1 0 0,0 1 0 0 0,0-1 0 0 0,0 0 0 0 0,0 1 0 0 0,0-1 0 0 0,0 1 0 0 0,0-1 0 0 0,0 0 0 0 0,-1 1-83 0 0,1 0 362 0 0,-1 1 1 0 0,0-1-1 0 0,1 1 0 0 0,-1-1 1 0 0,1 1-1 0 0,0-1 1 0 0,0 1-1 0 0,-1 0 1 0 0,1-1-1 0 0,0 1 1 0 0,0 0-1 0 0,1-1 1 0 0,-1 1-1 0 0,0-1 0 0 0,0 1 1 0 0,1 0-1 0 0,-1-1 1 0 0,1 1-1 0 0,-1-1 1 0 0,1 1-363 0 0,0-1 94 0 0,-1 0 1 0 0,0-1 0 0 0,1 1 0 0 0,-1 0-1 0 0,0 0 1 0 0,0-1 0 0 0,0 1 0 0 0,1 0-1 0 0,-1 0 1 0 0,0 0 0 0 0,0-1 0 0 0,0 1-1 0 0,0 0 1 0 0,0 0 0 0 0,-1 0 0 0 0,1-1-1 0 0,0 1 1 0 0,0 0-95 0 0,-1 1 54 0 0,1-1-1 0 0,0 0 1 0 0,0 0 0 0 0,0 0 0 0 0,0 0-1 0 0,0 0 1 0 0,0 1 0 0 0,0-1-1 0 0,0 0 1 0 0,0 0 0 0 0,0 0 0 0 0,1 0-1 0 0,-1 0 1 0 0,1 1-54 0 0,11 26 159 0 0,-11-25-287 0 0,-1-3-4 0 0,0 2-167 0 0,4 22-2108 0 0,-4-22 975 0 0</inkml:trace>
  <inkml:trace contextRef="#ctx0" brushRef="#br0" timeOffset="14267.708">3771 13715 13848 0 0,'6'-39'630'0'0,"-6"39"-600"0"0,0-1-1 0 0,0 0 1 0 0,0 0 0 0 0,0 0-1 0 0,0 1 1 0 0,0-1-1 0 0,1 0 1 0 0,-1 0 0 0 0,0 0-1 0 0,0 1 1 0 0,1-1-1 0 0,-1 0 1 0 0,0 0 0 0 0,1 1-1 0 0,-1-1 1 0 0,1 0-1 0 0,-1 1 1 0 0,1-1-1 0 0,-1 0 1 0 0,1 1 0 0 0,0-1-1 0 0,-1 1 1 0 0,1-1-1 0 0,0 0-29 0 0,4-5 164 0 0,-3 3-7 0 0,-1-1 1 0 0,1 1 0 0 0,0 0 0 0 0,0-1 0 0 0,0 1 0 0 0,0 0 0 0 0,1 0 0 0 0,-1 1 0 0 0,1-1-1 0 0,0 1 1 0 0,-1-1 0 0 0,1 1 0 0 0,0 0 0 0 0,0 0 0 0 0,1 0 0 0 0,-1 0 0 0 0,0 0 0 0 0,1 1-1 0 0,-1 0-157 0 0,6-3 445 0 0,-1 0 0 0 0,1 0 0 0 0,-1-1 0 0 0,0 0-1 0 0,2-2-444 0 0,46-22 888 0 0,-54 28-888 0 0,0 0 0 0 0,0 0 0 0 0,-1-1 0 0 0,1 1 0 0 0,0 1 0 0 0,0-1 0 0 0,0 0 0 0 0,0 0 0 0 0,1 1 0 0 0,-1-1 0 0 0,0 1 0 0 0,0 0 0 0 0,0-1 0 0 0,0 1 0 0 0,1 0 0 0 0,-1 0 0 0 0,1 1 0 0 0,1-1 0 0 0,-1 1 0 0 0,1-1 0 0 0,0 1 0 0 0,-1-1 0 0 0,1 0 0 0 0,-1-1 0 0 0,1 1 0 0 0,-1-1 0 0 0,1 1 0 0 0,-1-1 0 0 0,1 0 0 0 0,-1 0 0 0 0,0-1 0 0 0,1 1 0 0 0,-1-1 0 0 0,0 1 0 0 0,3-3 0 0 0,-2 0 0 0 0,0 2 0 0 0,13 1 0 0 0,-16 1 0 0 0,-1 0 0 0 0,1 0 0 0 0,-1 0 0 0 0,1 0 0 0 0,-1 0 0 0 0,1 0 0 0 0,-1 0 0 0 0,0 0 0 0 0,1 0 0 0 0,-1 0 0 0 0,1 0 0 0 0,-1 0 0 0 0,1 0 0 0 0,-1 1 0 0 0,1-1 0 0 0,-1 0 0 0 0,0 0 0 0 0,1 0 0 0 0,-1 1 0 0 0,0-1 0 0 0,1 0 0 0 0,-1 0 0 0 0,1 1 0 0 0,-1-1 0 0 0,0 0 0 0 0,0 1 0 0 0,1-1 0 0 0,-1 0 0 0 0,0 1 0 0 0,1-1 0 0 0,-1 1 0 0 0,0-1 0 0 0,0 0 0 0 0,0 1 0 0 0,0-1 0 0 0,1 1 0 0 0,-1 0 0 0 0,-4 12 0 0 0,2-9 0 0 0,-1 9 3 0 0,0 0-1 0 0,-1 0 0 0 0,0-1 1 0 0,-2 1-1 0 0,1-1 0 0 0,-1 0 0 0 0,-1-1 1 0 0,-2 4-3 0 0,-15 19-134 0 0,-29 30 134 0 0,23-27-285 0 0,-28 27-1993 0 0,-50 44 2278 0 0,4-5-1571 0 0,81-82 871 0 0,-12 10 700 0 0,-3 1-130 0 0,36-30 221 0 0,0 0 0 0 0,0 0-1 0 0,-1 1 1 0 0,2-1 0 0 0,-1 1 0 0 0,0-1 0 0 0,0 1 0 0 0,0 2-91 0 0,5-7 194 0 0,20-5 5 0 0,20-8 602 0 0,55-26 328 0 0,-16 8-1140 0 0,8-10 9 0 0,24-10 1444 0 0,-104 50-1312 0 0,1 0 0 0 0,0 0 0 0 0,7 0-130 0 0,1-1-214 0 0,-16 3 64 0 0,-3 1 66 0 0,0 0-46 0 0,0 0-215 0 0,0 0-75 0 0,0 0-1245 0 0,0 0-4940 0 0</inkml:trace>
  <inkml:trace contextRef="#ctx0" brushRef="#br0" timeOffset="14590.844">3748 13175 15664 0 0,'0'0'356'0'0,"0"0"49"0"0,0 0 21 0 0,0 0-42 0 0,0 0-180 0 0,0 0 176 0 0,0 0 107 0 0,0 4 22 0 0,3 16 143 0 0,-2-14-355 0 0,-1 0 1 0 0,1 1-1 0 0,1-1 1 0 0,-1 0-1 0 0,1 0 0 0 0,0 1-297 0 0,8 18 440 0 0,-2 1 0 0 0,-1 0 0 0 0,0 0 0 0 0,-3 1 0 0 0,2 15-440 0 0,-4-25 119 0 0,2 19 286 0 0,-1 0 1 0 0,-2 0-1 0 0,-2 7-405 0 0,-11 110 801 0 0,5-82-821 0 0,-6 32-154 0 0,-13 45 174 0 0,20-120-67 0 0,-39 197-561 0 0,35-177 46 0 0,-8 21 582 0 0,7-32-694 0 0,3 0-1 0 0,-3 24 695 0 0,10-53-403 0 0,-1 1-1 0 0,1-1 1 0 0,-1 1-1 0 0,-1-1 1 0 0,0 0-1 0 0,0 0 1 0 0,-1 0-1 0 0,-2 5 404 0 0,-7 16-7163 0 0</inkml:trace>
  <inkml:trace contextRef="#ctx0" brushRef="#br0" timeOffset="14946.899">3816 14124 11976 0 0,'3'4'158'0'0,"-1"-1"1"0"0,1 0 0 0 0,0 0 0 0 0,0 0 0 0 0,0 0 0 0 0,1-1-1 0 0,-1 1 1 0 0,1 0-159 0 0,14 11 215 0 0,17 16 1854 0 0,-18-17 118 0 0,-1 2 1 0 0,11 12-2188 0 0,-2-2 1347 0 0,-18-18-1000 0 0,0 0 0 0 0,-1 1 0 0 0,0 0-1 0 0,1 1-346 0 0,1 4 271 0 0,1 0-1 0 0,1-1 0 0 0,0 0 1 0 0,1 0-1 0 0,8 6-270 0 0,-7-6 116 0 0,0 1 0 0 0,0 0 0 0 0,-2 0 0 0 0,5 8-116 0 0,-6-9-110 0 0,1-2 0 0 0,0 1-1 0 0,0-1 1 0 0,1-1 0 0 0,0 0-1 0 0,1 0 1 0 0,0-1 0 0 0,0-1 0 0 0,1 0-1 0 0,0 0 1 0 0,5 0 110 0 0,9 2-739 0 0</inkml:trace>
  <inkml:trace contextRef="#ctx0" brushRef="#br0" timeOffset="15402.181">4555 13835 11520 0 0,'-10'-34'219'0'0,"5"17"55"0"0,1 1-1 0 0,1-1 1 0 0,0-5-274 0 0,1 8 186 0 0,-3 4 34 0 0,4 8 810 0 0,1 2 350 0 0,0 0 69 0 0,0 0-87 0 0,0 0-419 0 0,0 0-188 0 0,0 3-34 0 0,0 5-353 0 0,-1-2-237 0 0,1-1 0 0 0,0 1 0 0 0,1-1 0 0 0,-1 1 0 0 0,1-1 0 0 0,0 1 0 0 0,1-1 0 0 0,0 1-131 0 0,-1-3 312 0 0,-1 0-36 0 0,-2 38 116 0 0,-2 11-392 0 0,-3 34 73 0 0,5-67-58 0 0,0-6 59 0 0,1 0 0 0 0,-2 0-1 0 0,-2 9-73 0 0,-4 20 110 0 0,8-33-369 0 0,-1 1 0 0 0,0-1-1 0 0,-2 4 260 0 0,3-10-508 0 0,1-3-14 0 0,0 0-45 0 0,0 0-17 0 0,0 0-7 0 0,0 0 34 0 0,1-1 144 0 0,1-3 302 0 0,1 1 0 0 0,-1-1 1 0 0,0 1-1 0 0,0-1 0 0 0,0 0 0 0 0,-1 0 1 0 0,0 0-1 0 0,1 0 0 0 0,-1-3 111 0 0,7-15-113 0 0,-2 9 81 0 0,1 0 0 0 0,5-8 32 0 0,4-7-16 0 0,-14 22 27 0 0,1 0-1 0 0,-1 0 1 0 0,-1 0-1 0 0,1 0 1 0 0,-1 0-1 0 0,0-2-10 0 0,2-9 61 0 0,-1 7-26 0 0,-1 1 8 0 0,1 1 0 0 0,0 0 0 0 0,1-1 1 0 0,-1 1-1 0 0,2 0 0 0 0,-1 0 0 0 0,1 1 0 0 0,0-1 0 0 0,1 0-43 0 0,3-4 117 0 0,-2 1 1 0 0,0-1-1 0 0,1-2-117 0 0,16-30 343 0 0,-4 15-52 0 0,-13 19-169 0 0,0 0 1 0 0,0 0-1 0 0,1 0 1 0 0,1 1-1 0 0,0 0 0 0 0,0 0 1 0 0,1 0-123 0 0,23-11 465 0 0,-18 7-317 0 0,-11 9-102 0 0,0 1 1 0 0,1 0-1 0 0,-1 0 1 0 0,0 0-1 0 0,1 0 1 0 0,0 1-1 0 0,0-1 0 0 0,0 1 1 0 0,0 0-1 0 0,0 0 1 0 0,1 0-47 0 0,-1 1 53 0 0,-1-1-1 0 0,1 0 1 0 0,-1 0 0 0 0,1 0 0 0 0,-1 0 0 0 0,0 0 0 0 0,0-1 0 0 0,0 0 0 0 0,0 0 0 0 0,0 1-1 0 0,-1-1 1 0 0,1-2-53 0 0,1 2 69 0 0,-1-1 0 0 0,0 0-1 0 0,1 1 1 0 0,0-1 0 0 0,0 1-1 0 0,0 0-68 0 0,-2 2 168 0 0,-2 1 4 0 0,3 1 16 0 0,3 2-125 0 0,-1 0 0 0 0,1 0 0 0 0,-1 1 0 0 0,0 0 0 0 0,0 0 0 0 0,-1 0 0 0 0,1 0 0 0 0,-1 1 0 0 0,0-1 0 0 0,0 1 0 0 0,0 0 0 0 0,-1 1 0 0 0,0-1 0 0 0,0 1 0 0 0,0-1 0 0 0,-1 1 0 0 0,1 0 0 0 0,-1 0 0 0 0,-1 0 0 0 0,1 0 0 0 0,-1 4-63 0 0,39 183 312 0 0,-37-171-292 0 0,0-1 1 0 0,-2 1-1 0 0,-1 0 0 0 0,-1 16-20 0 0,0 6 7 0 0,1-31 14 0 0,0 9-6 0 0,0-1-1 0 0,-2 1 1 0 0,-1 3-15 0 0,-1 5 60 0 0,0 17-60 0 0,-1 13 11 0 0,0 20 42 0 0,4-58-53 0 0,1 42-201 0 0,0-60-6 0 0,0-4-1 0 0,1 0 108 0 0,-1-1-1 0 0,1 1 1 0 0,-1-1-1 0 0,1 1 1 0 0,-1-1-1 0 0,0 1 1 0 0,1-1-1 0 0,-1 1 1 0 0,0-1-1 0 0,1 0 1 0 0,-1 1-1 0 0,0-1 1 0 0,0 0-1 0 0,0 1 0 0 0,1-1 1 0 0,-1 1-1 0 0,0-1 1 0 0,0 0-1 0 0,0 1 1 0 0,0-1-1 0 0,0 0 101 0 0,0-3-478 0 0,5-8-1979 0 0,-4-4-4608 0 0</inkml:trace>
  <inkml:trace contextRef="#ctx0" brushRef="#br0" timeOffset="15937.741">4642 13961 15200 0 0,'0'0'1172'0'0,"0"0"-657"0"0,0 0 91 0 0,0 0 118 0 0,3 2 20 0 0,9 8 289 0 0,-9-7-836 0 0,0-1-1 0 0,-1 1 1 0 0,1-1-1 0 0,0 0 0 0 0,0 0 1 0 0,1 0-1 0 0,-1 0 1 0 0,0-1-1 0 0,2 1-196 0 0,56 14 1208 0 0,-16-7-779 0 0,-40-9-399 0 0,-1 1 9 0 0,15 8 12 0 0,-18-8-50 0 0,0-1-1 0 0,0 0 0 0 0,0 1 0 0 0,0-1 0 0 0,0 1 1 0 0,0 0-1 0 0,0-1 0 0 0,0 1 0 0 0,0 0 1 0 0,-1 0-1 0 0,1-1 0 0 0,0 1 0 0 0,0 0 1 0 0,-1 0-1 0 0,1 0 0 0 0,0 0 0 0 0,-1 0 1 0 0,1 0-1 0 0,0 3 36 0 0,-1 0 1 0 0,1-1-1 0 0,-1 1 1 0 0,0 0 0 0 0,0 0-1 0 0,0 1-36 0 0,0 4 28 0 0,-1-1-1 0 0,0 0 0 0 0,0 0 1 0 0,-1 0-1 0 0,0 0 0 0 0,0 0 1 0 0,-1 0-1 0 0,0-1 0 0 0,-1 1 1 0 0,0-1-1 0 0,0 0 0 0 0,0 0-27 0 0,-14 19 0 0 0,-1-1 0 0 0,-21 21 0 0 0,20-14-12 0 0,9-21-49 0 0,-6 5-28 0 0,15-14 35 0 0,-1 2-12 0 0,3-4 43 0 0,0 1 0 0 0,0-1-1 0 0,-1 0 1 0 0,1 0 0 0 0,0 1 0 0 0,0-1-1 0 0,-1 0 1 0 0,1 0 0 0 0,0 1 0 0 0,0-1 0 0 0,0 0-1 0 0,0 1 1 0 0,0-1 0 0 0,-1 0 0 0 0,1 1-1 0 0,0-1 1 0 0,0 0 0 0 0,0 1 0 0 0,0-1 0 0 0,0 0-1 0 0,0 1 1 0 0,0-1 0 0 0,0 0 0 0 0,0 1-1 0 0,0-1 1 0 0,0 0 0 0 0,0 1 23 0 0,50 20-11 0 0,-48-20 11 0 0,0 0 0 0 0,-1 0 0 0 0,1 0 0 0 0,-1 0 0 0 0,1 0 0 0 0,-1 0 0 0 0,1 1 0 0 0,-1-1 0 0 0,0 1 0 0 0,1 0 0 0 0,1 2 0 0 0,9 4-10 0 0,-9-7 4 0 0,0 0 1 0 0,0-1-1 0 0,0 0 0 0 0,0 0 1 0 0,0 1-1 0 0,0-2 1 0 0,1 1 5 0 0,15 1-15 0 0,-3 1-18 0 0,-16-2 31 0 0,0 0 1 0 0,0 0-1 0 0,0 0 0 0 0,0-1 0 0 0,0 1 0 0 0,1 0 1 0 0,-1 0-1 0 0,0 0 0 0 0,0 0 0 0 0,0 0 1 0 0,0 0-1 0 0,0 0 0 0 0,0 0 0 0 0,0 0 0 0 0,0 0 1 0 0,0 0-1 0 0,0 0 0 0 0,0-1 0 0 0,0 1 1 0 0,0 0-1 0 0,0 0 0 0 0,1 0 0 0 0,-1 0 0 0 0,0 0 1 0 0,0 0-1 0 0,0 0 0 0 0,0 0 0 0 0,0-1 1 0 0,0 1-1 0 0,0 0 0 0 0,0 0 0 0 0,0 0 0 0 0,0 0 1 0 0,0 0-1 0 0,0 0 0 0 0,0 0 0 0 0,0 0 1 0 0,-1-1-1 0 0,1 1 0 0 0,0 0 0 0 0,0 0 0 0 0,0 0 2 0 0,0 0-1 0 0,0 0-1 0 0,0 0 0 0 0,0 0 1 0 0,0-1-1 0 0,0 1 0 0 0,0 0 0 0 0,0 0 1 0 0,0 0-1 0 0,0 0 0 0 0,0 0 0 0 0,0-1 1 0 0,0 1-1 0 0,0 0 0 0 0,0 0 0 0 0,0 0 1 0 0,0 0-1 0 0,0 0 0 0 0,0 0 1 0 0,0-1-1 0 0,0 1 0 0 0,0 0 0 0 0,0 0 1 0 0,0 0-1 0 0,1 0 0 0 0,-1 0 0 0 0,0 0 1 0 0,0 0-1 0 0,0-1 0 0 0,0 1 0 0 0,0 0 1 0 0,0 0-1 0 0,0 0 0 0 0,0 0 1 0 0,1 0-1 0 0,-1 0 0 0 0,0 0 0 0 0,0 0 1 0 0,0 0-1 0 0,0 0 0 0 0,0 0 0 0 0,0 0 1 0 0,1 0-1 0 0,-1 0 0 0 0,0 0 0 0 0,0 0 1 0 0,0 0-1 0 0,0 0 0 0 0,0 0 0 0 0,1 0 1 0 0,-1 0-1 0 0,0 0 0 0 0,0 0 1 0 0,0 0-1 0 0,0 0 0 0 0,0 0 0 0 0,0 0 1 0 0,1 0 1 0 0,32-5-331 0 0,-31 5 171 0 0,0 0-7 0 0,1 0 115 0 0,-1 0 0 0 0,0-1 0 0 0,1 1 0 0 0,-1-1 0 0 0,0 1-1 0 0,0-1 1 0 0,0 0 0 0 0,2-1 52 0 0,-2 1-256 0 0,-2 1-7 0 0,0 0-15 0 0,0 0-64 0 0,14 0-2670 0 0,-4 6 1771 0 0,-8-5 587 0 0</inkml:trace>
  <inkml:trace contextRef="#ctx0" brushRef="#br0" timeOffset="16484.292">5438 13715 8752 0 0,'0'3'83'0'0,"0"0"0"0"0,0 0 0 0 0,-1 0 0 0 0,1 0 1 0 0,0 0-1 0 0,-1 1 0 0 0,0-1 0 0 0,0 0 0 0 0,-1 2-83 0 0,1-3 71 0 0,0-1 0 0 0,0 1 0 0 0,0-1 0 0 0,0 0 0 0 0,-1 1 0 0 0,1-1 0 0 0,0 0 0 0 0,-1 0 0 0 0,1 0 0 0 0,0 0 0 0 0,-1 0 0 0 0,1 0 0 0 0,-1 0 0 0 0,0-1 0 0 0,1 1 0 0 0,-1-1 0 0 0,0 1 0 0 0,1-1 0 0 0,-1 1-71 0 0,1-1 232 0 0,0 0-1 0 0,0 1 1 0 0,0-1-1 0 0,1 1 1 0 0,-1-1-1 0 0,0 1 1 0 0,0-1 0 0 0,1 1-1 0 0,-1-1 1 0 0,0 1-1 0 0,1 0 1 0 0,-1-1-1 0 0,0 1 1 0 0,1 0 0 0 0,-1 0-1 0 0,1-1 1 0 0,-1 1-1 0 0,1 0 1 0 0,-1 1-232 0 0,-2 4 569 0 0,2-5 304 0 0,1-1-29 0 0,0 0-37 0 0,0 0-139 0 0,0 0-57 0 0,0 1-550 0 0,1-1 1 0 0,-1 1 0 0 0,1-1-1 0 0,-1 1 1 0 0,1-1 0 0 0,0 1-1 0 0,-1-1 1 0 0,1 1 0 0 0,0-1-1 0 0,0 0 1 0 0,-1 0 0 0 0,1 1-1 0 0,0-1 1 0 0,0 0 0 0 0,-1 0-1 0 0,1 0 1 0 0,0 0 0 0 0,0 1-1 0 0,0-1-61 0 0,16 0 159 0 0,-15 0-89 0 0,10 0 83 0 0,1-1 1 0 0,-1-1-1 0 0,1 0 1 0 0,-1-1 0 0 0,2-1-154 0 0,-4 3 193 0 0,0-1 0 0 0,0 1 1 0 0,0 1-1 0 0,0 0 0 0 0,0 1 1 0 0,10 1-194 0 0,-11-1 53 0 0,-1-2-17 0 0,0 1-1 0 0,0-1 1 0 0,0-1-1 0 0,-1 1 1 0 0,1-1-1 0 0,-1-1 1 0 0,1 0-1 0 0,-1 1 1 0 0,0-2 0 0 0,0 0-36 0 0,19-6 55 0 0,-18 6-35 0 0,1 0 1 0 0,-1-1-1 0 0,6-4-20 0 0,17-8 49 0 0,-21 13-34 0 0,-1-1 0 0 0,1 0-1 0 0,-1 0 1 0 0,-1-1 0 0 0,1 0-1 0 0,-1-1 1 0 0,0 0 0 0 0,0 0-1 0 0,4-5-14 0 0,-12 11-7 0 0,1 0-1 0 0,0 0 0 0 0,0 0 0 0 0,-1 0 1 0 0,1 0-1 0 0,-1 0 0 0 0,1-1 0 0 0,-1 1 1 0 0,1 0-1 0 0,-1 0 0 0 0,1 0 0 0 0,-1 0 1 0 0,0-1-1 0 0,0 1 0 0 0,0 0 0 0 0,0-1 8 0 0,0 0-276 0 0,0-10-421 0 0,0 11 519 0 0,0 0 1 0 0,0-1-1 0 0,0 1 0 0 0,0 0 0 0 0,0 0 1 0 0,-1 0-1 0 0,1 0 0 0 0,0 0 0 0 0,-1 0 1 0 0,1 0-1 0 0,-1 0 0 0 0,1 0 1 0 0,-1 0-1 0 0,0 0 0 0 0,1 0 0 0 0,-1 0 1 0 0,0 0-1 0 0,0 0 0 0 0,1 0 0 0 0,-1 0 1 0 0,0 1-1 0 0,0-1 0 0 0,0 0 0 0 0,0 1 1 0 0,0-1-1 0 0,0 1 0 0 0,0-1 1 0 0,0 1-1 0 0,-1 0 0 0 0,1-1 178 0 0,-12 4-6426 0 0</inkml:trace>
  <inkml:trace contextRef="#ctx0" brushRef="#br0" timeOffset="16829.357">5381 13585 11056 0 0,'-7'-29'1001'0'0,"7"29"-593"0"0,0 0 801 0 0,0 0 390 0 0,0 0 81 0 0,0 0-131 0 0,0 0-609 0 0,0 0-268 0 0,2 2-52 0 0,1 2-401 0 0,1 0 0 0 0,-1 1 0 0 0,0-1 0 0 0,-1 1-1 0 0,1-1 1 0 0,-1 1 0 0 0,0 0 0 0 0,2 4-219 0 0,11 47 901 0 0,-7-23-873 0 0,-5-25-5 0 0,2 8-13 0 0,0 1 0 0 0,-1-1 0 0 0,-1 1 0 0 0,-1 0 0 0 0,1 12-10 0 0,-3-2 0 0 0,2 0 0 0 0,1 3 0 0 0,-1-17-258 0 0,-1-1-1 0 0,0 1 1 0 0,-1-1-1 0 0,-1 1 1 0 0,0 0-1 0 0,-1-1 1 0 0,-2 11 258 0 0,3-22-109 0 0,1 0 1 0 0,0 0-1 0 0,-1 0 0 0 0,1 0 1 0 0,0 0-1 0 0,-1 0 0 0 0,1 0 1 0 0,0 0-1 0 0,0 0 0 0 0,0-1 0 0 0,0 1 1 0 0,0 0-1 0 0,0 0 0 0 0,1 1 109 0 0,0 6-4502 0 0,-1-8 2624 0 0</inkml:trace>
  <inkml:trace contextRef="#ctx0" brushRef="#br0" timeOffset="17162.465">5771 13260 11920 0 0,'0'0'546'0'0,"0"0"-10"0"0,0 0-154 0 0,0 0 620 0 0,0 0 313 0 0,0 3 58 0 0,-3 15 206 0 0,2-15-1180 0 0,0 1 0 0 0,1-1 1 0 0,-1 1-1 0 0,1-1 0 0 0,-1 1 0 0 0,1-1 0 0 0,0 2-399 0 0,-3 7 1326 0 0,0-5-1138 0 0,-11 108 1682 0 0,3-26-1284 0 0,-28 183-150 0 0,35-248-417 0 0,-2 0 0 0 0,-3 10-19 0 0,4-18 7 0 0,1 1 0 0 0,0 0 1 0 0,1 0-1 0 0,1 0 0 0 0,0 6-7 0 0,1-2-229 0 0,0-1 0 0 0,-3 3 229 0 0,2-12-163 0 0,0 0 0 0 0,1 1 0 0 0,0-1 0 0 0,1 1 0 0 0,0-1 0 0 0,1 1 0 0 0,1-1 0 0 0,0 2 163 0 0,-2-10-574 0 0,0-3-107 0 0,0 0-443 0 0,0 0-195 0 0,0 0-1107 0 0,0 0-4287 0 0</inkml:trace>
  <inkml:trace contextRef="#ctx0" brushRef="#br0" timeOffset="17571.375">5558 13966 8752 0 0,'0'0'673'0'0,"-2"0"-437"0"0,-5 4 44 0 0,5-4 1032 0 0,-1 4 1200 0 0,0 2-1856 0 0,4-3 5557 0 0,8 2-6106 0 0,-3-3-41 0 0,-4-2-41 0 0,0 1-1 0 0,0-1 1 0 0,-1 0-1 0 0,1 1 1 0 0,0-1-1 0 0,0 1 1 0 0,0 0 0 0 0,-1 0-1 0 0,1-1 1 0 0,0 1-1 0 0,1 1-24 0 0,1-1-2590 0 0,-10 11 2328 0 0,-4-2 156 0 0,10-10 99 0 0,-1 0-1 0 0,1 1 1 0 0,0-1-1 0 0,-1 0 0 0 0,1 1 1 0 0,0-1-1 0 0,-1 1 0 0 0,1-1 1 0 0,0 1-1 0 0,0-1 1 0 0,0 1-1 0 0,-1-1 0 0 0,1 1 1 0 0,0-1-1 0 0,0 1 0 0 0,0-1 1 0 0,0 1-1 0 0,0-1 0 0 0,0 1 1 0 0,0-1-1 0 0,0 1 1 0 0,0 0 7 0 0,0 2-23 0 0,-11 27-64 0 0,8-23 67 0 0,0-1 0 0 0,1 1 1 0 0,-1 0-1 0 0,2 0 0 0 0,-1 2 20 0 0,0-2 1 0 0,1 0-1 0 0,-1 0 0 0 0,-1-1 0 0 0,1 1 0 0 0,-1 0 0 0 0,0-1 0 0 0,-1 0 0 0 0,-2 4 0 0 0,-9 11-1 0 0,-13 15 1 0 0,3-3-10 0 0,-1-1-58 0 0,18-23 39 0 0,0 0 1 0 0,1 1 0 0 0,0 0-1 0 0,-1 3 29 0 0,-14 31-80 0 0,11-22-20 0 0,-1 0 0 0 0,-7 10 100 0 0,13-26-43 0 0,1 1 0 0 0,-1-1 1 0 0,0 0-1 0 0,-2 1 43 0 0,2-3-13 0 0,1 1-1 0 0,0 0 1 0 0,1 0 0 0 0,-3 4 13 0 0,-13 21 844 0 0,2 0 0 0 0,-2 7-844 0 0,21-38 38 0 0,0-1-1 0 0,0 1 1 0 0,1 0 0 0 0,-1-1-1 0 0,0 1 1 0 0,1 0-1 0 0,-1 0 1 0 0,1 0-1 0 0,-1 0 1 0 0,1 0-1 0 0,0 0 1 0 0,0 0-38 0 0,4-2 96 0 0,13-14 218 0 0,-18 15-286 0 0,1 1 0 0 0,0-1 0 0 0,-1 0 0 0 0,1 1 0 0 0,0 0 0 0 0,0-1 0 0 0,0 1 0 0 0,0 0 0 0 0,0 0 0 0 0,0 0 0 0 0,0 0 0 0 0,0 0-1 0 0,1 0 1 0 0,-1 1 0 0 0,1-1-28 0 0,12 1 249 0 0,-13 0-216 0 0,1 0 0 0 0,-1 0-1 0 0,0 0 1 0 0,0 0 0 0 0,0-1-1 0 0,1 1 1 0 0,-1 0-1 0 0,0-1 1 0 0,0 0 0 0 0,0 1-1 0 0,0-1 1 0 0,0 0 0 0 0,1 0-33 0 0,25-20 322 0 0,8-5 26 0 0,-12 14-259 0 0,-17 9-82 0 0,1 0-1 0 0,-1-1 0 0 0,0 0 0 0 0,-1 0 0 0 0,4-3-6 0 0,4-5 2 0 0,-7 5 5 0 0,0 1 0 0 0,1 0 0 0 0,-1 1 0 0 0,1 0 1 0 0,5-2-8 0 0,11-4 129 0 0,-6 3 64 0 0,-1 0-1 0 0,-1-1 0 0 0,12-8-192 0 0,-3 0 217 0 0,2 1 0 0 0,12-4-217 0 0,12-6 142 0 0,38-20-42 0 0,-7 6 35 0 0,-69 35-204 0 0,-11 4-495 0 0,-2 1-184 0 0,0 0-842 0 0,-2 2-3429 0 0,-10 8-1473 0 0</inkml:trace>
  <inkml:trace contextRef="#ctx0" brushRef="#br0" timeOffset="17904.484">5450 14650 4144 0 0,'0'0'319'0'0,"0"0"150"0"0,0 0 1412 0 0,0 0 639 0 0,0 0 127 0 0,0 0-259 0 0,0 0-1206 0 0,0 0-528 0 0,0 0-109 0 0,1 3-92 0 0,6 8-297 0 0,3-5-89 0 0,-7-5 186 0 0,-3-1 78 0 0,0 0 11 0 0,2 4 56 0 0,-2-4-435 0 0,0 1 0 0 0,0-1-1 0 0,0 1 1 0 0,0-1 0 0 0,0 1 0 0 0,0-1 0 0 0,0 0-1 0 0,1 1 1 0 0,-1-1 0 0 0,0 1 0 0 0,0-1-1 0 0,0 0 1 0 0,1 1 0 0 0,-1-1 0 0 0,0 1-1 0 0,0-1 1 0 0,1 0 0 0 0,-1 1 0 0 0,0-1 0 0 0,1 0-1 0 0,-1 0 1 0 0,0 1 0 0 0,1-1 37 0 0,2 2-121 0 0,-2-2 84 0 0,0 1 1 0 0,-1 0 0 0 0,1-1 0 0 0,0 1 0 0 0,0-1 0 0 0,0 0 0 0 0,-1 1 0 0 0,1-1 0 0 0,0 0 0 0 0,0 1 0 0 0,0-1 0 0 0,0 0 0 0 0,0 0 0 0 0,0 0 0 0 0,0 0 0 0 0,-1 0 0 0 0,1 0 0 0 0,0 0 0 0 0,0 0 0 0 0,0 0 0 0 0,0 0 0 0 0,0 0 0 0 0,0-1 0 0 0,0 1 0 0 0,0 0 0 0 0,-1-1 0 0 0,1 1 0 0 0,0 0 0 0 0,0-1-1 0 0,0 1 1 0 0,-1-1 0 0 0,1 1 0 0 0,0-1 0 0 0,-1 0 0 0 0,1 1 0 0 0,0-1 0 0 0,-1 0 0 0 0,1 0 0 0 0,0 0 36 0 0,11-21-721 0 0,-11 18 503 0 0,1 1 1 0 0,0-1-1 0 0,-1 0 0 0 0,2 1 1 0 0,-1-1-1 0 0,0 1 0 0 0,1 0 1 0 0,-1 0-1 0 0,1 0 0 0 0,0 0 1 0 0,0 0-1 0 0,3-1 218 0 0,-3 2-332 0 0,0 0 0 0 0,0 0 0 0 0,0 0 1 0 0,0 0-1 0 0,0 0 0 0 0,-1-1 0 0 0,1 1 0 0 0,-1-1 1 0 0,0 0-1 0 0,0 0 0 0 0,1 0 0 0 0,-2 0 0 0 0,1 0 0 0 0,0 0 1 0 0,-1 0-1 0 0,1-1 0 0 0,0-2 332 0 0,0 1-417 0 0,0 0 0 0 0,1 0 0 0 0,0-1 0 0 0,0 2 0 0 0,0-1 1 0 0,3-3 416 0 0,21-19-780 0 0,-18 17 759 0 0,1 1 0 0 0,-2-2 0 0 0,3-2 21 0 0,7-10 1441 0 0,1 2 0 0 0,18-17-1441 0 0,-21 23 1011 0 0,-11 10-452 0 0,1 0 0 0 0,0 1 0 0 0,0-1 0 0 0,0 1-559 0 0,-6 4 24 0 0,0 0 0 0 0,1 0 0 0 0,-1 0 1 0 0,0 0-1 0 0,0 0 0 0 0,0 0 0 0 0,0 0 0 0 0,0 0 0 0 0,0 0 0 0 0,0-1 1 0 0,0 1-1 0 0,0 0 0 0 0,1 0 0 0 0,-1 0 0 0 0,0 0 0 0 0,0 0 0 0 0,0 0 1 0 0,0 0-1 0 0,0 0 0 0 0,0 0 0 0 0,0 0 0 0 0,0 0 0 0 0,1 0 0 0 0,-1 0 1 0 0,0 0-1 0 0,0 0 0 0 0,0 0 0 0 0,0 1 0 0 0,0-1 0 0 0,0 0 0 0 0,0 0 1 0 0,0 0-1 0 0,0 0 0 0 0,1 0 0 0 0,-1 0 0 0 0,0 0 0 0 0,0 0 0 0 0,0 0 1 0 0,0 0-1 0 0,0 0 0 0 0,0 0 0 0 0,0 0 0 0 0,0 1 0 0 0,0-1 0 0 0,0 0 1 0 0,0 0-1 0 0,0 0-24 0 0,21 15 1827 0 0,-17-12-1311 0 0,0 0 0 0 0,1 0 0 0 0,-1 0 0 0 0,0 1 1 0 0,3 3-517 0 0,-3-2 379 0 0,0 0 1 0 0,0 1-1 0 0,0-1 1 0 0,-1 1-1 0 0,0 0 1 0 0,0 1-380 0 0,17 23 1005 0 0,-8 6-706 0 0,-11-33-233 0 0,7 8-1438 0 0,-4-17 560 0 0</inkml:trace>
  <inkml:trace contextRef="#ctx0" brushRef="#br0" timeOffset="18439.62">6136 13504 5984 0 0,'0'0'464'0'0,"0"0"125"0"0,0 0 1663 0 0,0 0 756 0 0,1 2 155 0 0,2 3-2249 0 0,-1-1 0 0 0,0 1 1 0 0,0 0-1 0 0,0 0 1 0 0,-1 0-1 0 0,1 3-914 0 0,1 8 884 0 0,-2 1 0 0 0,1 11-884 0 0,2 19 845 0 0,-2-34-663 0 0,0 0 0 0 0,-1-1 0 0 0,0 1 0 0 0,-1 0 0 0 0,0 0 0 0 0,-1 0 0 0 0,-1 0 0 0 0,0-1-182 0 0,-3 22 389 0 0,-1 25-389 0 0,3-30 59 0 0,0-1 0 0 0,-5 17-59 0 0,-2 8 40 0 0,6-34-12 0 0,0 1 0 0 0,-5 13-28 0 0,2-9 28 0 0,2 1 0 0 0,-2 11-28 0 0,4-17-1 0 0,-1 0 0 0 0,0 0 1 0 0,-2 0-1 0 0,-1 2 1 0 0,5-15 0 0 0,0 0 1 0 0,0 0-1 0 0,1 0 0 0 0,0 0 0 0 0,0 1 0 0 0,1 0 0 0 0,-4 19-14 0 0,3-22-63 0 0,1-4-54 0 0,0 0 2 0 0,0 0 7 0 0,0 0-10 0 0,1-1 98 0 0,0 0-1 0 0,-1 0 0 0 0,1 0 1 0 0,-1 0-1 0 0,1 0 0 0 0,-1 0 1 0 0,1 0-1 0 0,-1 0 0 0 0,1 0 1 0 0,-1 0-1 0 0,0-1 35 0 0,3-14-197 0 0,2-7-17 0 0,4 0-56 0 0,0 0 0 0 0,5-22 270 0 0,-3 10-421 0 0,13-30 421 0 0,5-12-283 0 0,46-131 571 0 0,-52 158-161 0 0,6-15-70 0 0,-14 18-72 0 0,-10 28-26 0 0,1 1 0 0 0,1 0 0 0 0,1 0-1 0 0,9-15 42 0 0,10-14-317 0 0,-7 12-79 0 0,4-3 396 0 0,-20 32 87 0 0,1 0 0 0 0,0 1 0 0 0,0 0 0 0 0,1 0 0 0 0,-1 0 0 0 0,1 1-1 0 0,0-1 1 0 0,0 2 0 0 0,1-1 0 0 0,1 0-87 0 0,-6 6 162 0 0,1 1-122 0 0,-1 0 0 0 0,1 0-1 0 0,-1 0 1 0 0,1 1 0 0 0,-1-1 0 0 0,0 0 0 0 0,0 1 0 0 0,-1 0 0 0 0,1 0 0 0 0,-1-1 0 0 0,0 1 0 0 0,0 0 0 0 0,0 0 0 0 0,0 0 0 0 0,-1 0-40 0 0,2 14 109 0 0,-1 0 1 0 0,0 14-110 0 0,-1-24 27 0 0,1 25 278 0 0,4 15-305 0 0,-2-17 199 0 0,0 13-199 0 0,-3 3 50 0 0,0 27 121 0 0,-7 55-171 0 0,3-74 64 0 0,3 25-64 0 0,0-29 23 0 0,-5 47-23 0 0,-1-28 54 0 0,3 1 1 0 0,4 0-1 0 0,2 0 0 0 0,5 14-54 0 0,-5-57-208 0 0,-2 25 208 0 0,0-27-148 0 0,1-15 665 0 0,2-9-2432 0 0,-2-2 1630 0 0,0-1 1 0 0,-1 1 0 0 0,1-1 0 0 0,-1 1 0 0 0,1-1 0 0 0,-1 0 0 0 0,1 1 0 0 0,-1-1 0 0 0,1 1 0 0 0,-1-1 0 0 0,0 0 0 0 0,1 1 0 0 0,-1-1 0 0 0,0 0-1 0 0,1 0 285 0 0,6-17-1900 0 0</inkml:trace>
  <inkml:trace contextRef="#ctx0" brushRef="#br0" timeOffset="18802.654">6181 13999 17735 0 0,'0'0'812'0'0,"0"0"-14"0"0,2 0-512 0 0,24 5-94 0 0,-20-3-31 0 0,0-1 1 0 0,-1 0 0 0 0,1 0 0 0 0,0 0-1 0 0,1 0-161 0 0,63-1 2678 0 0,-54 2-2512 0 0,-13 2-235 0 0,-2-2 58 0 0,0-1 5 0 0,0 1 0 0 0,0 0 0 0 0,0-1 0 0 0,-1 1 0 0 0,1 0 0 0 0,0 0 0 0 0,-1 0 0 0 0,1 0 0 0 0,-1 0 0 0 0,0-1 0 0 0,1 1 0 0 0,-1 0 0 0 0,0 0 0 0 0,0 0 0 0 0,0 0-1 0 0,-1 0 1 0 0,1 0 0 0 0,-1 1 6 0 0,-1 5 46 0 0,0 0-1 0 0,0 0 1 0 0,-4 6-46 0 0,-2 7-24 0 0,-16 36 24 0 0,16-35 0 0 0,5-19-5 0 0,1-1-6 0 0,1 0-66 0 0,-1 1 8 0 0,-1-1 58 0 0,-1 3 10 0 0,-5 19-66 0 0,9-23 59 0 0,-1 0 1 0 0,1 0-1 0 0,0 0 1 0 0,-1 0-1 0 0,1 0 0 0 0,0 0 1 0 0,0 0-1 0 0,0 0 1 0 0,0 0-1 0 0,0 0 0 0 0,0 0 1 0 0,0 0-1 0 0,0 0 1 0 0,0 0-1 0 0,0 1 8 0 0,1 1-21 0 0,-1 0-43 0 0,16-1-62 0 0,-14-1 117 0 0,1-1-1 0 0,0 1 0 0 0,0-1 0 0 0,0 0 0 0 0,0 0 0 0 0,-1 0 1 0 0,3 0 9 0 0,14-3 38 0 0,-1-1 0 0 0,7-3-38 0 0,3-1 347 0 0,-17 6-830 0 0,0-1 1 0 0,0 0-1 0 0,0-1 0 0 0,-1 0 0 0 0,0-1 0 0 0,6-3 483 0 0,-1-2-7387 0 0</inkml:trace>
  <inkml:trace contextRef="#ctx0" brushRef="#br0" timeOffset="25757.307">1815 15261 7832 0 0,'0'0'602'0'0,"2"0"-395"0"0,7 0-78 0 0,-6 0 421 0 0,-3 0 172 0 0,0 0 29 0 0,2-1 22 0 0,-2 1-652 0 0,1-1 0 0 0,-1 1 0 0 0,0 0 0 0 0,0 0 0 0 0,1 0 0 0 0,-1 0 0 0 0,0-1 0 0 0,1 1 0 0 0,-1 0 0 0 0,1 0 0 0 0,-1 0-1 0 0,0 0 1 0 0,1 0 0 0 0,-1 0 0 0 0,0 0 0 0 0,1 0 0 0 0,-1 0 0 0 0,0 0 0 0 0,1 0 0 0 0,-1 0 0 0 0,0 0 0 0 0,1 0 0 0 0,-1 0 0 0 0,0 1 0 0 0,1-1 0 0 0,-1 0-1 0 0,0 0 1 0 0,1 0 0 0 0,-1 0 0 0 0,0 1 0 0 0,1-1 0 0 0,-1 0 0 0 0,0 0 0 0 0,0 1 0 0 0,1-1 0 0 0,-1 0 0 0 0,0 0 0 0 0,0 1 0 0 0,0-1 0 0 0,1 0-1 0 0,-1 1 1 0 0,0-1 0 0 0,0 1-121 0 0,6 7 241 0 0,-4-6-104 0 0,-1 1-1 0 0,1-1 0 0 0,-1 1 0 0 0,0 0 0 0 0,0 0 1 0 0,0 0-1 0 0,0-1 0 0 0,-1 1 0 0 0,1 0 0 0 0,-1 0 1 0 0,0 0-1 0 0,0 0 0 0 0,0 0 0 0 0,0 0 0 0 0,0 0-136 0 0,-6 49 752 0 0,5-49-724 0 0,-12 131 708 0 0,-8-11-575 0 0,-23 123-1282 0 0,37-193-3272 0 0,7-47 2644 0 0,-1 10-4051 0 0</inkml:trace>
  <inkml:trace contextRef="#ctx0" brushRef="#br0" timeOffset="26085.431">2130 15122 6912 0 0,'0'0'528'0'0,"0"0"-131"0"0,0 0 716 0 0,0 0 351 0 0,0 0 68 0 0,0 0-49 0 0,0 2-279 0 0,-8 70 3030 0 0,-1-13-3264 0 0,5-36-712 0 0,-2 19-258 0 0,3-9-35 0 0,-5 13 35 0 0,2-15-629 0 0,-1 25 629 0 0,5-29-1425 0 0,-6 4-445 0 0</inkml:trace>
  <inkml:trace contextRef="#ctx0" brushRef="#br0" timeOffset="26416.548">1845 15746 11864 0 0,'0'0'540'0'0,"0"0"-6"0"0,0 0-226 0 0,2-1 312 0 0,39-25 2283 0 0,-26 16-2204 0 0,0 0 1 0 0,1 2-1 0 0,0 0 0 0 0,5-2-699 0 0,-9 5 190 0 0,0-1 0 0 0,9-6-190 0 0,-10 6 24 0 0,0 0 0 0 0,12-4-24 0 0,1-4-211 0 0,-22 13-93 0 0,-1 0-806 0 0,7-2-354 0 0,8-1-65 0 0</inkml:trace>
  <inkml:trace contextRef="#ctx0" brushRef="#br0" timeOffset="26757.64">1862 15934 2760 0 0,'2'-2'10'0'0,"0"0"0"0"0,0 1-1 0 0,0-2 1 0 0,-1 1 0 0 0,1 0 0 0 0,-1 0 0 0 0,2-2-10 0 0,3-6 1480 0 0,5-1 4825 0 0,17-11-3330 0 0,0 2 0 0 0,2 1 0 0 0,16-7-2975 0 0,-37 22 144 0 0,-1 1-1 0 0,1 0 0 0 0,0 1 0 0 0,0 0 1 0 0,0 0-1 0 0,0 1 0 0 0,1 0 0 0 0,-1 0 1 0 0,4 1-144 0 0,-11 0 106 0 0,-2 0-2 0 0,12 4 107 0 0,-11-3-187 0 0,1 0-1 0 0,-1 1 1 0 0,1-1 0 0 0,-1 0-1 0 0,1 0 1 0 0,-1 1 0 0 0,0-1-1 0 0,0 1 1 0 0,1-1 0 0 0,-1 1-1 0 0,0 0 1 0 0,-1 0 0 0 0,1-1-1 0 0,0 1 1 0 0,0 0 0 0 0,-1 0-1 0 0,1 0 1 0 0,-1-1 0 0 0,0 1-1 0 0,1 0 1 0 0,-1 0 0 0 0,0 0-1 0 0,0 0 1 0 0,0 0 0 0 0,0 0-1 0 0,-1 0 1 0 0,1 0 0 0 0,0 0-1 0 0,-1-1 1 0 0,1 1 0 0 0,-1 0-1 0 0,-1 2-23 0 0,-12 23 252 0 0,11-22-217 0 0,0 1 1 0 0,0-1-1 0 0,1 1 1 0 0,-1 0-1 0 0,1 0 0 0 0,0 0-35 0 0,-1 6 52 0 0,0 0 0 0 0,-1-1-1 0 0,-3 5-51 0 0,3-5 4 0 0,-1 0 0 0 0,2 0 0 0 0,0 0 0 0 0,-1 4-4 0 0,-3 17 42 0 0,-10 26-42 0 0,16-53-3 0 0,0-2-66 0 0,1 0 1 0 0,-1 0-1 0 0,1 0 1 0 0,0 1-1 0 0,0-1 1 0 0,0 0 0 0 0,0 0-1 0 0,1 2 69 0 0,-1 21-1539 0 0,-4-10 424 0 0</inkml:trace>
  <inkml:trace contextRef="#ctx0" brushRef="#br0" timeOffset="27968.395">2958 15168 9072 0 0,'4'-3'816'0'0,"0"0"-348"0"0,0 0 1 0 0,0-1-1 0 0,0 0 1 0 0,0 1-1 0 0,-1-1 1 0 0,1 0-1 0 0,-1-1 0 0 0,0 1 1 0 0,0 0-1 0 0,-1-1 1 0 0,1-1-469 0 0,10-9 5273 0 0,-8 10-4325 0 0,-5 4-735 0 0,0 1-42 0 0,0 0-10 0 0,0 0-6 0 0,0 0-24 0 0,0 0-17 0 0,0 0-2 0 0,0 0-2 0 0,0 0-13 0 0,0 0-8 0 0,0 0-1 0 0,0 0-4 0 0,0 0-16 0 0,0 0-4 0 0,0 1-10 0 0,-4 6-44 0 0,0 2-10 0 0,1 1 0 0 0,5-2 0 0 0,-5-1 0 0 0,-1 1 0 0 0,4-7 0 0 0,-5 22 0 0 0,1-14 14 0 0,0 0-1 0 0,0-1 1 0 0,-1 1-1 0 0,0-1 1 0 0,-3 3-14 0 0,4-5-4 0 0,-12 15-172 0 0,-1-1 0 0 0,0 0-1 0 0,-21 16 177 0 0,15-14-613 0 0,1 1 1 0 0,-10 15 612 0 0,22-26-408 0 0,-1 0 0 0 0,-8 6 408 0 0,9-9-296 0 0,1 1 1 0 0,0 0 0 0 0,0 0-1 0 0,1 1 296 0 0,-8 10-1050 0 0,0-1 0 0 0,-16 14 1050 0 0,27-29-204 0 0,-7 7-399 0 0,-1-2-1 0 0,-1 0 1 0 0,0 0-1 0 0,0-2 1 0 0,-1 0-1 0 0,-1 0 604 0 0,12-6-42 0 0,-37 23-129 0 0,22-12 80 0 0,7-4 65 0 0,6-8 42 0 0,5-1 60 0 0,-1 1 0 0 0,-30 24 620 0 0,31-24-494 0 0,1-1 45 0 0,0 0 17 0 0,-8 4 279 0 0,1 2-271 0 0,6-5 0 0 0,1-1 0 0 0,0 0 0 0 0,0 0-1 0 0,0 0 1 0 0,0 0 0 0 0,0 0-5 0 0,0 0-23 0 0,0 0-11 0 0,0 0-1 0 0,0 0-13 0 0,0 0-58 0 0,0 0-29 0 0,0 0-4 0 0,0 0-2 0 0,0 0-13 0 0,0 0-8 0 0,0 0-1 0 0,0 0-1 0 0,1 1-6 0 0,3 0-32 0 0,0 0 0 0 0,0-1 0 0 0,-1 1 0 0 0,1-1 0 0 0,0 1 0 0 0,0-1 0 0 0,0 0 0 0 0,0-1 0 0 0,0 1-1 0 0,0-1 1 0 0,1 0-65 0 0,47-13 821 0 0,-37 10-708 0 0,31-12 899 0 0,19-10-1012 0 0,-19 7 466 0 0,17-3-466 0 0,64-21 165 0 0,20-6-34 0 0,-129 45-123 0 0,-12 3 9 0 0,0 0 1 0 0,0-1-1 0 0,-1 0 0 0 0,1 0 1 0 0,-1 0-1 0 0,0-1 0 0 0,1 0 0 0 0,-1 0-17 0 0,-3 2 64 0 0,-2 1 0 0 0,0 0-24 0 0,0 0-104 0 0,0 0-58 0 0,0 0-20 0 0,-12 0-1552 0 0,2 0-52 0 0,-2 0-78 0 0</inkml:trace>
  <inkml:trace contextRef="#ctx0" brushRef="#br0" timeOffset="28454.61">2673 15125 12816 0 0,'0'0'289'0'0,"0"0"40"0"0,0 0 22 0 0,0 0-40 0 0,0 0-69 0 0,0 0 469 0 0,0 0 228 0 0,0 2 42 0 0,3 8-306 0 0,-1 0 1 0 0,0 0-1 0 0,-1 0 0 0 0,0 0 1 0 0,0 6-676 0 0,1 10 551 0 0,0 21 575 0 0,-3 27-1126 0 0,0-19 194 0 0,-1 12-36 0 0,-4 0 0 0 0,-2-1 0 0 0,-10 28-158 0 0,-12 74 252 0 0,-6 61 143 0 0,30-183-630 0 0,5-35 198 0 0,1-1 0 0 0,0 1 0 0 0,1 0-1 0 0,0-1 1 0 0,1 1 0 0 0,3 9 37 0 0,-4-16-1 0 0,-1-3-3 0 0,0 0-1 0 0,1 0 0 0 0,-1 0 1 0 0,1-1-1 0 0,-1 1 0 0 0,1 0 0 0 0,-1 0 1 0 0,1 0-1 0 0,0 0 0 0 0,-1-1 1 0 0,1 1-1 0 0,0 0 0 0 0,0 0 1 0 0,0-1-1 0 0,0 1 0 0 0,0-1 1 0 0,-1 1-1 0 0,2-1 5 0 0,-1 1-22 0 0,0-1 14 0 0,-1 0 1 0 0,1 0 0 0 0,0-1-1 0 0,-1 1 1 0 0,1 0 0 0 0,-1-1-1 0 0,1 1 1 0 0,0 0 0 0 0,-1-1 0 0 0,1 1-1 0 0,-1-1 1 0 0,1 1 0 0 0,-1-1-1 0 0,0 1 1 0 0,1-1 0 0 0,-1 1-1 0 0,1-1 1 0 0,-1 0 0 0 0,0 0 7 0 0,1 0-19 0 0,13-16-197 0 0,-1-2 1 0 0,0 0-1 0 0,-2 0 0 0 0,0-1 0 0 0,-1-1 0 0 0,2-7 216 0 0,7-14-667 0 0,-12 27 408 0 0,6-11-41 0 0,0-2-1 0 0,-2 1 0 0 0,-1-2 0 0 0,0-6 301 0 0,-4 10-103 0 0,-3 11-133 0 0,0 0 0 0 0,-1 0 0 0 0,0 0-1 0 0,-1-3 237 0 0,0-2-321 0 0,0 16 271 0 0,-1 0 0 0 0,1-1-1 0 0,-1 1 1 0 0,0 0 0 0 0,0-1 0 0 0,-1 1-1 0 0,1-3 51 0 0,-1 5-2 0 0,1 0 0 0 0,-1 0 0 0 0,1 0 0 0 0,-1 0-1 0 0,1 0 1 0 0,-1 0 0 0 0,0 0 0 0 0,1 0 0 0 0,-1 1-1 0 0,0-1 1 0 0,0 0 0 0 0,1 0 0 0 0,-1 1-1 0 0,0-1 1 0 0,0 0 0 0 0,0 1 0 0 0,0-1 0 0 0,0 1-1 0 0,0-1 1 0 0,0 1 0 0 0,0 0 0 0 0,0-1-1 0 0,0 1 1 0 0,0 0 0 0 0,-1 0 0 0 0,1 0 2 0 0,-1-1 43 0 0,1 1 1 0 0,-1 0-1 0 0,0 0 0 0 0,0 0 1 0 0,1 1-1 0 0,-1-1 0 0 0,0 0 1 0 0,1 1-1 0 0,-1-1 1 0 0,0 1-1 0 0,1-1 0 0 0,-1 1 1 0 0,0 0-1 0 0,1 0 1 0 0,-1-1-1 0 0,0 2-43 0 0,-23 19 1210 0 0,19-15-1112 0 0,5-5-85 0 0,0 0 0 0 0,0 0-1 0 0,0 0 1 0 0,0 0-1 0 0,0 0 1 0 0,1 0 0 0 0,-1 0-1 0 0,0 1 1 0 0,1-1-1 0 0,-1 0 1 0 0,1 0-1 0 0,0 1 1 0 0,-1-1 0 0 0,1 0-1 0 0,0 1 1 0 0,0-1-1 0 0,-1 0 1 0 0,1 1 0 0 0,0-1-1 0 0,1 0 1 0 0,-1 1-1 0 0,0-1 1 0 0,0 0 0 0 0,0 1-1 0 0,1-1 1 0 0,-1 0-1 0 0,1 1 1 0 0,-1-1-1 0 0,1 0-12 0 0,1 4 139 0 0,1 0-1 0 0,-1-1 0 0 0,1 0 1 0 0,0 1-1 0 0,0-1 0 0 0,1 0 1 0 0,0 0-139 0 0,12 13 248 0 0,-4-3-34 0 0,1-1 0 0 0,0 0 0 0 0,6 3-214 0 0,37 24 507 0 0,55 44 756 0 0,-78-55-1224 0 0,-19-17-111 0 0,0 0-1 0 0,14 9 73 0 0,-19-14-133 0 0,17 10-367 0 0,1-1-1 0 0,1 0 1 0 0,18 6 500 0 0,-8-7-7733 0 0</inkml:trace>
  <inkml:trace contextRef="#ctx0" brushRef="#br0" timeOffset="31338.074">1708 16708 13128 0 0,'2'-1'124'0'0,"0"0"1"0"0,0 0 0 0 0,0 0 0 0 0,-1 0 0 0 0,1-1-1 0 0,0 1 1 0 0,0 0 0 0 0,-1-1 0 0 0,1 1 0 0 0,-1-1 0 0 0,0 0-1 0 0,1 0-124 0 0,6-7 2008 0 0,6 8-125 0 0,-5 2 1368 0 0,-8-1-3239 0 0,0 0-1 0 0,-1 0 1 0 0,1 0-1 0 0,0 1 1 0 0,0-1-1 0 0,0 0 1 0 0,-1 1-1 0 0,1-1 1 0 0,0 0-1 0 0,0 1 1 0 0,-1-1 0 0 0,1 1-1 0 0,0-1 1 0 0,-1 1-1 0 0,1 0 1 0 0,0-1-1 0 0,-1 1 1 0 0,1-1-1 0 0,-1 1 1 0 0,1 0-1 0 0,-1 0 1 0 0,1-1-1 0 0,-1 1 1 0 0,0 0-1 0 0,1 0 1 0 0,-1 0-1 0 0,0-1 1 0 0,0 1-1 0 0,0 0-11 0 0,3 5-30 0 0,3 5 85 0 0,-4-8-184 0 0,-1-1-1 0 0,1 0 1 0 0,-1 1 0 0 0,0-1-1 0 0,0 1 1 0 0,0 0 0 0 0,0-1-1 0 0,-1 1 1 0 0,1 0 0 0 0,-1 0-1 0 0,0-1 1 0 0,1 1 0 0 0,-1 0 129 0 0,-1 20-1994 0 0,-1-1 0 0 0,-3 20 1994 0 0,-9 16-6604 0 0,9-36 2319 0 0</inkml:trace>
  <inkml:trace contextRef="#ctx0" brushRef="#br0" timeOffset="31677.189">1665 17114 8288 0 0,'0'0'381'0'0,"0"0"-6"0"0,13-6-142 0 0,54-30 4815 0 0,-66 35-4773 0 0,0 1-230 0 0,0 0 1 0 0,0 0 0 0 0,0 0-1 0 0,0 0 1 0 0,1 0-1 0 0,-1 0 1 0 0,0 0 0 0 0,0 1-1 0 0,0-1 1 0 0,0 0 0 0 0,0 1-1 0 0,0-1 1 0 0,0 1 0 0 0,0-1-1 0 0,0 1 1 0 0,0-1 0 0 0,-1 1-1 0 0,1 0 1 0 0,0 0-46 0 0,1 1-3 0 0,-1 0 0 0 0,1 0 0 0 0,-1 1 0 0 0,0-1 0 0 0,0 1 0 0 0,0 0 0 0 0,0 1 3 0 0,1 1 133 0 0,-1 0-1 0 0,-1 0 0 0 0,1 0 1 0 0,-1 0-1 0 0,1 1 0 0 0,-1-1 1 0 0,-1 0-1 0 0,1 0 1 0 0,-1 3-133 0 0,-2 23 617 0 0,-5 71 46 0 0,7-80-536 0 0,-1-1 0 0 0,-1 1-1 0 0,-6 17-126 0 0,-2 24 96 0 0,3-20-59 0 0,5-30-176 0 0,1 0-1 0 0,0 0 1 0 0,0 13 139 0 0,-2 14-410 0 0,3-34 546 0 0,0 0-1 0 0,0 1 1 0 0,0-1-1 0 0,1 0 1 0 0,0 0-1 0 0,1 1 1 0 0,-1-1-1 0 0,2 4-135 0 0,-2-8 63 0 0,2 6 144 0 0,5-3-197 0 0,3-2-10 0 0,-8-3 1 0 0,0 0-1 0 0,1-1 0 0 0,-1 1 1 0 0,1-1-1 0 0,-1 1 0 0 0,0-1 1 0 0,1 0-1 0 0,-1 0 0 0 0,0 0 1 0 0,0 0-1 0 0,0-1 0 0 0,0 1 1 0 0,0 0-1 0 0,0-1 0 0 0,0 0 0 0 0,6-5-107 0 0,-2 0 0 0 0,1 0-1 0 0,1-3 108 0 0,4-4-404 0 0,-8 9-931 0 0,0-1 1 0 0,0 1-1 0 0,0-1 1 0 0,2-5 1334 0 0,2-1-5556 0 0</inkml:trace>
  <inkml:trace contextRef="#ctx0" brushRef="#br0" timeOffset="32299.505">2165 16670 16727 0 0,'0'1'168'0'0,"0"0"-1"0"0,0 0 0 0 0,0 0 0 0 0,0 0 0 0 0,0 0 1 0 0,1 0-1 0 0,-1 0 0 0 0,0 0 0 0 0,1 0 0 0 0,-1-1 0 0 0,1 1 1 0 0,-1 0-1 0 0,1 1-167 0 0,2 0 167 0 0,0-1 1 0 0,0 1 0 0 0,1-1 0 0 0,-1 1-1 0 0,0-1 1 0 0,1 0 0 0 0,-1 0 0 0 0,1-1-1 0 0,-1 1 1 0 0,1-1 0 0 0,-1 1-1 0 0,1-1 1 0 0,-1 0 0 0 0,1 0 0 0 0,1-1-168 0 0,-4 1 15 0 0,15-3 137 0 0,-1 1-1 0 0,1 0 1 0 0,-1 2-1 0 0,3 0-151 0 0,-17 0 8 0 0,0 0 0 0 0,0 0-1 0 0,-1 0 1 0 0,1 0 0 0 0,0 0 0 0 0,0 0-1 0 0,-1 0 1 0 0,1 0 0 0 0,0 0 0 0 0,-1 1 0 0 0,1-1-1 0 0,0 0 1 0 0,-1 1 0 0 0,1-1 0 0 0,0 0 0 0 0,-1 1-1 0 0,1-1 1 0 0,-1 1 0 0 0,1-1 0 0 0,0 1-1 0 0,-1-1 1 0 0,1 1 0 0 0,-1-1 0 0 0,0 1 0 0 0,1-1-1 0 0,-1 1 1 0 0,1 0-8 0 0,-1 0 6 0 0,1 1 1 0 0,-1 0-1 0 0,0-1 0 0 0,0 1 1 0 0,0-1-1 0 0,1 1 0 0 0,-1-1 1 0 0,-1 1-1 0 0,1 0 0 0 0,0-1 1 0 0,0 1-1 0 0,-1 1-6 0 0,-2 6 18 0 0,0 0 0 0 0,0-1 0 0 0,-1 1 0 0 0,-1 2-18 0 0,5-11 1 0 0,-7 12 0 0 0,-1 1 0 0 0,0-1 1 0 0,-1-1-1 0 0,0 1 0 0 0,-1-2 1 0 0,0 1-1 0 0,-1-1 0 0 0,-3 2-1 0 0,-1 3-50 0 0,0 1-1 0 0,1 0 0 0 0,-2 5 51 0 0,0 0-180 0 0,-16 15 180 0 0,26-32-24 0 0,4-3-37 0 0,19 0-32 0 0,-11-1 72 0 0,1 0 0 0 0,-1 0 1 0 0,0 0-1 0 0,1-1 0 0 0,-1 0 0 0 0,1 0 0 0 0,0-1 21 0 0,35-9 0 0 0,-37 10 0 0 0,1-1 0 0 0,0 1 0 0 0,-1 0 0 0 0,1 1 0 0 0,1-1 0 0 0,11-1 0 0 0,-16 2 0 0 0,1 0 0 0 0,-1 0 0 0 0,0 0 0 0 0,0 0 0 0 0,1 0 0 0 0,-1 0 0 0 0,0 1 0 0 0,0-1 0 0 0,1 1 0 0 0,-1 0 0 0 0,0 0 0 0 0,1 0 0 0 0,3 9-10 0 0,-6-5-1 0 0,0-1 0 0 0,-1 0 0 0 0,1 1 0 0 0,-1-1 0 0 0,-1 2 11 0 0,0 4 1 0 0,0-6-1 0 0,1 0 0 0 0,-1 1 0 0 0,0-1 0 0 0,-1 0 0 0 0,1 0 0 0 0,-1 0 0 0 0,1 0 0 0 0,-1-1 0 0 0,0 1 0 0 0,-1-1-1 0 0,0 2 1 0 0,-9 9-15 0 0,-12 15-133 0 0,-2-1-1 0 0,-8 5 149 0 0,-11 11-185 0 0,27-27-12 0 0,-1 0 1 0 0,-6 2 196 0 0,7-5-135 0 0,1 1 0 0 0,0 1 0 0 0,0 1 135 0 0,-23 25-674 0 0,-24 18 674 0 0,56-49 981 0 0,11-8-577 0 0,5-6-291 0 0,26-18 104 0 0,10-8-217 0 0,-6 3 263 0 0,4 0-263 0 0,8-2 842 0 0,26-9-842 0 0,153-59 254 0 0,-137 50-72 0 0,-90 46-190 0 0,0 0 0 0 0,0 0 0 0 0,-1-1 0 0 0,1 1 0 0 0,0 0 1 0 0,0-1-1 0 0,0 1 0 0 0,-1-1 0 0 0,1 1 0 0 0,0-1 0 0 0,0 0 1 0 0,-1 1-1 0 0,1-1 0 0 0,-1 0 0 0 0,1 1 0 0 0,0-1 0 0 0,-1 0 8 0 0,0 0-18 0 0,0 1 0 0 0,0 0 0 0 0,0 0-1 0 0,0-1 1 0 0,0 1 0 0 0,-1 0-1 0 0,1 0 1 0 0,0-1 0 0 0,0 1-1 0 0,0 0 1 0 0,-1 0 0 0 0,1-1 0 0 0,0 1-1 0 0,0 0 1 0 0,-1 0 0 0 0,1 0-1 0 0,0 0 1 0 0,0-1 0 0 0,-1 1 0 0 0,1 0-1 0 0,0 0 1 0 0,-1 0 0 0 0,1 0 18 0 0,-4-3-1704 0 0,0-2-44 0 0</inkml:trace>
  <inkml:trace contextRef="#ctx0" brushRef="#br0" timeOffset="32641.563">2178 16819 11056 0 0,'-1'3'410'0'0,"2"-1"1"0"0,-1 0 0 0 0,0 1 0 0 0,0-1-1 0 0,1 1 1 0 0,-1-1 0 0 0,1 0 0 0 0,0 0 0 0 0,-1 1-1 0 0,1-1 1 0 0,0 0 0 0 0,1 1-411 0 0,-1-1 446 0 0,1 0 1 0 0,-1 0-1 0 0,0 1 0 0 0,0-1 0 0 0,0 1 1 0 0,-1-1-1 0 0,1 2-446 0 0,5 13 2136 0 0,-4-14-1973 0 0,-1-1 0 0 0,0 1 0 0 0,0-1 0 0 0,0 1 0 0 0,0 0 0 0 0,-1-1 0 0 0,1 1 0 0 0,-1 0 1 0 0,1 0-1 0 0,-1-1 0 0 0,0 3-163 0 0,4 22 884 0 0,-3-24-828 0 0,1 4 112 0 0,1 0 1 0 0,-1 1-1 0 0,0-1 1 0 0,-1 1-1 0 0,0-1 0 0 0,0 1 1 0 0,-1 4-169 0 0,4 57 606 0 0,-1-40-432 0 0,-2 1 1 0 0,-2 7-175 0 0,-23 264-50 0 0,14-251-347 0 0,8-43 135 0 0,0 0 0 0 0,0 1 0 0 0,1-1 1 0 0,0 1-1 0 0,1 0 0 0 0,-1-1 0 0 0,1 1 1 0 0,1 0-1 0 0,0-1 0 0 0,0 1 0 0 0,0-1 1 0 0,2 4 261 0 0,3 10-1684 0 0,0-4-278 0 0</inkml:trace>
  <inkml:trace contextRef="#ctx0" brushRef="#br0" timeOffset="33027.534">2806 16550 14600 0 0,'0'0'664'0'0,"1"-1"-8"0"0,3-5-419 0 0,-1 0-98 0 0,-3 5 439 0 0,0 1 190 0 0,0 0 31 0 0,0 0 5 0 0,0 0-11 0 0,0 0-8 0 0,0 19 1203 0 0,2 12-1256 0 0,-1-21-612 0 0,-1 1 0 0 0,0-1-1 0 0,0 1 1 0 0,-1-1 0 0 0,-1 3-120 0 0,-8 24 54 0 0,-1-1-1 0 0,-2 0 1 0 0,-1 0-1 0 0,-2-2 1 0 0,-10 16-54 0 0,18-34-97 0 0,1 0 1 0 0,-2 8 96 0 0,3-8-290 0 0,0 0 0 0 0,-5 6 290 0 0,6-12-1214 0 0,0 1 1 0 0,1-1 0 0 0,-1 4 1213 0 0,2-4-3663 0 0,-2 2-3375 0 0</inkml:trace>
  <inkml:trace contextRef="#ctx0" brushRef="#br0" timeOffset="33377.989">3090 16547 1840 0 0,'0'0'160'0'0,"5"3"-160"0"0,-1 5 0 0 0,1 0 0 0 0,3 0 2544 0 0,-3 3 472 0 0,-5 8 96 0 0,0-3 24 0 0,0 3-2088 0 0,0 1-416 0 0,0 2-88 0 0,-5 5-9 0 0,0 0-335 0 0,2 0-64 0 0,3-5-8 0 0,-5 1-4655 0 0,1 0-929 0 0</inkml:trace>
  <inkml:trace contextRef="#ctx0" brushRef="#br0" timeOffset="33741.259">2668 17168 11976 0 0,'0'0'922'0'0,"2"-1"-438"0"0,40-17 2909 0 0,-28 11-2756 0 0,1 0 0 0 0,0 2 0 0 0,0 0 0 0 0,11-3-637 0 0,27-4 773 0 0,-33 7-521 0 0,-1 1 0 0 0,0 1 0 0 0,1 0-1 0 0,12 1-251 0 0,-18 2 96 0 0,-1 1-1 0 0,0 0 0 0 0,0 1 0 0 0,1 0-95 0 0,-11-1 17 0 0,1 0 0 0 0,0 0 0 0 0,0 0-1 0 0,0 1 1 0 0,-1-1 0 0 0,1 1 0 0 0,0 0 0 0 0,-1 0 0 0 0,0 0-1 0 0,1 0 1 0 0,-1 0 0 0 0,0 1 0 0 0,0 0 0 0 0,0 0 0 0 0,0 0-17 0 0,2 4 17 0 0,0 0 1 0 0,-1 0-1 0 0,0 1 1 0 0,1 2-18 0 0,-3-6-20 0 0,-1 0 0 0 0,0 0 0 0 0,0 0 1 0 0,0 0-1 0 0,-1 0 0 0 0,1 0 0 0 0,-1 0 0 0 0,0 0 1 0 0,0 0-1 0 0,-1 3 20 0 0,-2 18-33 0 0,-2-1 1 0 0,0 1 0 0 0,-6 13 32 0 0,-28 69 7 0 0,34-95-7 0 0,-1 0 0 0 0,-1 0 0 0 0,-2 4 0 0 0,-3 5 0 0 0,7-15-130 0 0,1 0 0 0 0,-1 0 0 0 0,0 0 0 0 0,0 0-1 0 0,0-1 1 0 0,-1 0 0 0 0,0 0 0 0 0,0 0 0 0 0,0-1 0 0 0,-1 0-1 0 0,0 0 131 0 0,5-3-578 0 0,0-2 292 0 0,0-1 1 0 0,0 1 0 0 0,0-1-1 0 0,0 1 1 0 0,0-1 0 0 0,0 0-1 0 0,1 0 1 0 0,-1 0 0 0 0,1 0-1 0 0,-2-1 286 0 0,-3-10-662 0 0,1-1 0 0 0,0 0 0 0 0,1 0 0 0 0,0 0-1 0 0,1-1 1 0 0,0-4 662 0 0,-2-16-357 0 0,5 26 314 0 0,-2-1-1 0 0,1 1 1 0 0,-1 0 0 0 0,0-1 0 0 0,-1 1 0 0 0,0 0 0 0 0,-1 1 0 0 0,-2-5 43 0 0,2 6-13 0 0,0 1 36 0 0,1-1 0 0 0,0 1 0 0 0,0 0 0 0 0,0-1 0 0 0,0 1 0 0 0,1-1 0 0 0,0 0 0 0 0,1 0 0 0 0,-1-3-23 0 0,1 6 90 0 0,1 0 0 0 0,-1 0 0 0 0,-1 0 0 0 0,1 1 0 0 0,0-1 0 0 0,-1 1 0 0 0,0-1 0 0 0,0 1 0 0 0,0-1 0 0 0,0 1 1 0 0,-2-2-91 0 0,-10-17 1269 0 0,14 22-1213 0 0,0-1-1 0 0,-1 1 0 0 0,1-1 0 0 0,0 1 1 0 0,0-1-1 0 0,-1 1 0 0 0,1-1 1 0 0,0 1-1 0 0,-1-1 0 0 0,1 1 0 0 0,-1-1 1 0 0,1 1-1 0 0,-1 0 0 0 0,1-1 1 0 0,-1 1-1 0 0,1 0 0 0 0,-1-1 0 0 0,1 1 1 0 0,-1 0-1 0 0,1 0 0 0 0,-1 0 1 0 0,1-1-1 0 0,-1 1 0 0 0,0 0 1 0 0,1 0-1 0 0,-1 0 0 0 0,1 0 0 0 0,-1 0 1 0 0,1 0-1 0 0,-1 0 0 0 0,0 0 1 0 0,1 0-1 0 0,-1 0 0 0 0,1 1 0 0 0,-1-1 1 0 0,1 0-1 0 0,-1 0 0 0 0,0 0 1 0 0,1 1-1 0 0,-1-1 0 0 0,1 1-55 0 0,-2 0 196 0 0,0 0 0 0 0,0 1 0 0 0,0-1-1 0 0,0 1 1 0 0,0-1 0 0 0,1 1 0 0 0,-1 0 0 0 0,1 0-1 0 0,-1 1-195 0 0,-5 6 340 0 0,1 2 0 0 0,1-1 0 0 0,0 1 0 0 0,0 0-1 0 0,1 0 1 0 0,-1 3-340 0 0,-49 146 885 0 0,31-106-852 0 0,-2-2 0 0 0,-20 30-33 0 0,4-7-1432 0 0,8-8-5701 0 0</inkml:trace>
  <inkml:trace contextRef="#ctx0" brushRef="#br0" timeOffset="38996.311">7546 374 12496 0 0,'-13'3'1249'0'0,"12"-3"-982"0"0,1 0 573 0 0,0 0 266 0 0,1 10 2534 0 0,2-5-3506 0 0,0 0 0 0 0,-1 1 0 0 0,0-1 0 0 0,0 1 0 0 0,0 0-1 0 0,0 0 1 0 0,-1 0-134 0 0,7 19 51 0 0,-6-19-90 0 0,0 1 0 0 0,-1-1 0 0 0,0 0 1 0 0,1 0-1 0 0,-2 1 0 0 0,1 4 39 0 0,-5 37-3186 0 0,3-32 1483 0 0</inkml:trace>
  <inkml:trace contextRef="#ctx0" brushRef="#br0" timeOffset="39335.568">7443 979 6448 0 0,'0'0'498'0'0,"0"2"-327"0"0,7 14 853 0 0,-6-15 104 0 0,0 1 51 0 0,3 1-533 0 0,0 0 0 0 0,1-1 0 0 0,-1 1 0 0 0,1-1 0 0 0,-1 0 0 0 0,1 0 0 0 0,0 0 1 0 0,3 0-647 0 0,-4-1 209 0 0,0 1 1 0 0,0-1 0 0 0,0 0-1 0 0,0 1 1 0 0,0 0 0 0 0,0 0-1 0 0,0 1 1 0 0,0-1-1 0 0,-1 1 1 0 0,1-1 0 0 0,-1 1-1 0 0,0 0 1 0 0,1 1-210 0 0,-1 2 42 0 0,0-1-1 0 0,0 1 1 0 0,-1 0-1 0 0,0 1 1 0 0,0-1 0 0 0,0 0-1 0 0,-1 0 1 0 0,0 1-1 0 0,0-1 1 0 0,0 1 0 0 0,-1-1-1 0 0,0 5-41 0 0,-2 15 47 0 0,0-1-1 0 0,-5 16-46 0 0,2-11 61 0 0,-2 9-18 0 0,-3 1-1 0 0,-5 10-42 0 0,3-9 11 0 0,-2 2 40 0 0,8-27-15 0 0,1 0-1 0 0,0 0 1 0 0,1 0 0 0 0,1 3-36 0 0,-7 33 70 0 0,6-33 50 0 0,1 0 1 0 0,0 0 0 0 0,1 11-121 0 0,2-29 6 0 0,0-1 1 0 0,0 1-1 0 0,0 0 1 0 0,0-1-1 0 0,0 1 0 0 0,0 0 1 0 0,1-1-1 0 0,-1 1 1 0 0,0 0-1 0 0,0-1 1 0 0,1 1-1 0 0,-1 0 1 0 0,1-1-1 0 0,-1 1 1 0 0,0-1-1 0 0,1 1 0 0 0,-1-1 1 0 0,1 1-1 0 0,-1-1 1 0 0,1 1-1 0 0,-1-1 1 0 0,1 1-1 0 0,0-1 1 0 0,-1 0-1 0 0,1 1 1 0 0,0-1-1 0 0,-1 0 1 0 0,1 0-1 0 0,-1 1 0 0 0,1-1 1 0 0,0 0-1 0 0,0 0 1 0 0,-1 0-1 0 0,1 0 1 0 0,0 0-1 0 0,-1 0 1 0 0,1 0-1 0 0,0 0-6 0 0,24-3-19 0 0,-20 1 21 0 0,0 0-1 0 0,1 0 0 0 0,-1 0 0 0 0,0-1 1 0 0,-1 1-1 0 0,1-1 0 0 0,0-1 1 0 0,-1 1-1 0 0,1-1 0 0 0,-1 1 0 0 0,0-1 1 0 0,-1 0-1 0 0,1-1-1 0 0,9-11-730 0 0,-1-1-1 0 0,10-17 731 0 0,-17 25-505 0 0,12-22-5977 0 0</inkml:trace>
  <inkml:trace contextRef="#ctx0" brushRef="#br0" timeOffset="39963.889">8002 513 12440 0 0,'0'0'565'0'0,"0"0"-5"0"0,9 0 1217 0 0,-4 0-544 0 0,21-1 3072 0 0,-21 1-3956 0 0,0 0 0 0 0,0-1 0 0 0,-1 0 1 0 0,1 0-1 0 0,0 0 0 0 0,3-2-349 0 0,48-15 1059 0 0,-40 13-983 0 0,0 0-1 0 0,0-1 1 0 0,2-2-76 0 0,-5 2 26 0 0,0 1 0 0 0,1 1 0 0 0,-1 0 0 0 0,1 0 0 0 0,4 1-26 0 0,-9 2 0 0 0,-9 1 0 0 0,1 0 0 0 0,-1 0 0 0 0,1 0 0 0 0,-1 0 0 0 0,1 0 0 0 0,-1 0 0 0 0,1 0 0 0 0,-1 0 0 0 0,1 0 0 0 0,-1 1 0 0 0,0-1 0 0 0,1 0 0 0 0,-1 0 0 0 0,1 0 0 0 0,-1 0 0 0 0,1 1 0 0 0,-1-1 0 0 0,0 0 0 0 0,1 0 0 0 0,-1 1 0 0 0,1-1 0 0 0,-1 0 0 0 0,0 1 0 0 0,1-1 0 0 0,-1 0 0 0 0,0 1 0 0 0,0-1 0 0 0,1 1 0 0 0,-1-1 0 0 0,0 1 0 0 0,0-1 0 0 0,0 0 0 0 0,1 1 0 0 0,-1-1 0 0 0,0 1 0 0 0,0-1 0 0 0,0 1 0 0 0,0-1 0 0 0,0 1 0 0 0,0-1 0 0 0,0 1 0 0 0,0-1 0 0 0,0 1 0 0 0,0-1 0 0 0,0 0 0 0 0,0 1 0 0 0,0-1 0 0 0,-1 1 0 0 0,1-1 0 0 0,0 1 0 0 0,0-1 0 0 0,0 1 0 0 0,-1-1 0 0 0,1 0 0 0 0,0 1 0 0 0,-1-1 0 0 0,1 0 0 0 0,0 1 0 0 0,-1-1 0 0 0,1 0 0 0 0,0 1 0 0 0,-1-1 0 0 0,-16 22-89 0 0,-1 0-1 0 0,-1-1 0 0 0,-1-1 1 0 0,-1-1-1 0 0,-16 11 90 0 0,26-21-206 0 0,0 1 1 0 0,1 0-1 0 0,-7 9 206 0 0,8-8-181 0 0,-1-1 1 0 0,0 0 0 0 0,-11 8 180 0 0,15-13-56 0 0,1-1 1 0 0,0 1-1 0 0,1 0 1 0 0,-1 1 55 0 0,-13 12-36 0 0,18-18 36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0,0-1 0 0 0,8 3 0 0 0,7-2 0 0 0,-15 0 0 0 0,27 0 82 0 0,1-1-1 0 0,-2-1 0 0 0,6-2-81 0 0,-28 3 11 0 0,1 1 0 0 0,0 0 0 0 0,0 0 0 0 0,-1 1 0 0 0,1-1-1 0 0,0 1 1 0 0,2 0-11 0 0,4 1 8 0 0,-2 1-8 0 0,-8-2 1 0 0,0-1 0 0 0,-1 0 0 0 0,1 0 0 0 0,0 1-1 0 0,-1-1 1 0 0,1 1 0 0 0,0-1 0 0 0,-1 0 0 0 0,1 1-1 0 0,-1-1 1 0 0,1 1 0 0 0,-1 0 0 0 0,1-1 0 0 0,-1 1-1 0 0,1-1 1 0 0,-1 1 0 0 0,0 0 0 0 0,1-1-1 0 0,-2 6 29 0 0,1-5-19 0 0,0 3 1 0 0,-1 0 0 0 0,1 0 0 0 0,-1-1 0 0 0,0 1 0 0 0,0 0 1 0 0,0 0-1 0 0,0-1 0 0 0,-1 1 0 0 0,1-1 0 0 0,-1 1 0 0 0,-1 0-11 0 0,-3 7 60 0 0,-2-1 0 0 0,-6 8-60 0 0,-2 2 24 0 0,1-4-9 0 0,0 0-1 0 0,-1-1 1 0 0,0 0 0 0 0,-1-1-1 0 0,-4 1-14 0 0,-31 27-1 0 0,-60 64-10 0 0,84-79-31 0 0,-74 70-41 0 0,80-75 83 0 0,19-17 0 0 0,8-5 0 0 0,12-3 0 0 0,-15 2 0 0 0,22-7 88 0 0,0-1 0 0 0,-1-1-1 0 0,0-1 1 0 0,4-3-88 0 0,6-3 169 0 0,15-5-169 0 0,-5 5 8 0 0,150-62 886 0 0,-136 58-842 0 0,-43 17-35 0 0,1-1 0 0 0,-1-1 1 0 0,-1 0-1 0 0,1 0 0 0 0,10-9-17 0 0,-15 8-10 0 0,-8 4-86 0 0,-11-1-518 0 0,8 3 434 0 0,-1 0-1 0 0,1 1 1 0 0,0-1-1 0 0,-1 1 1 0 0,1 0-1 0 0,0 0 0 0 0,-1 0 1 0 0,1 0-1 0 0,-1 0 1 0 0,1 0-1 0 0,0 1 1 0 0,-1-1-1 0 0,-1 1 181 0 0,4-1-90 0 0,-15 1-1857 0 0</inkml:trace>
  <inkml:trace contextRef="#ctx0" brushRef="#br0" timeOffset="40298.004">7998 726 4608 0 0,'0'0'3'0'0,"-1"0"0"0"0,1 0-1 0 0,-1 0 1 0 0,1 0 0 0 0,-1 0 0 0 0,1 0 0 0 0,-1-1 0 0 0,1 1-1 0 0,0 0 1 0 0,-1 0 0 0 0,1 0 0 0 0,-1-1 0 0 0,1 1 0 0 0,-1 0 0 0 0,1-1-1 0 0,0 1 1 0 0,-1 0 0 0 0,1-1 0 0 0,0 1 0 0 0,-1 0 0 0 0,1-1-1 0 0,0 1 1 0 0,-1-1 0 0 0,1 1 0 0 0,0-1 0 0 0,0 1 0 0 0,0-1-1 0 0,-1 1 1 0 0,1-1 0 0 0,0 1 0 0 0,0-1 0 0 0,0 0-3 0 0,3-7 1953 0 0,7-1 5892 0 0,-9 8-7420 0 0,0 0 1 0 0,0 1-1 0 0,0-1 1 0 0,0 0-1 0 0,0 1 0 0 0,0-1 1 0 0,1 1-1 0 0,-1-1 1 0 0,0 1-1 0 0,0 0 0 0 0,1-1 1 0 0,-1 1-1 0 0,0 0 1 0 0,0 0-1 0 0,1 0 1 0 0,-1 0-1 0 0,1 0-425 0 0,0 0 156 0 0,0 1 1 0 0,-1-1-1 0 0,1 1 1 0 0,0-1-1 0 0,0 1 1 0 0,-1 0-1 0 0,1 0 0 0 0,0 0 1 0 0,-1 0-1 0 0,1 0 1 0 0,0 1-157 0 0,1 0 34 0 0,0 1 1 0 0,-1-1-1 0 0,1 1 1 0 0,-1 0-1 0 0,0 0 1 0 0,0 0-1 0 0,0 0 0 0 0,0 1 1 0 0,0-1-1 0 0,-1 0 1 0 0,1 1-1 0 0,0 2-34 0 0,2 18 383 0 0,0 0-1 0 0,-2 0 1 0 0,-1 21-383 0 0,1-14 190 0 0,-2 15 76 0 0,-2 0 1 0 0,-3 13-267 0 0,-1 4 153 0 0,-14 124 3 0 0,10-108-1008 0 0,2 0 0 0 0,4 78 852 0 0,5-146-472 0 0,1 0 0 0 0,0 0 0 0 0,0 0 0 0 0,2 3 472 0 0,5 19-2678 0 0,-9-21 1176 0 0</inkml:trace>
  <inkml:trace contextRef="#ctx0" brushRef="#br0" timeOffset="40626.121">8782 557 8752 0 0,'12'-18'2304'0'0,"-11"17"-770"0"0,11-2 8430 0 0,-11 4-9873 0 0,0 1 1 0 0,1 0-1 0 0,-1 0 1 0 0,0 0-1 0 0,0 0 0 0 0,0 0 1 0 0,0 1-1 0 0,-1-1 1 0 0,1 0-1 0 0,-1 0 0 0 0,1 0 1 0 0,-1 1-1 0 0,0-1 0 0 0,0 0 1 0 0,0 1-1 0 0,0 1-91 0 0,0 2 97 0 0,-1 0 1 0 0,0 0-1 0 0,0-1 0 0 0,0 1 0 0 0,-1 4-97 0 0,-7 14 176 0 0,0 0 1 0 0,-2 0-1 0 0,0-1 0 0 0,-5 5-176 0 0,3-6 36 0 0,-1 1 8 0 0,-14 18-44 0 0,20-29-262 0 0,0 1-1 0 0,1-1 0 0 0,1 1 0 0 0,0 1 1 0 0,-3 10 262 0 0,-13 27-1285 0 0,18-43-557 0 0</inkml:trace>
  <inkml:trace contextRef="#ctx0" brushRef="#br0" timeOffset="40949.778">9062 524 14136 0 0,'0'0'646'0'0,"0"0"-10"0"0,0 2-408 0 0,4 31 41 0 0,-3-24 583 0 0,0 0-1 0 0,0-1 0 0 0,0 1 1 0 0,-2 6-852 0 0,-1 10 842 0 0,-2 0 0 0 0,-1 0 1 0 0,-1-1-1 0 0,-2 3-842 0 0,1-6-724 0 0,-1-1 0 0 0,-1 0 0 0 0,-1-1 0 0 0,-12 19 724 0 0,2-10-1435 0 0</inkml:trace>
  <inkml:trace contextRef="#ctx0" brushRef="#br0" timeOffset="41278.89">8506 1266 5064 0 0,'0'0'232'0'0,"2"-1"-14"0"0,56-30 5894 0 0,-15 8 5208 0 0,8-2-11320 0 0,-34 18 266 0 0,0 1 0 0 0,15-4-266 0 0,-20 7 185 0 0,-5 1-87 0 0,1 0 0 0 0,-1 0 0 0 0,0 1 0 0 0,1 0 0 0 0,-1 1 0 0 0,1-1 0 0 0,-1 1 0 0 0,4 1-98 0 0,1 0 153 0 0,-1 1 0 0 0,1 1 0 0 0,5 2-153 0 0,-14-5 23 0 0,0 1 0 0 0,0 1 0 0 0,0-1 0 0 0,0 0-1 0 0,0 1 1 0 0,-1-1 0 0 0,1 1 0 0 0,-1 0 0 0 0,1 0-1 0 0,-1 0 1 0 0,0 0 0 0 0,0 0 0 0 0,1 0 0 0 0,-2 1-1 0 0,1-1 1 0 0,1 3-23 0 0,0-1 26 0 0,-1 0-1 0 0,1 1 1 0 0,-1-1-1 0 0,0 1 1 0 0,-1-1-1 0 0,1 1 1 0 0,-1 0-1 0 0,0-1 1 0 0,0 1-1 0 0,-1 0 1 0 0,1 0-1 0 0,-1 0 1 0 0,0 0-1 0 0,0 0 1 0 0,-1 0-1 0 0,0 4-25 0 0,-2 11 90 0 0,3-14-74 0 0,-1-1-1 0 0,0 1 1 0 0,0-1 0 0 0,0 0-1 0 0,-3 5-15 0 0,3-7 2 0 0,-7 18 32 0 0,-1 0 1 0 0,-1-1-1 0 0,-1 0 0 0 0,-1 0 1 0 0,-1-1-1 0 0,-2 2-34 0 0,6-11-16 0 0,1 0 1 0 0,-2 0-1 0 0,1-1 0 0 0,-1-1 0 0 0,0 1 0 0 0,-1-2 1 0 0,-4 3 15 0 0,10-7-88 0 0,0 0 1 0 0,0-1-1 0 0,0 0 1 0 0,0 1-1 0 0,-4-1 88 0 0,7-1-33 0 0,1-1-1 0 0,-1 0 0 0 0,1 1 0 0 0,-1-1 0 0 0,1 0 0 0 0,-1 0 0 0 0,1 0 1 0 0,-1 0-1 0 0,1 0 0 0 0,-1 0 0 0 0,1-1 0 0 0,0 1 0 0 0,-1 0 0 0 0,1-1 0 0 0,-1 1 1 0 0,1-1-1 0 0,0 0 0 0 0,-1 1 0 0 0,1-1 0 0 0,0 0 0 0 0,0 0 0 0 0,-1 0 1 0 0,1 0 33 0 0,-7-6-327 0 0,5 4 197 0 0,-1-1 0 0 0,0 1-1 0 0,1-1 1 0 0,0 1 0 0 0,0-1-1 0 0,0 0 1 0 0,0 0 0 0 0,1 0-1 0 0,-1-1 1 0 0,1 1 0 0 0,0 0-1 0 0,1-1 1 0 0,-1 0 0 0 0,1 1-1 0 0,-1-2 131 0 0,0-11-390 0 0,-1 2 109 0 0,1 0 0 0 0,1 0 0 0 0,1-3 281 0 0,0 17 69 0 0,0 1-1 0 0,0 0 14 0 0,0 0 72 0 0,0 0 34 0 0,0 0 4 0 0,0 0 11 0 0,0 0 44 0 0,0 0 17 0 0,0 0 6 0 0,-1 8 282 0 0,-1-2-437 0 0,0-1 0 0 0,-1 1 0 0 0,1-1 0 0 0,-1 0 0 0 0,0 0 0 0 0,0 0 0 0 0,-1-1 0 0 0,0 1-115 0 0,-13 22 336 0 0,-8 15 188 0 0,-2-2 1 0 0,-6 5-525 0 0,11-15 117 0 0,-30 38-43 0 0,44-58-195 0 0,0-1 0 0 0,0 0 0 0 0,0 0 0 0 0,-6 3 121 0 0,13-11-1108 0 0,1-1-356 0 0</inkml:trace>
  <inkml:trace contextRef="#ctx0" brushRef="#br0" timeOffset="41865.327">9557 642 10136 0 0,'2'-1'777'0'0,"13"-9"-496"0"0,-12 8-46 0 0,0-1-1 0 0,1 1 0 0 0,-1 0 1 0 0,1 0-1 0 0,3-1-234 0 0,-5 2 1280 0 0,-2 1 58 0 0,0 0-24 0 0,0 0-123 0 0,0 0-58 0 0,2 1-12 0 0,-1 0-1020 0 0,0 1 0 0 0,1-1-1 0 0,-1 0 1 0 0,0 0 0 0 0,0 1-1 0 0,0-1 1 0 0,0 0 0 0 0,0 1-1 0 0,0-1 1 0 0,-1 1 0 0 0,1-1-1 0 0,0 1 1 0 0,-1-1 0 0 0,1 1-1 0 0,-1 0 1 0 0,0-1 0 0 0,1 1-1 0 0,-1 0 1 0 0,0-1 0 0 0,0 1-1 0 0,0 0 1 0 0,0 0 0 0 0,0-1-1 0 0,-1 2-100 0 0,0 6 207 0 0,-1 1 0 0 0,-1-1-1 0 0,1 1 1 0 0,-2 0-207 0 0,0 2 203 0 0,-10 27 51 0 0,-2-1 0 0 0,-1 0 1 0 0,-3-2-1 0 0,0 0 1 0 0,-5 3-255 0 0,-56 80 89 0 0,33-50-34 0 0,-9 7-105 0 0,-17 14 50 0 0,20-24-144 0 0,13-17-102 0 0,-1 1-1009 0 0,-17 30 1255 0 0,49-68-310 0 0,1 0 182 0 0,9-11-980 0 0,7-5-1311 0 0,13-9 1875 0 0,0 0 0 0 0,1 1 0 0 0,1 1 0 0 0,0 1 544 0 0,23-11-19 0 0,-24 10 359 0 0,0 2 0 0 0,1 1 0 0 0,0 1 0 0 0,0 0 0 0 0,15-1-340 0 0,-22 5 254 0 0,-1 1 0 0 0,1 1 0 0 0,0 0 0 0 0,-1 1 0 0 0,1 0 0 0 0,0 2 0 0 0,-1-1-1 0 0,1 2 1 0 0,3 1-254 0 0,-6-1 144 0 0,-1 2-1 0 0,0-1 0 0 0,0 1 1 0 0,0 1-1 0 0,-1 0 0 0 0,1 0 1 0 0,-1 1-1 0 0,-1 0 0 0 0,2 2-143 0 0,8 9 360 0 0,0 1-1 0 0,-2 1 0 0 0,8 11-359 0 0,-23-29-10 0 0,-1-1-60 0 0,-1 0 0 0 0,1 1 0 0 0,0-1 0 0 0,0 0 0 0 0,0 0 0 0 0,0 0 0 0 0,0 0-1 0 0,0 0 1 0 0,0 0 0 0 0,0-1 0 0 0,0 1 0 0 0,0 0 0 0 0,0 0 0 0 0,0-1 0 0 0,1 1 0 0 0,-1-1-1 0 0,0 1 1 0 0,1-1 0 0 0,-1 0 0 0 0,0 1 0 0 0,1-1 0 0 0,-1 0 0 0 0,1 0 70 0 0,1-1-2167 0 0,4-3-4923 0 0</inkml:trace>
  <inkml:trace contextRef="#ctx0" brushRef="#br0" timeOffset="42419.841">10113 578 18431 0 0,'-2'1'87'0'0,"-1"-1"0"0"0,1 1 0 0 0,0 0 0 0 0,0 0 0 0 0,0 0 0 0 0,0 0 0 0 0,0 1 0 0 0,0-1 0 0 0,0 0 0 0 0,1 1 0 0 0,-1 0 0 0 0,0-1 0 0 0,1 1 0 0 0,-1 0 0 0 0,1 0 0 0 0,0-1 0 0 0,-1 1 0 0 0,1 0 0 0 0,0 0 0 0 0,0 1-1 0 0,0-1 1 0 0,1 0 0 0 0,-1 1-87 0 0,-7 12 12 0 0,6-13 21 0 0,1-1 0 0 0,0 1 1 0 0,0 0-1 0 0,0 0 0 0 0,1 0 0 0 0,-1-1 0 0 0,0 1 0 0 0,1 0 0 0 0,-1 0 1 0 0,1 0-1 0 0,-1 0 0 0 0,1 0 0 0 0,0 1-33 0 0,0 0 148 0 0,0 1 1 0 0,1 0-1 0 0,-1 0 1 0 0,1-1-1 0 0,0 1 0 0 0,0 0 1 0 0,0-1-1 0 0,1 1 0 0 0,-1-1 1 0 0,1 1-149 0 0,-1-2-17 0 0,0 0 0 0 0,0-1 1 0 0,0 1-1 0 0,0 0 0 0 0,1-1 1 0 0,-1 0-1 0 0,0 1 1 0 0,1-1-1 0 0,-1 0 0 0 0,1 1 1 0 0,-1-1-1 0 0,1 0 0 0 0,0 0 1 0 0,-1 0-1 0 0,1-1 0 0 0,0 1 1 0 0,0 0-1 0 0,0-1 0 0 0,-1 1 1 0 0,3-1 16 0 0,-1 1-303 0 0,1-1 1 0 0,0 0 0 0 0,-1 0 0 0 0,1 0 0 0 0,0 0-1 0 0,-1-1 1 0 0,1 0 0 0 0,0 1 0 0 0,-1-1 0 0 0,1-1-1 0 0,-1 1 1 0 0,1 0 0 0 0,-1-1 0 0 0,3-1 302 0 0,4-4-1114 0 0,-1 0 0 0 0,0 0 0 0 0,0-1 0 0 0,0-1 1114 0 0,23-18-1896 0 0,-21 18 1312 0 0,-4 4 176 0 0,0 0-1 0 0,0 0 1 0 0,0 0-1 0 0,0 1 1 0 0,1 0 408 0 0,-7 4 217 0 0,-1-1-1 0 0,0 1 1 0 0,1 0 0 0 0,-1 0 0 0 0,0 0 0 0 0,1 0-1 0 0,-1-1 1 0 0,1 1 0 0 0,-1 0 0 0 0,0 0-1 0 0,1 0 1 0 0,-1 0 0 0 0,1 0 0 0 0,-1 0 0 0 0,1 0-1 0 0,-1 0 1 0 0,0 0 0 0 0,1 0 0 0 0,-1 1 0 0 0,1-1-1 0 0,-1 0 1 0 0,0 0 0 0 0,1 0 0 0 0,-1 0 0 0 0,1 0-1 0 0,-1 1 1 0 0,0-1 0 0 0,1 0-217 0 0,-1 1 125 0 0,1 0 0 0 0,-1-1 0 0 0,0 1 0 0 0,0 0 0 0 0,0-1 0 0 0,1 1 0 0 0,-1 0 0 0 0,0-1 0 0 0,0 1 0 0 0,0 0 0 0 0,0-1 0 0 0,0 1-1 0 0,0 0 1 0 0,0-1 0 0 0,0 1 0 0 0,0 0-125 0 0,-7 24 1148 0 0,6-24-879 0 0,-4 11 110 0 0,-2-1 0 0 0,1 0 0 0 0,-2 0-1 0 0,1-1 1 0 0,-1 0 0 0 0,-1 0 0 0 0,-3 2-379 0 0,-18 16 533 0 0,-1 0 0 0 0,-10 4-533 0 0,24-19 19 0 0,2-1-14 0 0,-23 18 81 0 0,-16 18-86 0 0,21-18 77 0 0,-1 0-1 0 0,-24 14-76 0 0,49-36 161 0 0,9-8-157 0 0,0 0 1 0 0,0 1-1 0 0,0-1 0 0 0,0 0 0 0 0,0 0 1 0 0,0 0-1 0 0,0 0 0 0 0,0 0 0 0 0,0 0 1 0 0,0 0-1 0 0,0 0 0 0 0,0 0 1 0 0,0 0-1 0 0,0 1 0 0 0,0-1 0 0 0,0 0 1 0 0,0 0-1 0 0,0 0 0 0 0,0 0 0 0 0,0 0 1 0 0,0 0-1 0 0,0 0 0 0 0,0 0 0 0 0,1 0 1 0 0,-1 0-1 0 0,0 0 0 0 0,0 0 1 0 0,0 0-1 0 0,0 0 0 0 0,0 0 0 0 0,0 0 1 0 0,0 0-1 0 0,0 1 0 0 0,0-1 0 0 0,0 0 1 0 0,1 0-1 0 0,-1 0 0 0 0,0 0 0 0 0,0 0 1 0 0,0 0-1 0 0,0 0 0 0 0,0 0 1 0 0,0-1-1 0 0,0 1 0 0 0,0 0 0 0 0,0 0 1 0 0,0 0-1 0 0,1 0 0 0 0,-1 0 0 0 0,0 0 1 0 0,0 0-1 0 0,0 0 0 0 0,0 0 0 0 0,0 0-3 0 0,23-7 115 0 0,-8 0-75 0 0,-1-1 0 0 0,12-7-41 0 0,17-11 126 0 0,18-3 1 0 0,94-42-38 0 0,-122 59-72 0 0,29-14 30 0 0,-60 25-50 0 0,10-5-157 0 0,-11 4-76 0 0,-7 3-154 0 0,-3 3-762 0 0,-4 0-59 0 0</inkml:trace>
  <inkml:trace contextRef="#ctx0" brushRef="#br0" timeOffset="42763.922">10204 416 12896 0 0,'0'0'997'0'0,"0"0"-468"0"0,0 0 479 0 0,0 1 279 0 0,4 7-237 0 0,-1 0-1 0 0,-1 0 1 0 0,1 1 0 0 0,-2-1 0 0 0,1 1-1 0 0,-1 2-1049 0 0,1 7 747 0 0,-2 0-1 0 0,0-1 0 0 0,-1 1 1 0 0,-1 8-747 0 0,-1 11 497 0 0,-9 61 254 0 0,3-31-633 0 0,-6 32-56 0 0,4-37-44 0 0,-5 25-253 0 0,6-40-391 0 0,-2 36 626 0 0,4-28-1155 0 0,2-21-45 0 0,5-31 719 0 0,0 1 0 0 0,0-1 0 0 0,-1 1 0 0 0,1-1-1 0 0,-1 1 1 0 0,0-1 0 0 0,1 0 0 0 0,-3 3 481 0 0,2-4-1396 0 0,2-2-56 0 0,0 0-20 0 0,-3-13-4181 0 0,-2-1 1132 0 0</inkml:trace>
  <inkml:trace contextRef="#ctx0" brushRef="#br0" timeOffset="43081.071">10062 1003 1376 0 0,'0'0'-3'0'0,"1"-1"1"0"0,-1 1-1 0 0,0-1 1 0 0,0 1-1 0 0,1 0 0 0 0,-1-1 1 0 0,0 1-1 0 0,0-1 0 0 0,0 1 1 0 0,1-1-1 0 0,-1 0 1 0 0,0 1-1 0 0,0-1 0 0 0,0 1 1 0 0,0-1-1 0 0,0 1 1 0 0,0-1-1 0 0,0 1 0 0 0,0-1 1 0 0,0 1-1 0 0,0-1 1 0 0,-1 1-1 0 0,1-1 0 0 0,0 1 1 0 0,0-1-1 0 0,0 1 1 0 0,-1-1-1 0 0,1 1 0 0 0,0-1 1 0 0,0 1-1 0 0,-1-1 1 0 0,1 1-1 0 0,-1-1 3 0 0,-3-8 2657 0 0,1 8 2784 0 0,-6 1-3353 0 0,8 0-1276 0 0,-1 0-583 0 0,1 0 1 0 0,0 0 0 0 0,0 1 0 0 0,0-1 0 0 0,0 0 0 0 0,0 0 0 0 0,0 1 0 0 0,0-1-1 0 0,0 1 1 0 0,0-1 0 0 0,0 1 0 0 0,0-1 0 0 0,0 1 0 0 0,1 0 0 0 0,-1-1-1 0 0,0 1 1 0 0,0 0 0 0 0,0 0 0 0 0,1 0 0 0 0,-1-1 0 0 0,0 1 0 0 0,1 0-1 0 0,-1 0 1 0 0,0 1-230 0 0,-1 2 9 0 0,-2 2 277 0 0,0-1 0 0 0,0 1 0 0 0,1 0 0 0 0,0 0 1 0 0,0 1-1 0 0,1-1 0 0 0,0 0 0 0 0,0 1 0 0 0,0 0 1 0 0,1-1-1 0 0,0 2-286 0 0,-1-1 162 0 0,0-1-1 0 0,0 1 1 0 0,0 0 0 0 0,-1-1 0 0 0,0 0 0 0 0,-2 3-162 0 0,1-1 112 0 0,1-1 1 0 0,0 0 0 0 0,-2 7-113 0 0,1-2 94 0 0,3-7-92 0 0,0 0-1 0 0,0 0 0 0 0,0 0 1 0 0,1 0-1 0 0,-1 1 1 0 0,1-1-1 0 0,1 4-1 0 0,-1-8-621 0 0,0-1-183 0 0,0 1 683 0 0,0-1 0 0 0,1 0 0 0 0,-1 0 0 0 0,1 1 0 0 0,-1-1 0 0 0,1 0 0 0 0,-1 0 0 0 0,0 0 0 0 0,1 0 0 0 0,-1 0 0 0 0,1 0 0 0 0,-1 1 0 0 0,1-1 0 0 0,-1 0 0 0 0,1 0 0 0 0,-1-1 0 0 0,1 1 0 0 0,-1 0 0 0 0,0 0 0 0 0,1 0 0 0 0,-1 0 0 0 0,1 0 0 0 0,-1 0 0 0 0,1 0-1 0 0,-1-1 1 0 0,1 1 0 0 0,-1 0 0 0 0,0 0 0 0 0,1-1 121 0 0,6-3-1967 0 0</inkml:trace>
  <inkml:trace contextRef="#ctx0" brushRef="#br0" timeOffset="43082.071">10259 1053 1840 0 0,'6'0'437'0'0,"-1"2"0"0"0,0-1-1 0 0,1 0 1 0 0,-1 1 0 0 0,0 0 0 0 0,0 0 0 0 0,4 3-437 0 0,4 1 5426 0 0,-4-1-909 0 0,1 5-3169 0 0,-1 0 538 0 0,-7-9-1959 0 0,-1 0 13 0 0,0 0 0 0 0,0 0 0 0 0,0-1 1 0 0,-1 1-1 0 0,1 0 0 0 0,0 0 0 0 0,0 0 0 0 0,-1 0 1 0 0,1 0-1 0 0,-1 0 0 0 0,1 0 0 0 0,0 0 0 0 0,-1 0 0 0 0,0 0 1 0 0,1 0-1 0 0,-1 0 0 0 0,0 0 0 0 0,0 0 0 0 0,1 1 1 0 0,-1-1-1 0 0,0 0 0 0 0,0 0 0 0 0,0 1 60 0 0,0 10-898 0 0</inkml:trace>
  <inkml:trace contextRef="#ctx0" brushRef="#br0" timeOffset="43669.973">10092 1209 11520 0 0,'0'0'886'0'0,"0"0"-388"0"0,0 0 534 0 0,0 0 294 0 0,0 0 61 0 0,0 0-41 0 0,0 0-215 0 0,0 0-91 0 0,0 0-16 0 0,0 0-97 0 0,0 0-383 0 0,0 0-168 0 0,0 0-31 0 0,0 0-22 0 0,1 2-65 0 0,-1 0-207 0 0,1 1 1 0 0,-1-1-1 0 0,0 1 0 0 0,1 0 0 0 0,-1-1 0 0 0,-1 1 0 0 0,1 0 0 0 0,0-1 1 0 0,-1 1-1 0 0,1-1 0 0 0,-1 1 0 0 0,0-1 0 0 0,0 1 0 0 0,0 1-51 0 0,-20 39 360 0 0,15-32-298 0 0,-13 21 14 0 0,12-21-28 0 0,1 0 1 0 0,-5 11-49 0 0,6-9 8 0 0,-5 11-5 0 0,1 0-1 0 0,-2 12-2 0 0,6-19 0 0 0,3-13 0 0 0,1 0 0 0 0,0 0 0 0 0,0 1 0 0 0,0-1 0 0 0,0 0 0 0 0,1 0 0 0 0,-1 1 0 0 0,1-1 0 0 0,1 0 0 0 0,-1 2 0 0 0,1-1-5 0 0,0 0 1 0 0,0 0-1 0 0,1 0 0 0 0,0 0 1 0 0,0 0-1 0 0,0 0 0 0 0,0-1 0 0 0,1 1 1 0 0,0-1-1 0 0,0 1 0 0 0,0-1 0 0 0,0 0 1 0 0,1 0-1 0 0,0-1 0 0 0,0 1 0 0 0,0-1 1 0 0,0 1-1 0 0,3 0 5 0 0,0 0-22 0 0,0 0 0 0 0,0-1 0 0 0,0 0-1 0 0,1 0 1 0 0,0 0 0 0 0,-1-1 0 0 0,1-1 0 0 0,1 1 22 0 0,1 0-55 0 0,-6-1-1 0 0,0 0-1 0 0,0 0 1 0 0,1 0 0 0 0,-1-1 0 0 0,0 1 0 0 0,1-1-1 0 0,-1 0 1 0 0,0 0 0 0 0,0-1 0 0 0,1 0-1 0 0,-1 1 1 0 0,0-1 0 0 0,0 0 0 0 0,0-1-1 0 0,0 1 1 0 0,0-1 0 0 0,0 0 0 0 0,0 0 0 0 0,0 0-1 0 0,-1-1 1 0 0,1 1 0 0 0,-1-1 0 0 0,2-1 56 0 0,0 0-338 0 0,-1-1 0 0 0,1 0 0 0 0,-1 1 0 0 0,0-2 0 0 0,2-4 338 0 0,-4 8-188 0 0,-1 0-1 0 0,1 0 0 0 0,-1-1 0 0 0,0 1 0 0 0,0-1 0 0 0,0 1 0 0 0,0-1 0 0 0,-1 0 0 0 0,1 1 0 0 0,-1-1 0 0 0,1 0 0 0 0,-1 1 0 0 0,0-1 0 0 0,0-2 189 0 0,-4-10-1450 0 0,1 0-1 0 0,-2 0 1 0 0,0 0-1 0 0,-1 1 1 0 0,0-1 0 0 0,-5-6 1450 0 0,8 16-597 0 0,-1 0 0 0 0,0 0 0 0 0,0 0 0 0 0,-2-1 597 0 0,-5-6-763 0 0,-3 2 1256 0 0,6 6 751 0 0,7 2-328 0 0,1 2 132 0 0,-5-2 2361 0 0,5 1-3295 0 0,0 1 0 0 0,0 0-1 0 0,0 0 1 0 0,-1 0 0 0 0,1-1 0 0 0,0 1 0 0 0,0 0-1 0 0,-1 0 1 0 0,1 0 0 0 0,0 0 0 0 0,0-1 0 0 0,-1 1-1 0 0,1 0 1 0 0,0 0 0 0 0,-1 0 0 0 0,1 0 0 0 0,0 0-1 0 0,0 0 1 0 0,-1 0 0 0 0,1 0 0 0 0,0 0 0 0 0,-1 0-1 0 0,1 0 1 0 0,0 0 0 0 0,-1 0 0 0 0,1 0 0 0 0,0 0-1 0 0,0 0 1 0 0,-1 0 0 0 0,1 0 0 0 0,0 1 0 0 0,-1-1-1 0 0,1 0 1 0 0,0 0 0 0 0,0 0-114 0 0,-9 6 319 0 0,1 0-1 0 0,0 0 1 0 0,1 1-1 0 0,0 0 1 0 0,0 0-1 0 0,0 0 1 0 0,1 1-1 0 0,-1 2-318 0 0,-21 23 401 0 0,15-17-299 0 0,0 0 0 0 0,1 0 0 0 0,0 2-102 0 0,-15 22 18 0 0,-1-2-85 0 0,-2-2 0 0 0,-2-1 0 0 0,0-1 0 0 0,-3-2-1 0 0,-6 3 68 0 0,21-17-14 0 0,18-16-60 0 0,2-2-14 0 0,0 0 0 0 0,0 0 4 0 0,2-2 27 0 0,35-34 146 0 0,19-20 179 0 0,13-20-268 0 0,37-37 18 0 0,-50 55 36 0 0,-3-2-54 0 0,5-12-1234 0 0,37-64 1234 0 0,-61 82-4063 0 0,16-41 4063 0 0,-23 40-1968 0 0,2-2-14 0 0</inkml:trace>
  <inkml:trace contextRef="#ctx0" brushRef="#br0" timeOffset="44167.644">10630 497 2760 0 0,'2'-2'29'0'0,"5"-6"44"0"0,-1-1 0 0 0,0 1 0 0 0,4-10-73 0 0,6-5 1682 0 0,-10 15 2216 0 0,-7 11 5889 0 0,-36 61-5413 0 0,-22 49-4374 0 0,45-85 519 0 0,-16 22-519 0 0,-3 5 234 0 0,5-5-63 0 0,-20 37 195 0 0,-3 21-62 0 0,48-102-304 0 0,0 1 0 0 0,1 0 0 0 0,0 0 0 0 0,1 0 0 0 0,0 0 0 0 0,0 0 0 0 0,0 0 0 0 0,1 0 0 0 0,0 0 0 0 0,0 4 0 0 0,5-3 0 0 0,-4-6-1 0 0,1-1 0 0 0,-1 0 0 0 0,1 0-1 0 0,0 1 1 0 0,0-1 0 0 0,-1 0 0 0 0,1-1-1 0 0,0 1 1 0 0,0 0 0 0 0,0 0 0 0 0,0-1-1 0 0,0 1 1 0 0,0-1 0 0 0,0 0 0 0 0,0 1-1 0 0,0-1 1 0 0,0 0 0 0 0,0 0 0 0 0,0 0-1 0 0,1-1 2 0 0,8 0-13 0 0,-1-1 0 0 0,0 0 0 0 0,8-3 13 0 0,5-1-8 0 0,-12 3 11 0 0,-1 1 6 0 0,0-1-1 0 0,1 2 1 0 0,-1-1 0 0 0,0 1 0 0 0,1 1-1 0 0,-1 0 1 0 0,9 1-9 0 0,-15 0 3 0 0,-1 0 0 0 0,1 0 0 0 0,-1 1 0 0 0,1-1 0 0 0,-1 1 0 0 0,0 0 0 0 0,0 0 0 0 0,1 1-3 0 0,-2-2 2 0 0,0 0 0 0 0,-1 0-1 0 0,1 0 1 0 0,-1 0-1 0 0,0 1 1 0 0,1-1-1 0 0,-1 1 1 0 0,0-1 0 0 0,0 1-1 0 0,0 0 1 0 0,0-1-1 0 0,0 1 1 0 0,0 0-1 0 0,-1-1 1 0 0,1 1 0 0 0,0 1-2 0 0,0 4 13 0 0,0 0 1 0 0,0 0 0 0 0,0 0-1 0 0,-1 0 1 0 0,0 0 0 0 0,0 0-1 0 0,-1 0 1 0 0,0-1 0 0 0,0 1 0 0 0,-1 0-1 0 0,0 2-13 0 0,-13 33 161 0 0,8-21-92 0 0,-1 0 0 0 0,-1 0 0 0 0,-4 7-69 0 0,-6 7 44 0 0,-3 4 46 0 0,-1-1 0 0 0,-8 7-90 0 0,-5 5 1 0 0,1-2 18 0 0,-9 7-19 0 0,14-32-684 0 0,24-33-165 0 0,3 0 394 0 0,-1 1 0 0 0,1 0 1 0 0,1-1-1 0 0,-1 0 0 0 0,2 0 0 0 0,-1 0 0 0 0,2 0 1 0 0,-1-6 454 0 0,-1-14-817 0 0,1 20 680 0 0,1 1 0 0 0,0-1 0 0 0,0 0 0 0 0,1 0 0 0 0,0 0 0 0 0,1 0 0 0 0,0 1 0 0 0,2-3 137 0 0,-3 8 80 0 0,1 1-1 0 0,0 0 0 0 0,0 0 1 0 0,0 1-1 0 0,0-1 0 0 0,0 0 1 0 0,1 1-1 0 0,2-3-79 0 0,-2 2 260 0 0,-2 2-185 0 0,0 1 1 0 0,0 0-1 0 0,0 0 0 0 0,0-1 0 0 0,0 1 1 0 0,0 0-1 0 0,0 0 0 0 0,0 0 0 0 0,0 0 1 0 0,0 0-1 0 0,0 0 0 0 0,0 1 1 0 0,-1-1-1 0 0,1 0 0 0 0,0 0 0 0 0,0 1 1 0 0,0-1-1 0 0,0 1 0 0 0,0-1 0 0 0,0 0 1 0 0,0 1-76 0 0,1 0 216 0 0,9 3 52 0 0,-1 0-1 0 0,1 1 1 0 0,-2 0-1 0 0,1 1 1 0 0,0 0-1 0 0,-1 0 1 0 0,0 1-1 0 0,-1 0 1 0 0,1 1-1 0 0,-1 0 0 0 0,-1 0 1 0 0,1 1-1 0 0,1 3-267 0 0,13 20 201 0 0,-2 2 0 0 0,0 0 0 0 0,1 9-201 0 0,13 22 364 0 0,24 45-36 0 0,-50-96-686 0 0,1-1 1 0 0,0-1-1 0 0,2 1 358 0 0,-6-6-835 0 0,17 20-7624 0 0</inkml:trace>
  <inkml:trace contextRef="#ctx0" brushRef="#br0" timeOffset="55127.948">7645 2458 10424 0 0,'0'0'473'0'0,"0"0"-5"0"0,0 0-147 0 0,0 0 491 0 0,0 0 247 0 0,0 0 49 0 0,5 0 2242 0 0,-4 0-3225 0 0,1 0-10 0 0,-1 1-1 0 0,0-2 1 0 0,1 1-1 0 0,-1 0 1 0 0,1 0 0 0 0,-1 0-1 0 0,1-1 1 0 0,-1 1 0 0 0,1-1-1 0 0,-1 1 1 0 0,0-1-1 0 0,1 1 1 0 0,-1-1-115 0 0,0 0 69 0 0,1 1 0 0 0,-1-1 0 0 0,1 1-1 0 0,-1-1 1 0 0,1 1 0 0 0,-1 0 0 0 0,1 0 0 0 0,-1-1 0 0 0,1 1 0 0 0,-1 0-1 0 0,1 0-68 0 0,-1 0 52 0 0,0 0-30 0 0,-1 0 0 0 0,1 0-1 0 0,-1 0 1 0 0,1 0 0 0 0,-1 0-1 0 0,1 0 1 0 0,-1 0-1 0 0,1 0 1 0 0,-1-1 0 0 0,0 1-1 0 0,1 0 1 0 0,-1 0 0 0 0,1-1-1 0 0,-1 1 1 0 0,0 0-1 0 0,1-1 1 0 0,-1 1 0 0 0,0 0-1 0 0,1-1 1 0 0,-1 1 0 0 0,0 0-22 0 0,3-3 80 0 0,35-8 765 0 0,-26 7-504 0 0,0 0-1 0 0,1 1 0 0 0,-1 0 1 0 0,7 0-341 0 0,33-7 498 0 0,13-8-41 0 0,-11 3-108 0 0,15-7-349 0 0,-43 13 72 0 0,-15 5-39 0 0,0 0 0 0 0,-1 0 1 0 0,1-1-1 0 0,4-3-33 0 0,-10 3 30 0 0,-4 4-28 0 0,-1 0 0 0 0,1 0 0 0 0,0 0 0 0 0,0 0 0 0 0,0 0 0 0 0,0 0 0 0 0,0 0 0 0 0,0 1 0 0 0,0-1 0 0 0,0 0 0 0 0,1 1 0 0 0,-1-1 0 0 0,0 1 0 0 0,0-1 0 0 0,0 1 0 0 0,1-1 0 0 0,-1 1-2 0 0,0 0-41 0 0,-1-1 0 0 0,0 1 0 0 0,1 0 0 0 0,-1-1 1 0 0,1 1-1 0 0,-1 0 0 0 0,0-1 0 0 0,1 1 0 0 0,-1-1 0 0 0,0 1 0 0 0,1-1 1 0 0,-1 1-1 0 0,0-1 0 0 0,0 1 0 0 0,1-1 0 0 0,-1 1 0 0 0,0-1 0 0 0,0 1 1 0 0,0-1-1 0 0,0 0 0 0 0,0 1 0 0 0,0-1 0 0 0,0 1 0 0 0,0-1 0 0 0,0 1 0 0 0,0-1 1 0 0,0 0-1 0 0,0 1 0 0 0,0-1 0 0 0,0 1 0 0 0,-1-1 0 0 0,1 1 0 0 0,0-1 1 0 0,0 1-1 0 0,-1-1 0 0 0,1 1 0 0 0,0-1 0 0 0,-1 1 0 0 0,1-1 0 0 0,0 1 0 0 0,-1 0 1 0 0,1-1-1 0 0,-1 1 0 0 0,1 0 0 0 0,0-1 0 0 0,-1 1 0 0 0,1 0 0 0 0,-1-1 1 0 0,1 1-1 0 0,-1 0 0 0 0,0 0 0 0 0,1 0 0 0 0,-1-1 0 0 0,1 1 41 0 0,-25 2-7077 0 0,8-1 399 0 0</inkml:trace>
  <inkml:trace contextRef="#ctx0" brushRef="#br0" timeOffset="55477.017">7443 2734 13448 0 0,'0'0'298'0'0,"0"0"46"0"0,0 0 24 0 0,0 0-37 0 0,2 0-214 0 0,28 0 1357 0 0,-29 0-1392 0 0,-1 0 0 0 0,1 0 1 0 0,-1 0-1 0 0,1 0 0 0 0,0 0 1 0 0,-1 1-1 0 0,1-1 0 0 0,0 0 1 0 0,-1 0-1 0 0,1 1 1 0 0,-1-1-1 0 0,1 0 0 0 0,-1 1 1 0 0,1-1-1 0 0,-1 1 0 0 0,1-1-82 0 0,2 2 222 0 0,2 0-13 0 0,-2-1-118 0 0,1 0 0 0 0,-1 0 0 0 0,0 0 0 0 0,1 1 0 0 0,-1 0 0 0 0,0-1 0 0 0,0 1 0 0 0,0 0 0 0 0,0 0 0 0 0,-1 1 0 0 0,1-1 0 0 0,0 0 0 0 0,0 2-91 0 0,2 7 74 0 0,11 22-1080 0 0,-11-17-4297 0 0,-5-15-333 0 0</inkml:trace>
  <inkml:trace contextRef="#ctx0" brushRef="#br0" timeOffset="55810.981">7602 2710 6448 0 0,'16'-5'3299'0'0,"0"0"-1"0"0,13-8-3298 0 0,-15 7 1403 0 0,-1 0-1 0 0,1 1 1 0 0,0 1-1 0 0,7-1-1402 0 0,70-18 2294 0 0,-57 15-1894 0 0,-21 5-150 0 0,0 0 1 0 0,13-1-251 0 0,65-10 564 0 0,-78 11-512 0 0,-11 3-37 0 0,1-1 1 0 0,-1 0-1 0 0,1 1 1 0 0,-1-1-1 0 0,1 1 1 0 0,-1 0-1 0 0,1 0 1 0 0,-1 0-1 0 0,1 0 1 0 0,-1 0-1 0 0,1 0 1 0 0,-1 1-1 0 0,1-1 1 0 0,-1 1-1 0 0,1 0 1 0 0,0 0-16 0 0,-2-1 8 0 0,-1 1 0 0 0,1 0 1 0 0,0-1-1 0 0,-1 1 0 0 0,1-1 0 0 0,0 1 1 0 0,-1 0-1 0 0,1 0 0 0 0,-1 0 1 0 0,1-1-1 0 0,-1 1 0 0 0,1 0 0 0 0,-1 0 1 0 0,0 0-1 0 0,1 0 0 0 0,-1 0 0 0 0,0-1 1 0 0,0 1-1 0 0,0 0 0 0 0,0 0 0 0 0,0 0 1 0 0,0 0-1 0 0,0 0 0 0 0,0 1-8 0 0,-6 21 45 0 0,3-14-27 0 0,1-3-51 0 0,1 0-1 0 0,-1 0 0 0 0,-1 0 1 0 0,1 0-1 0 0,-1 0 1 0 0,0-1-1 0 0,0 1 0 0 0,-1-1 1 0 0,-2 4 33 0 0,-8 11-287 0 0,0 1-99 0 0,6-10-205 0 0,1 1 0 0 0,0 0 0 0 0,0 3 591 0 0,-11 19-3641 0 0,10-17-2553 0 0</inkml:trace>
  <inkml:trace contextRef="#ctx0" brushRef="#br0" timeOffset="56143.094">7663 2641 5528 0 0,'0'0'422'0'0,"3"-4"2404"0"0,-2 3-2610 0 0,0 0 1 0 0,-1 0 0 0 0,1 0-1 0 0,0 0 1 0 0,0 1-1 0 0,0-1 1 0 0,-1 0 0 0 0,1 0-1 0 0,0 1 1 0 0,0-1-1 0 0,0 1 1 0 0,0-1 0 0 0,0 1-1 0 0,0-1 1 0 0,0 1-1 0 0,0-1 1 0 0,1 1 0 0 0,-1 0-1 0 0,0 0 1 0 0,0-1-1 0 0,0 1 1 0 0,0 0 0 0 0,0 0-1 0 0,0 0 1 0 0,1 0-1 0 0,-1 0 1 0 0,0 1-1 0 0,0-1 1 0 0,0 0 0 0 0,0 1-1 0 0,0-1 1 0 0,1 1-217 0 0,0 0 110 0 0,1 0 1 0 0,-1 0-1 0 0,1 0 1 0 0,-1 0-1 0 0,0 1 0 0 0,0 0 1 0 0,0-1-1 0 0,0 1 1 0 0,0 0-1 0 0,0 0 1 0 0,0 0-1 0 0,0 0 0 0 0,-1 0 1 0 0,1 2-111 0 0,3 3 128 0 0,-1 1 1 0 0,-1 0-1 0 0,1 1 0 0 0,-1-1 1 0 0,-1 0-1 0 0,0 1 0 0 0,1 7-128 0 0,3 10 153 0 0,-5-20-277 0 0,1 1 1 0 0,-1-1-1 0 0,0 1 1 0 0,0-1-1 0 0,-1 1 1 0 0,0-1-1 0 0,0 3 124 0 0,-3 26-1130 0 0,3-21-3643 0 0,0-13-195 0 0</inkml:trace>
  <inkml:trace contextRef="#ctx0" brushRef="#br0" timeOffset="56476.196">7860 2473 6912 0 0,'0'0'528'0'0,"-4"8"-320"0"0,3-4 264 0 0,1 0 0 0 0,-1 0 0 0 0,1 0 1 0 0,0 0-1 0 0,0 0 0 0 0,0 0 0 0 0,1 0 1 0 0,-1 0-1 0 0,2 3-472 0 0,-1-3 573 0 0,-1 1 1 0 0,1-1 0 0 0,-1 1-1 0 0,1 0 1 0 0,-2-1 0 0 0,1 2-574 0 0,-1 5 441 0 0,1-1 0 0 0,0 1 0 0 0,0 0 0 0 0,1 0-441 0 0,0 1 109 0 0,-1-1-1 0 0,0 1 1 0 0,-1 6-109 0 0,-3 27 929 0 0,2-22-207 0 0,-4 21-722 0 0,5-36 0 0 0,-1 0 0 0 0,-1 0-1 0 0,0-1 1 0 0,0 1 0 0 0,0-1 0 0 0,-1 0-1 0 0,-2 4 1 0 0,-4 5 37 0 0,1 0-522 0 0,-2 0 0 0 0,1-1-1 0 0,-2 0 1 0 0,0-1 0 0 0,-7 6 485 0 0,4-9-1682 0 0,1-1-1 0 0,-2 0 1 0 0,0-1 0 0 0,0 0-1 0 0,-10 3 1683 0 0,20-10-858 0 0,0 0 0 0 0,0 0 0 0 0,1 0-1 0 0,-5 0 859 0 0,-1 0 1734 0 0,0-2 4159 0 0,13 0-5697 0 0,0 0 0 0 0,0-1 1 0 0,0 1-1 0 0,-1-1 0 0 0,1 1 1 0 0,0-1-1 0 0,0 0 0 0 0,-1 0 1 0 0,1 0-1 0 0,0 0 0 0 0,0 0-196 0 0,14-8 629 0 0,-2 4 30 0 0,0-1 1 0 0,-1 0 0 0 0,0-1-660 0 0,36-17 1280 0 0,-15 8-730 0 0,-25 11-459 0 0,1 1 0 0 0,0 0 0 0 0,9-3-91 0 0,7-1 560 0 0,-1-1 0 0 0,0-1 0 0 0,-1-2 0 0 0,4-3-560 0 0,-16 10 283 0 0,-6 2-238 0 0,0-1 1 0 0,-1 1 0 0 0,1-1-1 0 0,4-4-45 0 0,-3 3-153 0 0,-5 4-647 0 0,-2 1-295 0 0,0 0-1146 0 0,0 0-4333 0 0</inkml:trace>
  <inkml:trace contextRef="#ctx0" brushRef="#br0" timeOffset="57382.9">7648 3151 9672 0 0,'0'0'748'0'0,"0"0"-328"0"0,2-1 454 0 0,11-4 731 0 0,1-1 0 0 0,-1-1 0 0 0,0 0 0 0 0,-1-1 0 0 0,3-3-1605 0 0,12-6 1011 0 0,-3 7-506 0 0,-23 9-371 0 0,-1 1-46 0 0,1 1-32 0 0,1 7-46 0 0,-3-3-33 0 0,0 0 0 0 0,0 0 0 0 0,-1 0 0 0 0,0-1 0 0 0,0 1 0 0 0,0-1 0 0 0,-1 1 0 0 0,1-1 0 0 0,-1 0 0 0 0,0 1 0 0 0,-3 2 23 0 0,-7 11-96 0 0,-25 36-288 0 0,24-36 170 0 0,1 1 0 0 0,0 1 1 0 0,0 3 213 0 0,9-14-72 0 0,3-6-12 0 0,3-2-10 0 0,12 8-14 0 0,-12-9 104 0 0,0 1-1 0 0,-1-1 0 0 0,1 1 1 0 0,0-1-1 0 0,0 0 0 0 0,-1 0 0 0 0,1 0 1 0 0,0 0-1 0 0,0 0 0 0 0,-1 0 1 0 0,1 0-1 0 0,0-1 5 0 0,3 1-4 0 0,-2 1 6 0 0,0-2 2 0 0,19-8-226 0 0,-17 7 217 0 0,-4 2 58 0 0,-1 0 13 0 0,0 0 6 0 0,0 0 6 0 0,-1 1-23 0 0,-28 36-430 0 0,-5 4 375 0 0,-5-7-186 0 0,36-30 162 0 0,0 0 1 0 0,-1-1-1 0 0,1 0 1 0 0,-1 0-1 0 0,0 0 0 0 0,1 0 1 0 0,-5 1 23 0 0,-2 3-51 0 0,8-6 8 0 0,-1 3 22 0 0,4-2-1 0 0,2-1 56 0 0,0 0-1 0 0,-1 0 1 0 0,1-1-1 0 0,0 1 0 0 0,-1 0 1 0 0,1-1-1 0 0,0 0 1 0 0,0 0-1 0 0,0 0 0 0 0,-1 0 1 0 0,1 0-1 0 0,0 0 1 0 0,0-1-1 0 0,0 1 1 0 0,-1-1-1 0 0,1 0-33 0 0,12-4 250 0 0,0 0 1 0 0,9-5-251 0 0,11-4 428 0 0,30-10 394 0 0,-48 16-738 0 0,-16 7-39 0 0,1 0 0 0 0,-1 0 0 0 0,1 0 1 0 0,-1 1-1 0 0,0-1 0 0 0,1 1 0 0 0,0-1 1 0 0,-1 1-1 0 0,1-1 0 0 0,-1 1 0 0 0,1 0 0 0 0,1-1-45 0 0,-2 1 498 0 0,-1 0 12 0 0,1 0-67 0 0,5-2-318 0 0,-5 1-223 0 0,-1 1-18 0 0,0 0 38 0 0,0 0 120 0 0,5 10 231 0 0,-5-6-259 0 0,2 2-13 0 0,-1 1 0 0 0,-1 0 0 0 0,1-1-1 0 0,-1 4 0 0 0,-2-6 0 0 0,2-3 0 0 0,-1 0 0 0 0,1 0 0 0 0,-1 0 0 0 0,1 0 0 0 0,0 0 0 0 0,0 0 0 0 0,-1 0 0 0 0,1 0 0 0 0,0 0 0 0 0,0 0 0 0 0,0 0 0 0 0,0 0 0 0 0,0 0 0 0 0,1 1 0 0 0,-2 8 0 0 0,-6 18 0 0 0,6-23 0 0 0,0 0 0 0 0,1 1 0 0 0,0-1 0 0 0,-1 0 0 0 0,2 1 0 0 0,-1-1 0 0 0,1 1 0 0 0,0 7 0 0 0,-1 0 10 0 0,2 0 0 0 0,-1-1 0 0 0,2 1 0 0 0,-1 0 0 0 0,2-1 0 0 0,1 4-10 0 0,-3-7 21 0 0,0 1 0 0 0,-1-1 0 0 0,0 1 0 0 0,-1-1 0 0 0,0 1 0 0 0,-1-1 0 0 0,0 2-21 0 0,1 2 37 0 0,-1 1-1 0 0,2 9-36 0 0,7 68 171 0 0,-8-86-208 0 0,0 1 0 0 0,0-1 0 0 0,0 0 0 0 0,-1 1 0 0 0,0-1 0 0 0,0 0 0 0 0,0 0 0 0 0,-1 0 37 0 0,1 1 105 0 0,-1 0 1 0 0,1-1 0 0 0,0 1 0 0 0,0 4-106 0 0,-6 5 257 0 0,1-7-273 0 0,5-7-103 0 0,1-1 112 0 0,0 1 0 0 0,0-1 0 0 0,0 0 0 0 0,0 0 0 0 0,0 1 0 0 0,0-1 0 0 0,0 0 0 0 0,-1 0 0 0 0,1 1 0 0 0,0-1 0 0 0,0 0 0 0 0,0 0-1 0 0,0 0 1 0 0,0 1 0 0 0,0-1 0 0 0,-1 0 0 0 0,1 0 0 0 0,0 0 0 0 0,0 0 0 0 0,0 1 0 0 0,-1-1 0 0 0,1 0 0 0 0,0 0 0 0 0,0 0 0 0 0,0 0 0 0 0,-1 0 0 0 0,1 0 0 0 0,0 0 0 0 0,0 1-1 0 0,-1-1 1 0 0,1 0 0 0 0,0 0 0 0 0,0 0 0 0 0,-1 0 0 0 0,1 0 0 0 0,0 0 0 0 0,0 0 0 0 0,-1 0 0 0 0,1 0 0 0 0,0 0 0 0 0,0 0 0 0 0,0-1 0 0 0,-1 1 0 0 0,1 0 0 0 0,0 0-1 0 0,0 0 9 0 0,-12-4-291 0 0,11 3 284 0 0,-3 0 13 0 0,0-1-1 0 0,0 0 0 0 0,0 0 1 0 0,1 0-1 0 0,-1-1 1 0 0,1 1-1 0 0,0-1 0 0 0,-1 0 1 0 0,1 0-1 0 0,0-1-6 0 0,-105-118-1048 0 0,71 85 402 0 0,34 35 620 0 0,0-1-1 0 0,-1 0 1 0 0,1 1 0 0 0,-1 0-1 0 0,1 0 1 0 0,-1 0 0 0 0,1 0-1 0 0,-1 1 1 0 0,0-1 0 0 0,0 1-1 0 0,-2 0 27 0 0,4 0 0 0 0,-1 1-1 0 0,0 0 0 0 0,0 0 1 0 0,1 1-1 0 0,-1-1 0 0 0,0 0 1 0 0,1 1-1 0 0,-1 0 0 0 0,1 0 1 0 0,-1 0-1 0 0,1 0 0 0 0,-1 0 1 0 0,1 0-1 0 0,-1 0 1 0 0,1 1-1 0 0,0-1 0 0 0,0 1 1 0 0,0 0-1 0 0,0 0 0 0 0,0 0 1 0 0,0 0-1 0 0,0 0 0 0 0,1 0 1 0 0,-16 14-1 0 0,12-11 23 0 0,1 0 0 0 0,0 0-1 0 0,0 1 1 0 0,1 0-1 0 0,-1 0 1 0 0,1 0 0 0 0,0 0-1 0 0,1 0 1 0 0,0 1-1 0 0,-2 4-21 0 0,3-3 0 0 0,2-7-5 0 0,-1 0-1 0 0,0 0 1 0 0,0 0-1 0 0,0-1 1 0 0,1 1 0 0 0,-1 0-1 0 0,0 0 1 0 0,1 0-1 0 0,-1-1 1 0 0,0 1-1 0 0,1 0 1 0 0,-1 0-1 0 0,1-1 1 0 0,-1 1-1 0 0,1 0 1 0 0,0-1-1 0 0,-1 1 1 0 0,1-1-1 0 0,0 1 1 0 0,-1-1-1 0 0,1 1 1 0 0,0-1 0 0 0,0 1-1 0 0,-1-1 1 0 0,1 0-1 0 0,0 1 1 0 0,0-1-1 0 0,0 0 1 0 0,0 1 5 0 0,0-1-27 0 0,2 1-68 0 0,1-1 1 0 0,-1 1-1 0 0,0-1 0 0 0,1 1 1 0 0,-1-1-1 0 0,0 0 0 0 0,1 0 1 0 0,-1 0-1 0 0,0-1 0 0 0,1 1 1 0 0,-1-1-1 0 0,0 0 1 0 0,1 0 94 0 0,5-2-628 0 0,0-1 1 0 0,0 0 0 0 0,7-6 627 0 0,7-3-1421 0 0,-13 8 485 0 0,-1 0 0 0 0,0-1 0 0 0,0 0 0 0 0,0-1 936 0 0,14-10-5097 0 0</inkml:trace>
  <inkml:trace contextRef="#ctx0" brushRef="#br0" timeOffset="57708.03">8054 3603 13328 0 0,'3'0'298'0'0,"12"-2"86"0"0,-10 1-253 0 0,-1 1 1 0 0,1-1-1 0 0,0 1 1 0 0,0 0 0 0 0,1 0-132 0 0,1 1 20 0 0,0 0 1 0 0,0-1 0 0 0,0 0-1 0 0,1 0 1 0 0,-1-1 0 0 0,1 0-21 0 0,-4 1 217 0 0,1 0 1 0 0,-1 0 0 0 0,1 1 0 0 0,-1 0 0 0 0,0-1 0 0 0,1 1 0 0 0,-1 1 0 0 0,0-1 0 0 0,2 1-218 0 0,17 5 1184 0 0,-15-4-892 0 0,-1 0 1 0 0,0 0-1 0 0,0 0 1 0 0,0 1 0 0 0,0 0-1 0 0,0 1 1 0 0,-1-1-1 0 0,0 1 1 0 0,0 0-1 0 0,0 1 1 0 0,-1 0-1 0 0,4 4-292 0 0,-2-4-1426 0 0,-6-4-5707 0 0</inkml:trace>
  <inkml:trace contextRef="#ctx0" brushRef="#br0" timeOffset="58775.381">9014 2388 3680 0 0,'0'-2'284'0'0,"6"-28"-5"0"0,1 9 3240 0 0,-6 19-3154 0 0,0 1 0 0 0,-1-1-1 0 0,1 1 1 0 0,0-1-1 0 0,0 1 1 0 0,0-1 0 0 0,0 1-1 0 0,0 0 1 0 0,1-1-1 0 0,-1 1 1 0 0,1 0-365 0 0,-2 0 131 0 0,1 1 0 0 0,-1 0 0 0 0,0-1 0 0 0,1 1 0 0 0,-1-1 0 0 0,1 1 0 0 0,-1 0 0 0 0,0-1 0 0 0,0 1 0 0 0,1-1 0 0 0,-1 1 0 0 0,0-1 0 0 0,0 0 0 0 0,1 1 0 0 0,-1-1 0 0 0,0 1 0 0 0,0-1 0 0 0,0 1 0 0 0,0-1-131 0 0,0 0 176 0 0,0 0 1 0 0,1 0-1 0 0,-1 0 1 0 0,0 1-1 0 0,0-1 0 0 0,1 0 1 0 0,-1 0-1 0 0,0 0 1 0 0,1 1-1 0 0,-1-1 0 0 0,1 0 1 0 0,-1 1-1 0 0,1-1 0 0 0,0 0-176 0 0,-1 1 135 0 0,1-1-1 0 0,0 0 1 0 0,-1 0-1 0 0,1 1 0 0 0,0-1 1 0 0,0 1-1 0 0,0-1 0 0 0,0 1 1 0 0,-1-1-1 0 0,1 1 1 0 0,0-1-1 0 0,0 1 0 0 0,0 0 1 0 0,0 0-1 0 0,0-1 0 0 0,0 1 1 0 0,0 0-1 0 0,0 0 1 0 0,0 0-1 0 0,0 0 0 0 0,0 0 1 0 0,0 0-1 0 0,0 0 0 0 0,0 1 1 0 0,0-1-1 0 0,0 0 1 0 0,0 0-1 0 0,0 1 0 0 0,0-1 1 0 0,0 1-1 0 0,0-1-134 0 0,1 2 21 0 0,-1-1-1 0 0,1 0 1 0 0,0 1 0 0 0,-1-1-1 0 0,1 1 1 0 0,-1-1 0 0 0,0 1 0 0 0,1 0-1 0 0,-1 0 1 0 0,0 0 0 0 0,0 0-1 0 0,0 0 1 0 0,0 0 0 0 0,-1 0-1 0 0,1 2-20 0 0,4 10-150 0 0,-1 1-1 0 0,0 1 0 0 0,-2-1 1 0 0,0 0-1 0 0,0 1 0 0 0,-2-1 1 0 0,0 1-1 0 0,0 3 151 0 0,-2 29-6213 0 0,0-28 264 0 0</inkml:trace>
  <inkml:trace contextRef="#ctx0" brushRef="#br0" timeOffset="59202.212">8898 2715 6912 0 0,'0'0'528'0'0,"7"0"567"0"0,-2 0 2562 0 0,116-5 2561 0 0,-87 3-5758 0 0,-27 0-412 0 0,-1 2 1 0 0,1-1-1 0 0,0 1 1 0 0,0 0-1 0 0,-1 0 1 0 0,1 1-1 0 0,0 0 1 0 0,-1 0-1 0 0,3 1-48 0 0,3 5 55 0 0,-10-2-60 0 0,-2-4 8 0 0,0 1-2 0 0,1-1-1 0 0,-1 1 0 0 0,1-1 0 0 0,-1 1 0 0 0,0-1 0 0 0,0 1 0 0 0,0 0 0 0 0,0-1 1 0 0,0 1-1 0 0,0-1 0 0 0,-1 1 0 0 0,1-1 0 0 0,0 1 0 0 0,-1-1 0 0 0,1 1 0 0 0,-1-1 1 0 0,0 1-1 0 0,1-1 0 0 0,-1 0 0 0 0,0 1 0 0 0,0-1 0 0 0,0 0 0 0 0,0 1 0 0 0,-1 0 0 0 0,-5 6 15 0 0,-1 0 0 0 0,0 0 0 0 0,-4 3-15 0 0,0-1 16 0 0,-133 139-1696 0 0,121-122 1254 0 0,1 1 0 0 0,-17 28 426 0 0,34-47-6 0 0,-9 12 175 0 0,15-21-165 0 0,0 0-1 0 0,0 0 0 0 0,0 0 1 0 0,0 0-1 0 0,0 0 1 0 0,-1 0-1 0 0,1 0 0 0 0,0 0 1 0 0,0 1-1 0 0,0-1 1 0 0,0 0-1 0 0,0 0 0 0 0,0 0 1 0 0,0 0-1 0 0,0 0 1 0 0,0 1-1 0 0,0-1 0 0 0,0 0 1 0 0,0 0-1 0 0,0 0 1 0 0,0 0-1 0 0,0 0 0 0 0,0 1 1 0 0,0-1-1 0 0,0 0 1 0 0,0 0-1 0 0,0 0 0 0 0,0 0 1 0 0,0 0-1 0 0,0 0 1 0 0,0 1-1 0 0,0-1 0 0 0,0 0 1 0 0,0 0-1 0 0,1 0 1 0 0,-1 0-1 0 0,0 0 1 0 0,0 0-1 0 0,0 0 0 0 0,0 1-3 0 0,7 4 155 0 0,7 1 227 0 0,-10-5-236 0 0,0 0-1 0 0,1-1 1 0 0,-1 0-1 0 0,1 0 0 0 0,-1 0 1 0 0,1 0-1 0 0,-1 0 0 0 0,1-1 1 0 0,2-1-146 0 0,42-13 330 0 0,-25 8-273 0 0,32-17-26 0 0,-47 21-25 0 0,0-1 1 0 0,0-1-1 0 0,-1 0 0 0 0,1 0 1 0 0,-1 0-1 0 0,0-1 0 0 0,0 0 1 0 0,4-6-7 0 0,-10 10-192 0 0,-2 2 6 0 0,0 0 2 0 0,-9 0-1432 0 0,-3 0 25 0 0</inkml:trace>
  <inkml:trace contextRef="#ctx0" brushRef="#br0" timeOffset="59549.282">8618 2813 5984 0 0,'1'-1'22'0'0,"0"0"0"0"0,0-1 1 0 0,0 1-1 0 0,1 0 0 0 0,-1 0 0 0 0,1 0 1 0 0,-1 0-1 0 0,0 0 0 0 0,1 0 0 0 0,0 0 1 0 0,-1 1-1 0 0,1-1 0 0 0,-1 0 0 0 0,1 1 1 0 0,0-1-23 0 0,0 1 305 0 0,-1-1 0 0 0,1 1 0 0 0,-1-1-1 0 0,1 1 1 0 0,-1-1 0 0 0,0 0 0 0 0,1 1 0 0 0,-1-1 0 0 0,0 0 0 0 0,0 0 0 0 0,1 0 0 0 0,-1 0 0 0 0,0-1-305 0 0,0 2 211 0 0,-1 0 0 0 0,1-1 0 0 0,-1 1 0 0 0,1 0 0 0 0,-1 0-1 0 0,1-1 1 0 0,0 1 0 0 0,-1 0 0 0 0,1 0 0 0 0,-1 0 0 0 0,1 0 0 0 0,0 0-1 0 0,-1 0 1 0 0,1 0 0 0 0,-1 0 0 0 0,1 0 0 0 0,-1 0 0 0 0,1 0-1 0 0,0 0 1 0 0,-1 0 0 0 0,1 1 0 0 0,-1-1 0 0 0,1 0-211 0 0,12 6 1309 0 0,-7 0-289 0 0,-3-3-762 0 0,0-1-1 0 0,0 1 1 0 0,0 0 0 0 0,0 0 0 0 0,-1 0 0 0 0,0 1 0 0 0,1-1 0 0 0,-1 0 0 0 0,0 1 0 0 0,-1-1 0 0 0,1 1 0 0 0,-1 0 0 0 0,1 0 0 0 0,-1 0 0 0 0,0 1-258 0 0,0 2 157 0 0,0 0 15 0 0,0 0 0 0 0,0 0 1 0 0,0 0-1 0 0,-1 1 0 0 0,0-1 1 0 0,-1 4-173 0 0,-6 34 336 0 0,-2 16-45 0 0,-3-1 0 0 0,-8 22-291 0 0,-14 48 125 0 0,17-60-120 0 0,-18 45-5 0 0,19-75-189 0 0,-1 0 0 0 0,-11 15 189 0 0,-24 58-1032 0 0,42-94 14 0 0,2-1 0 0 0,1 1-1 0 0,-1 6 1019 0 0,-2 4-5534 0 0,2-12-332 0 0</inkml:trace>
  <inkml:trace contextRef="#ctx0" brushRef="#br0" timeOffset="59894.394">8923 3143 9792 0 0,'31'-5'875'0'0,"-29"5"-795"0"0,0 0-1 0 0,0 0 1 0 0,0 0-1 0 0,0 0 1 0 0,0 0-1 0 0,0 1 1 0 0,0-1-1 0 0,0 1 1 0 0,0-1-1 0 0,0 1 1 0 0,0 0-1 0 0,1 0-79 0 0,-1 1 234 0 0,0 0 0 0 0,0 1-1 0 0,0-1 1 0 0,0 0 0 0 0,-1 1 0 0 0,1-1 0 0 0,-1 0 0 0 0,0 1-1 0 0,0 0 1 0 0,0-1 0 0 0,0 1 0 0 0,0 0 0 0 0,-1 0-1 0 0,1-1 1 0 0,-1 1 0 0 0,1 0 0 0 0,-1 0 0 0 0,0 0 0 0 0,0 2-234 0 0,-1 6 2 0 0,0 0 1 0 0,0 0-1 0 0,-1 0 1 0 0,0 0-1 0 0,-1-1 1 0 0,-3 9-3 0 0,-8 14-4715 0 0,5-16-177 0 0</inkml:trace>
  <inkml:trace contextRef="#ctx0" brushRef="#br0" timeOffset="59895.394">8653 3489 10912 0 0,'4'-1'150'0'0,"-1"1"1"0"0,1-1 0 0 0,0 0 0 0 0,0 0-1 0 0,0 0 1 0 0,-1 0 0 0 0,1 0-151 0 0,17-6 129 0 0,-16 6 192 0 0,1-1 0 0 0,-1 0 1 0 0,0 0-1 0 0,0 0 0 0 0,-1-1 1 0 0,1 0-1 0 0,3-2-321 0 0,24-12 1601 0 0,8-5-721 0 0,-3 2-223 0 0,-8 4-112 0 0,-1-1 0 0 0,4-4-545 0 0,-2 1-3133 0 0,26-12 3133 0 0,-46 27-5664 0 0</inkml:trace>
  <inkml:trace contextRef="#ctx0" brushRef="#br0" timeOffset="60230.498">8795 3664 6448 0 0,'11'-3'901'0'0,"1"-1"-1"0"0,0 0 1 0 0,-1 0 0 0 0,0-1-1 0 0,0 0-900 0 0,1-1 1161 0 0,-1 1 0 0 0,1 0-1 0 0,1 1 1 0 0,3-1-1161 0 0,-6 3 256 0 0,-1 0 0 0 0,0 1-1 0 0,0 0 1 0 0,1 0-1 0 0,-1 1 1 0 0,0 0 0 0 0,1 1-1 0 0,7 1-255 0 0,-13-1 42 0 0,0-1-1 0 0,0 1 1 0 0,-1 0-1 0 0,1 0 1 0 0,0 0-1 0 0,0 1 1 0 0,-1-1-1 0 0,1 1 0 0 0,-1 0 1 0 0,1 0-1 0 0,-1 0 1 0 0,0 0-1 0 0,0 1 1 0 0,0-1-1 0 0,0 1 1 0 0,0 0-1 0 0,-1 0 0 0 0,1 0 1 0 0,-1 0-1 0 0,0 0 1 0 0,0 0-1 0 0,0 1 1 0 0,0-1-1 0 0,1 4-41 0 0,-2-3 5 0 0,0-1 1 0 0,0 1-1 0 0,0-1 0 0 0,-1 1 1 0 0,1 0-1 0 0,-1-1 0 0 0,0 1 1 0 0,0 0-1 0 0,0 0 0 0 0,-1-1 1 0 0,1 1-1 0 0,-2 1-5 0 0,-1 9-33 0 0,-1-1-1 0 0,-4 9 34 0 0,5-13-42 0 0,1-5-25 0 0,-1 1 0 0 0,0 0 0 0 0,0 0-1 0 0,0-1 1 0 0,-1 0 0 0 0,0 0 0 0 0,1 0 0 0 0,-4 2 67 0 0,-5 6-247 0 0,10-9 119 0 0,-1 0 1 0 0,0-1 0 0 0,0 1-1 0 0,0-1 1 0 0,0 0 0 0 0,-1 0-1 0 0,1 0 1 0 0,0 0 0 0 0,-1-1-1 0 0,1 1 1 0 0,-1-1 0 0 0,-1 0 127 0 0,3 0-102 0 0,0-1 1 0 0,0 1 0 0 0,0-1 0 0 0,0 0 0 0 0,0 0 0 0 0,0 0 0 0 0,-1 0 0 0 0,1 0 0 0 0,0 0 0 0 0,0-1 0 0 0,0 1 0 0 0,0-1 0 0 0,0 0-1 0 0,0 1 1 0 0,0-1 0 0 0,0 0 0 0 0,0 0 0 0 0,0 0 0 0 0,0 0 0 0 0,1-1 0 0 0,-1 1 0 0 0,0 0 101 0 0,-17-16-1693 0 0,7 0 797 0 0</inkml:trace>
  <inkml:trace contextRef="#ctx0" brushRef="#br0" timeOffset="60582.56">8744 3508 5984 0 0,'7'-6'288'0'0,"-7"6"-278"0"0,0 0 0 0 0,0-1 0 0 0,0 1 0 0 0,0 0 0 0 0,1 0 0 0 0,-1 0 0 0 0,0-1 0 0 0,0 1 0 0 0,0 0 0 0 0,0 0 0 0 0,0 0 0 0 0,1 0 0 0 0,-1 0 0 0 0,0 0 0 0 0,0-1 0 0 0,0 1 0 0 0,1 0 0 0 0,-1 0 0 0 0,0 0 0 0 0,0 0 0 0 0,0 0 0 0 0,1 0 0 0 0,-1 0 0 0 0,0 0 0 0 0,0 0 0 0 0,1 0 0 0 0,-1 0 0 0 0,0 0 0 0 0,0 0 0 0 0,0 0 0 0 0,1 0 0 0 0,-1 0 0 0 0,0 0 0 0 0,0 0 0 0 0,0 0 0 0 0,1 0-10 0 0,5 3 252 0 0,-5-2 74 0 0,-1-1 1 0 0,1 0 0 0 0,0 0-1 0 0,0 1 1 0 0,0-1 0 0 0,-1 1-1 0 0,1-1 1 0 0,0 1 0 0 0,-1-1-1 0 0,1 1 1 0 0,0-1 0 0 0,-1 1-1 0 0,1 0 1 0 0,0-1 0 0 0,-1 1-1 0 0,1 0 1 0 0,-1 0 0 0 0,0-1-1 0 0,1 1 1 0 0,-1 0 0 0 0,1 1-327 0 0,4 20 2674 0 0,-1-2-1706 0 0,-3-14-756 0 0,1 1 0 0 0,-1 0 0 0 0,0-1 0 0 0,0 1-1 0 0,-1 0 1 0 0,0 0 0 0 0,0-1 0 0 0,-1 1 0 0 0,1 0 0 0 0,-2 0 0 0 0,1-1-1 0 0,-1 1 1 0 0,0-1 0 0 0,-1 3-212 0 0,-7 16 388 0 0,-1 0-1 0 0,-1-1 1 0 0,-2 1-388 0 0,-3 7 240 0 0,-26 55-26 0 0,4-8-2729 0 0,-22 30 2515 0 0,35-67-927 0 0</inkml:trace>
  <inkml:trace contextRef="#ctx0" brushRef="#br0" timeOffset="62052.623">8032 4388 10080 0 0,'5'15'1088'0'0,"-6"-2"-702"0"0,0 1 1 0 0,0-1 0 0 0,-2 0-1 0 0,1 1 1 0 0,-2-1 0 0 0,0 0-1 0 0,0 0 1 0 0,-1-1 0 0 0,-1 0-1 0 0,-2 4-386 0 0,0 1 127 0 0,0 0-1 0 0,1 1 1 0 0,-1 7-127 0 0,1-3 53 0 0,-1 0 0 0 0,-3 3-53 0 0,-6 14-29 0 0,8-18 1 0 0,-1 0-1 0 0,-1 0 29 0 0,-32 58 462 0 0,-4 17-462 0 0,40-81 0 0 0,5-12 0 0 0,0 1 0 0 0,0-1 0 0 0,1 1 0 0 0,0 0 0 0 0,-1 0 0 0 0,1 3 0 0 0,-2 3 0 0 0,3-9 0 0 0,0-1 0 0 0,0 0 0 0 0,-1 0 0 0 0,1 0 0 0 0,0 0 0 0 0,0 1 0 0 0,0-1 0 0 0,0 0 0 0 0,0 0 0 0 0,0 0 0 0 0,0 0 0 0 0,0 0 0 0 0,0 1 0 0 0,0-1 0 0 0,0 0 0 0 0,1 0 0 0 0,-1 0 0 0 0,0 0 0 0 0,0 0 0 0 0,0 1 0 0 0,0-1 0 0 0,0 0 0 0 0,0 0 0 0 0,0 0 0 0 0,0 0 0 0 0,0 0 0 0 0,0 0 0 0 0,0 1 0 0 0,1-1 0 0 0,-1 0 0 0 0,0 0 0 0 0,0 0 0 0 0,0 0 0 0 0,0 0 0 0 0,0 0 0 0 0,1 0 0 0 0,-1 0 0 0 0,0 0 0 0 0,0 0 0 0 0,0 0 0 0 0,0 0 0 0 0,0 0 0 0 0,1 0 0 0 0,-1 0 0 0 0,0 0 0 0 0,0 0 0 0 0,0 0 0 0 0,0 0 0 0 0,1 0 0 0 0,4 0 0 0 0,20-9-175 0 0,0-1-42 0 0,-18 9 211 0 0,-1-1 0 0 0,0-1 0 0 0,0 1 0 0 0,0-1 1 0 0,0 0-1 0 0,3-2 6 0 0,25-11 204 0 0,-20 10-202 0 0,1 1 0 0 0,0 1 0 0 0,0 0 0 0 0,1 1 0 0 0,-1 1 0 0 0,1 0 1 0 0,0 1-3 0 0,-15 1 2 0 0,0 0 1 0 0,-1 0 0 0 0,1 0 0 0 0,0 0 0 0 0,0 0 0 0 0,0 0 0 0 0,-1 0-1 0 0,1 0 1 0 0,0 0 0 0 0,0 0 0 0 0,0 1 0 0 0,-1-1 0 0 0,1 0 0 0 0,0 1-1 0 0,-1-1 1 0 0,1 0 0 0 0,0 1 0 0 0,-1-1 0 0 0,1 1 0 0 0,0-1 0 0 0,-1 1-1 0 0,1-1 1 0 0,-1 1 0 0 0,1 0 0 0 0,-1-1 0 0 0,1 1 0 0 0,-1 0 0 0 0,1-1-1 0 0,-1 1 1 0 0,0 0 0 0 0,1-1 0 0 0,-1 1 0 0 0,0 0 0 0 0,0 0-1 0 0,1 0 1 0 0,-1-1 0 0 0,0 1 0 0 0,0 0-3 0 0,0 1 9 0 0,0 1 3 0 0,1 0 0 0 0,-1-1 0 0 0,0 1 0 0 0,0 0 0 0 0,0 0 0 0 0,-1 0-1 0 0,1 0 1 0 0,-1 0 0 0 0,0 0 0 0 0,0 0 0 0 0,0 0 0 0 0,0-1 0 0 0,0 1 0 0 0,0 0 0 0 0,-1-1 0 0 0,0 1 0 0 0,0 0-12 0 0,-4 6 28 0 0,0-1 1 0 0,-1 1 0 0 0,-1-1-1 0 0,0 0-28 0 0,-3 5-31 0 0,0 0 0 0 0,1 1 0 0 0,0 1 0 0 0,0 1 31 0 0,1 0-144 0 0,-1-2 1 0 0,0 1-1 0 0,-1-1 1 0 0,-3 1 143 0 0,12-13 7 0 0,-2 2 19 0 0,0 0-1 0 0,0 0 1 0 0,1 0 0 0 0,-1 0-1 0 0,1 0 1 0 0,0 1 0 0 0,0 0-1 0 0,1-1 1 0 0,-1 1 0 0 0,-1 4-26 0 0,4 0-12 0 0,0-7-50 0 0,18 5-163 0 0,15-7 212 0 0,-32 0 11 0 0,0 0 0 0 0,0 0 1 0 0,0 0-1 0 0,-1 0 1 0 0,1 0-1 0 0,0 0 1 0 0,0 0-1 0 0,-1 0 1 0 0,1-1-1 0 0,0 1 1 0 0,0 0-1 0 0,-1 0 0 0 0,1-1 1 0 0,0 1-1 0 0,-1-1 1 0 0,1 1-1 0 0,0 0 1 0 0,-1-1-1 0 0,1 0 2 0 0,2-1-24 0 0,6-1 4 0 0,6-2 2 0 0,-1-1 0 0 0,-1 0 0 0 0,9-5 18 0 0,-16 7-1 0 0,4-1 2 0 0,18 1-12 0 0,-19 1-21 0 0,-6 3 29 0 0,0-1 0 0 0,-1 0 0 0 0,1 1 0 0 0,0-1 0 0 0,0 1 0 0 0,0 0 0 0 0,2 0 3 0 0,5 0 10 0 0,-8 0 44 0 0,-2 0 10 0 0,-1 2-11 0 0,-29 26-516 0 0,24-19 110 0 0,5-8 278 0 0,1 0 1 0 0,-1 0 0 0 0,0 0 0 0 0,0 0-1 0 0,1 0 1 0 0,-1 0 0 0 0,0 0 0 0 0,0 0-1 0 0,0-1 1 0 0,-1 2 74 0 0,-13 8-1717 0 0,0 1 0 0 0,1 1-1 0 0,-5 4 1718 0 0,18-14-3174 0 0</inkml:trace>
  <inkml:trace contextRef="#ctx0" brushRef="#br0" timeOffset="62396.704">7774 5394 4144 0 0,'0'0'319'0'0,"0"0"-73"0"0,0 0 477 0 0,0 0 226 0 0,0 0 47 0 0,0 0-36 0 0,0 0-195 0 0,0 0-86 0 0,0 0-20 0 0,1 2 27 0 0,7 4 1098 0 0,-5-4-1305 0 0,0 0 0 0 0,0 0 0 0 0,-1 1 0 0 0,1-1 0 0 0,-1 1 0 0 0,1-1 1 0 0,0 2-480 0 0,1 4 128 0 0,0 1 0 0 0,0-1 0 0 0,-1 1 0 0 0,0-1 1 0 0,-1 1-1 0 0,0 0 0 0 0,0 0 0 0 0,-1 0 1 0 0,0 1-1 0 0,-1-1 0 0 0,0 0 0 0 0,0 5-128 0 0,-1-6-221 0 0,0 0-1 0 0,0-1 1 0 0,0 1-1 0 0,-1 0 1 0 0,-1 0-1 0 0,1-1 1 0 0,-1 0-1 0 0,0 1 1 0 0,-2 2 221 0 0,-5 5-1105 0 0</inkml:trace>
  <inkml:trace contextRef="#ctx0" brushRef="#br0" timeOffset="62728.824">7511 5816 8752 0 0,'0'0'37'0'0,"0"-1"0"0"0,0 1 0 0 0,0 0 0 0 0,0-1 0 0 0,0 1 0 0 0,0 0 0 0 0,0-1 0 0 0,0 1 0 0 0,0 0 0 0 0,0-1 0 0 0,1 1 0 0 0,-1 0 0 0 0,0-1 0 0 0,0 1 0 0 0,0 0 0 0 0,0-1 0 0 0,1 1 0 0 0,-1 0 0 0 0,0-1 0 0 0,0 1 0 0 0,1 0 0 0 0,-1 0 0 0 0,0-1 0 0 0,0 1 0 0 0,1 0 0 0 0,-1 0 0 0 0,0 0 0 0 0,1-1 0 0 0,-1 1 0 0 0,0 0 0 0 0,1 0 0 0 0,-1 0-37 0 0,19-14 922 0 0,-9 7 49 0 0,18-13 637 0 0,1 1-1 0 0,1 2 1 0 0,0 1 0 0 0,27-10-1608 0 0,-46 21 219 0 0,35-14 1185 0 0,8-1-1404 0 0,18-6 734 0 0,-16 6-150 0 0,1 2 0 0 0,11 1-584 0 0,30-9 213 0 0,-49 14-157 0 0,-1 2-1 0 0,39-2-55 0 0,39-7 53 0 0,-80 12-1 0 0,-36 7-43 0 0,-1-1-1 0 0,0-1 1 0 0,1 0-1 0 0,-1 0 1 0 0,0-1-1 0 0,0 0 1 0 0,1-1-9 0 0,-10 4-103 0 0,0-1-1 0 0,-1 0 1 0 0,1 0 0 0 0,0 0-1 0 0,-1 1 1 0 0,1-1-1 0 0,-1 0 1 0 0,1 0 0 0 0,-1 1-1 0 0,1-1 1 0 0,-1 1 0 0 0,1-1-1 0 0,-1 0 1 0 0,0 1-1 0 0,1-1 1 0 0,-1 1 0 0 0,0-1 103 0 0,-2-1-1068 0 0,-1-1-1 0 0,1 1 1 0 0,-1 1 0 0 0,1-1 0 0 0,-1 0 0 0 0,-1 0 1068 0 0,-16-3-6092 0 0</inkml:trace>
  <inkml:trace contextRef="#ctx0" brushRef="#br0" timeOffset="63063.928">7946 5073 11976 0 0,'0'0'546'0'0,"0"0"-10"0"0,13-7 3173 0 0,-11 6-3574 0 0,-1 1 0 0 0,0-1 0 0 0,0 1-1 0 0,0-1 1 0 0,0 1 0 0 0,0 0-1 0 0,1 0 1 0 0,-1 0 0 0 0,0 0-1 0 0,0 0 1 0 0,0 0 0 0 0,1 0-1 0 0,-1 0 1 0 0,0 0 0 0 0,0 0-1 0 0,0 1 1 0 0,0-1 0 0 0,1 0-1 0 0,-1 1 1 0 0,0-1 0 0 0,0 1-1 0 0,0-1 1 0 0,0 1-135 0 0,2 0 184 0 0,0 1-1 0 0,0 0 1 0 0,0-1-1 0 0,0 1 1 0 0,-1 0-1 0 0,1 0 1 0 0,0 1-1 0 0,-1-1 1 0 0,1 0-184 0 0,1 5 124 0 0,0-1 0 0 0,0 1 1 0 0,0 0-1 0 0,-1 0 1 0 0,0 0-1 0 0,0 0 1 0 0,0 1-1 0 0,-1-1 0 0 0,-1 1 1 0 0,1 0-1 0 0,-1-1 1 0 0,0 1-1 0 0,-1 1-124 0 0,6 36 332 0 0,-3-27-224 0 0,-1 0 0 0 0,-1 12-108 0 0,-1 62 76 0 0,-12 79-76 0 0,-13 62-730 0 0,15-132-1056 0 0,7-63 225 0 0,2-4-65 0 0</inkml:trace>
  <inkml:trace contextRef="#ctx0" brushRef="#br0" timeOffset="63632.562">9191 4445 9672 0 0,'0'0'440'0'0,"0"0"-6"0"0,0 0-16 0 0,0 0 955 0 0,0 0 451 0 0,0 0 89 0 0,-3 9 980 0 0,-4 27-1565 0 0,-2 0 0 0 0,-2 0 0 0 0,-13 30-1328 0 0,-51 101 64 0 0,24-57 96 0 0,-79 148-217 0 0,78-160-214 0 0,-6-1-182 0 0,2-3-326 0 0,40-65 30 0 0,-1-1-1 0 0,-2-1 0 0 0,-3 3 750 0 0,0 4-2352 0 0,21-33 1474 0 0,2-1-37 0 0,3-2 562 0 0,0 0 0 0 0,-1 1-1 0 0,1-1 1 0 0,-1-1 0 0 0,0 1 0 0 0,0 0 0 0 0,0-1 0 0 0,0 0-1 0 0,0 0 354 0 0,28-31-1528 0 0,-5 4 1027 0 0,-5 9 690 0 0,2 1 0 0 0,0 1 0 0 0,1 1 0 0 0,1 0 0 0 0,1 2 0 0 0,0 2 0 0 0,4-1-189 0 0,-25 13 171 0 0,-1 0-1 0 0,0 0 1 0 0,1 1 0 0 0,-1 0 0 0 0,1 0 0 0 0,-1 0 0 0 0,1 1 0 0 0,0-1 0 0 0,-1 1-1 0 0,1 0 1 0 0,0 1 0 0 0,-1-1 0 0 0,1 1 0 0 0,0 0 0 0 0,-1 0 0 0 0,1 0 0 0 0,-1 0 0 0 0,0 1-1 0 0,1 0-170 0 0,0 1 278 0 0,1 0-1 0 0,-1 0 1 0 0,0 1-1 0 0,-1-1 0 0 0,1 1 1 0 0,0 0-1 0 0,-1 1 1 0 0,0-1-1 0 0,0 1 0 0 0,0 0 1 0 0,-1 0-1 0 0,0 0 1 0 0,0 0-1 0 0,1 2-277 0 0,-2-3 108 0 0,1 2 89 0 0,0 0 0 0 0,0 0 0 0 0,-1 0 1 0 0,1 0-1 0 0,-1 1 0 0 0,-1-1 0 0 0,1 1 1 0 0,-1-1-1 0 0,0 4-197 0 0,-1-9 13 0 0,1 15 154 0 0,0 0 0 0 0,-1-1 0 0 0,0 1 0 0 0,-3 11-167 0 0,-1 25 256 0 0,4-38-1094 0 0,-1-1 0 0 0,0 1 1 0 0,-2 4 837 0 0,-2 2-1526 0 0</inkml:trace>
  <inkml:trace contextRef="#ctx0" brushRef="#br0" timeOffset="63968.664">9549 4694 11520 0 0,'0'0'528'0'0,"0"0"-16"0"0,0 0-58 0 0,0 0 958 0 0,-5 12 4219 0 0,-1 7-4079 0 0,-1 0-1 0 0,-7 14-1551 0 0,2-8-9 0 0,-4 11 79 0 0,-14 19-70 0 0,-5 11 194 0 0,5-12-101 0 0,-1-2 1 0 0,-6 2-94 0 0,-13 24-1488 0 0,26-41-484 0 0,6-11-2892 0 0,0-2-1726 0 0</inkml:trace>
  <inkml:trace contextRef="#ctx0" brushRef="#br0" timeOffset="64313.752">9704 4694 10592 0 0,'0'0'488'0'0,"0"0"-12"0"0,0 0-22 0 0,0 0 1045 0 0,0 0 490 0 0,2 1 99 0 0,0 0-1890 0 0,0 0-1 0 0,-1 0 1 0 0,1 0-1 0 0,0 0 0 0 0,0 1 1 0 0,-1-1-1 0 0,1 0 1 0 0,-1 1-1 0 0,1 0 1 0 0,-1-1-1 0 0,0 1 1 0 0,0 0-1 0 0,1 0 1 0 0,-1 0-1 0 0,0 0 1 0 0,-1 0-1 0 0,1 0 1 0 0,0 0-1 0 0,-1 0 1 0 0,1 0-1 0 0,-1 0 1 0 0,1 0-1 0 0,-1 0 0 0 0,0 1-197 0 0,1 9 2 0 0,0 0 0 0 0,-1 0 0 0 0,-2 12-2 0 0,1-17 99 0 0,-2 15-594 0 0,-1 0 0 0 0,0 0 0 0 0,-2-1 0 0 0,-1 1 0 0 0,-3 3 495 0 0,-3 5-1780 0 0</inkml:trace>
  <inkml:trace contextRef="#ctx0" brushRef="#br0" timeOffset="64648.851">9347 5311 11056 0 0,'1'-1'505'0'0,"19"-15"745"0"0,0 0 0 0 0,0 2 1 0 0,1 0-1 0 0,20-9-1250 0 0,-13 7 1632 0 0,-16 10-1276 0 0,1 0 0 0 0,0 1 0 0 0,1 1-1 0 0,-1 0 1 0 0,1 0 0 0 0,0 2 0 0 0,4-1-356 0 0,-7 2 144 0 0,-1 1 1 0 0,1 0 0 0 0,-1 1 0 0 0,1 0 0 0 0,-1 1-1 0 0,1 0 1 0 0,-1 0 0 0 0,0 1 0 0 0,0 1-1 0 0,0-1 1 0 0,0 2 0 0 0,8 4-145 0 0,-16-8 12 0 0,0 1-1 0 0,1 0 1 0 0,-1-1-1 0 0,0 1 1 0 0,0 0-1 0 0,0 0 1 0 0,0 1-1 0 0,0-1 1 0 0,-1 0 0 0 0,1 1-1 0 0,-1-1 1 0 0,1 1-1 0 0,-1-1 1 0 0,0 1-1 0 0,0-1 1 0 0,0 1-1 0 0,0 0 1 0 0,-1 0 0 0 0,1-1-1 0 0,-1 1 1 0 0,0 0-1 0 0,1 0 1 0 0,-1 0-1 0 0,-1 0-11 0 0,1 8 25 0 0,0-1-1 0 0,-1 0 0 0 0,0 0 0 0 0,-1 0 0 0 0,0 0 1 0 0,-1 2-25 0 0,-2-1-1 0 0,0 0 0 0 0,0-1 1 0 0,-1 0-1 0 0,0 0 1 0 0,-1 0-1 0 0,0 0 1 0 0,-4 3 0 0 0,-6 9-96 0 0,6-8-202 0 0,-1-1 0 0 0,0 0 0 0 0,-1 0 0 0 0,-1-2 0 0 0,0 1 0 0 0,0-2 0 0 0,-12 7 298 0 0,23-15-198 0 0,-1-1 0 0 0,1 1 0 0 0,-1-1 0 0 0,0 1 1 0 0,0-1-1 0 0,1 0 0 0 0,-1 0 0 0 0,0-1 0 0 0,0 1 0 0 0,0-1 0 0 0,0 0 0 0 0,0 0 0 0 0,0 0 0 0 0,0 0 0 0 0,0-1 0 0 0,0 0 0 0 0,0 0 0 0 0,0 0 0 0 0,1 0 0 0 0,-1 0 0 0 0,0-1 0 0 0,1 1 0 0 0,-1-1 0 0 0,1 0 0 0 0,-1-1 0 0 0,1 1 0 0 0,0 0 0 0 0,0-1 0 0 0,0 0 0 0 0,0 1 0 0 0,1-1 0 0 0,-1 0 0 0 0,1-1 0 0 0,0 1 0 0 0,-2-2 198 0 0,-16-28-1248 0 0,15 26 1086 0 0,0 0 1 0 0,1 0 0 0 0,0 0 0 0 0,0 0 0 0 0,0-1 0 0 0,1 0 0 0 0,1 0 0 0 0,-2-3 161 0 0,3 4 169 0 0,0 1 1 0 0,1 0-1 0 0,0-1 1 0 0,0 1-1 0 0,0-1 1 0 0,1 1-1 0 0,0 0 1 0 0,0-1-1 0 0,0 1 0 0 0,1 0 1 0 0,2-5-170 0 0,-4 11 167 0 0,0-1 1 0 0,0 1-1 0 0,0 0 1 0 0,0 0-1 0 0,0-1 1 0 0,0 1-1 0 0,1 0 1 0 0,-1 0-1 0 0,0-1 1 0 0,0 1-1 0 0,0 0 1 0 0,1 0-1 0 0,-1-1 1 0 0,0 1-1 0 0,0 0 1 0 0,1 0-1 0 0,-1 0 1 0 0,0 0-1 0 0,0 0 1 0 0,1-1-1 0 0,-1 1 1 0 0,0 0-1 0 0,0 0 1 0 0,1 0-1 0 0,-1 0 1 0 0,0 0-1 0 0,1 0 1 0 0,-1 0-1 0 0,0 0 1 0 0,1 0-1 0 0,-1 0-167 0 0,9 5 1541 0 0,-7-3-1440 0 0,-1 0-1 0 0,1-1 1 0 0,-1 1 0 0 0,0 0 0 0 0,1 0-1 0 0,-1 0 1 0 0,0 0 0 0 0,0 0 0 0 0,-1 0-1 0 0,1 0 1 0 0,0 0-101 0 0,0 5 210 0 0,-1 0 0 0 0,1 0 0 0 0,-2 0 0 0 0,1 0 0 0 0,-1-1 0 0 0,1 1 0 0 0,-2 0 0 0 0,1 0 0 0 0,-2 1-210 0 0,-3 11 351 0 0,0 0 0 0 0,-6 7-351 0 0,-13 25 407 0 0,-3-2 1 0 0,-2-2-1 0 0,-2 0 0 0 0,-17 16-407 0 0,-93 110-2954 0 0,100-124-5075 0 0</inkml:trace>
  <inkml:trace contextRef="#ctx0" brushRef="#br0" timeOffset="81563.768">7693 6612 13104 0 0,'0'0'576'0'0,"0"0"128"0"0,0 0-568 0 0,0 0-136 0 0,0 0 0 0 0,0 0 0 0 0,0 0 360 0 0,0 0 48 0 0,0 0 8 0 0,3 8 0 0 0,2 0-105 0 0,-1 0-23 0 0,4 0 0 0 0,-3-2 0 0 0,-5 10-288 0 0,3-4 0 0 0,2 3-72 0 0,0 5-6831 0 0</inkml:trace>
  <inkml:trace contextRef="#ctx0" brushRef="#br0" timeOffset="81908.84">7705 7018 3224 0 0,'0'0'288'0'0,"0"0"-288"0"0,0 0 0 0 0,4 8 0 0 0,-4-8 1328 0 0,0 11 208 0 0,0-3 48 0 0,4 3 8 0 0,-4-3-1048 0 0,5 4-216 0 0,-2 0-40 0 0,-3 3 0 0 0,5 1-288 0 0,-5-2 0 0 0,0 2 0 0 0,0 8-2976 0 0,0-5-528 0 0</inkml:trace>
  <inkml:trace contextRef="#ctx0" brushRef="#br0" timeOffset="82262.899">7459 7868 13360 0 0,'2'0'106'0'0,"0"0"0"0"0,-1 0-1 0 0,1-1 1 0 0,0 1 0 0 0,0-1 0 0 0,0 0 0 0 0,0 1 0 0 0,0-1 0 0 0,-1 0 0 0 0,1 0 0 0 0,0 0 0 0 0,-1 0 0 0 0,1-1 0 0 0,-1 1 0 0 0,1 0 0 0 0,-1-1 0 0 0,0 1 0 0 0,1-1-106 0 0,21-30 1590 0 0,-18 24-918 0 0,60-99 3517 0 0,-17 22-3501 0 0,16-21-628 0 0,-39 65-1337 0 0,-2-3-3700 0 0,2-6-1987 0 0</inkml:trace>
  <inkml:trace contextRef="#ctx0" brushRef="#br0" timeOffset="82609.693">8102 6418 10592 0 0,'0'0'818'0'0,"0"0"-323"0"0,0 0 620 0 0,0 0 329 0 0,0 0 69 0 0,0 7 1063 0 0,-1 9-1140 0 0,1 15 470 0 0,0-23-1735 0 0,0 0 0 0 0,0 0 0 0 0,-1 0 0 0 0,0 0 0 0 0,0 0 0 0 0,-3 5-171 0 0,-1 14 252 0 0,2-15-121 0 0,0 1-1 0 0,0-1 1 0 0,-3 6-131 0 0,-6 18 196 0 0,2-1-118 0 0,-3-1 1 0 0,-9 20-79 0 0,-9 22-131 0 0,20-36-2 0 0,8-28-41 0 0,0 1 1 0 0,-1-1-1 0 0,-2 3 174 0 0,-42 99-2646 0 0,35-86-328 0 0,26-32 2764 0 0,-10 3 220 0 0,0-1 0 0 0,0 0 0 0 0,0 1 0 0 0,-1-1-1 0 0,1 0 1 0 0,-1-1 0 0 0,1 1 0 0 0,-1 0-1 0 0,2-2-9 0 0,9-10 162 0 0,30-18 2258 0 0,38-21-2420 0 0,26-11 1325 0 0,-75 50-1067 0 0,-24 11-174 0 0,1-1 1 0 0,-2 0 0 0 0,6-2-85 0 0,9-7-91 0 0,1 2 1 0 0,12-4 90 0 0,-3 1 530 0 0,-25 11-534 0 0,-5 2-1012 0 0,-2 1-388 0 0</inkml:trace>
  <inkml:trace contextRef="#ctx0" brushRef="#br0" timeOffset="82948.866">7941 7217 12440 0 0,'0'0'957'0'0,"2"1"-476"0"0,1 0 85 0 0,-1 1 0 0 0,1 0 0 0 0,0 0-1 0 0,-1-1 1 0 0,1 2 0 0 0,-1-1 0 0 0,0 0-1 0 0,1 0 1 0 0,-1 1 0 0 0,0-1 0 0 0,0 2-566 0 0,0-1 309 0 0,0 0 1 0 0,0 1-1 0 0,-1-1 0 0 0,0 1 1 0 0,1-1-1 0 0,-1 1 0 0 0,0 0 1 0 0,0 2-310 0 0,0 6 185 0 0,-1 1-1 0 0,0-1 1 0 0,-1 1 0 0 0,0-1 0 0 0,-1 4-185 0 0,0-5 348 0 0,1-3-312 0 0,-1-1 0 0 0,0 1 0 0 0,0 0 0 0 0,-3 3-36 0 0,3-5 15 0 0,-1 1-1 0 0,1 0 1 0 0,0 0-1 0 0,1 0 1 0 0,-1 6-15 0 0,1-3 9 0 0,0 0 0 0 0,0 0 0 0 0,-1 0-1 0 0,-1 0 1 0 0,1 0 0 0 0,-3 2-9 0 0,-4 16-376 0 0,-7 29 376 0 0,14-49-23 0 0,1 0 1 0 0,0 0-1 0 0,0 1 0 0 0,1-1 0 0 0,0 0 0 0 0,1 0 0 0 0,0 4 23 0 0,-1-11 6 0 0,1 0-1 0 0,-1 0 0 0 0,1 0 1 0 0,-1 0-1 0 0,1 0 0 0 0,0 0 1 0 0,-1 0-1 0 0,1 0 0 0 0,0 0 1 0 0,0 0-1 0 0,0 0 0 0 0,0 0 1 0 0,-1-1-1 0 0,1 1 0 0 0,0 0 1 0 0,0-1-1 0 0,1 1 0 0 0,-1 0 1 0 0,0-1-1 0 0,0 0 0 0 0,0 1 1 0 0,0-1-1 0 0,0 1 0 0 0,1-1 1 0 0,-1 0-1 0 0,0 0 0 0 0,0 0 1 0 0,0 0-1 0 0,1 0 0 0 0,0 0-5 0 0,4 0 27 0 0,0 0 0 0 0,0 0-1 0 0,0-1 1 0 0,-1 0 0 0 0,1 0-1 0 0,2-1-26 0 0,49-18-208 0 0,30-15 208 0 0,-83 33 8 0 0,45-23 340 0 0,-6 1 140 0 0,17-8-273 0 0,-41 21-168 0 0,0 1-1 0 0,18-7-46 0 0,-28 14-96 0 0,-6 3-397 0 0,-3 0-152 0 0,0 0-947 0 0,0 0-3878 0 0,0 0-1657 0 0</inkml:trace>
  <inkml:trace contextRef="#ctx0" brushRef="#br0" timeOffset="83307.911">7955 7195 12440 0 0,'10'2'767'0'0,"-9"-1"-711"0"0,0-1 0 0 0,0 0 0 0 0,0 1 1 0 0,1-1-1 0 0,-1 0 0 0 0,0 0 0 0 0,0 0 0 0 0,0 0 1 0 0,1 0-1 0 0,-1 0 0 0 0,0 0 0 0 0,0 0 0 0 0,0 0 1 0 0,0-1-1 0 0,1 1 0 0 0,-1 0 0 0 0,0-1 0 0 0,0 1 0 0 0,0-1 1 0 0,0 1-1 0 0,0-1 0 0 0,0 0 0 0 0,0 1 0 0 0,0-1 1 0 0,0 0-57 0 0,9-5 913 0 0,-1 0 0 0 0,1 1 0 0 0,0 0 0 0 0,1 0-913 0 0,19-5 3726 0 0,22-5-3726 0 0,-24 8 825 0 0,-16 3-682 0 0,-1 2-1 0 0,2-1 0 0 0,-1 2 0 0 0,0 0 1 0 0,10 0-143 0 0,-18 1 21 0 0,0 0 1 0 0,-1 0 0 0 0,1 0 0 0 0,0 1-1 0 0,-1 0 1 0 0,1-1 0 0 0,0 2 0 0 0,-1-1-1 0 0,0 0 1 0 0,1 0 0 0 0,-1 1 0 0 0,0 0-1 0 0,1 0 1 0 0,-1 0 0 0 0,0 0 0 0 0,0 0-1 0 0,-1 1 1 0 0,1-1 0 0 0,0 1 0 0 0,-1 0-1 0 0,1 0-21 0 0,-1 1 60 0 0,0 0-1 0 0,0 0 0 0 0,-1 0 0 0 0,1 1 1 0 0,-1-1-1 0 0,0 0 0 0 0,0 1 0 0 0,0-1 0 0 0,-1 0 1 0 0,0 1-1 0 0,0 0-59 0 0,0 6 43 0 0,0 1 0 0 0,-1-1 1 0 0,-2 10-44 0 0,-8 39 73 0 0,-7 40 56 0 0,6-39-129 0 0,0 30 0 0 0,-4 25 0 0 0,-14 72-152 0 0,0 6-172 0 0,20-105-41 0 0,2-53-234 0 0,8-34 343 0 0,0-2-169 0 0,0 0-78 0 0,1-15-698 0 0,3-20-1916 0 0,-4 12 1340 0 0</inkml:trace>
  <inkml:trace contextRef="#ctx0" brushRef="#br0" timeOffset="83308.911">8080 7321 11976 0 0,'-3'2'157'0'0,"0"0"0"0"0,0 0 1 0 0,1 0-1 0 0,-1 1 0 0 0,1-1 1 0 0,-1 1-1 0 0,1 0 0 0 0,0 0 1 0 0,0 0-1 0 0,0 0 0 0 0,1 0 1 0 0,-1 0-1 0 0,1 0 0 0 0,0 0 1 0 0,-1 1-1 0 0,1-1 0 0 0,0 3-157 0 0,-15 22 1791 0 0,5 15-1210 0 0,10-35-755 0 0,-1 0-1 0 0,0 0 0 0 0,0 0 1 0 0,-1 0-1 0 0,0 0 0 0 0,-1-1 1 0 0,1 1-1 0 0,-1-1 0 0 0,-1 0 1 0 0,-2 4 174 0 0,-1-1-3776 0 0,6-1-1180 0 0</inkml:trace>
  <inkml:trace contextRef="#ctx0" brushRef="#br0" timeOffset="83645.538">7839 7566 5528 0 0,'0'0'422'0'0,"0"0"-27"0"0,0 0 913 0 0,0 0 424 0 0,2-1 85 0 0,3-4-1106 0 0,1 1 0 0 0,-1 0 0 0 0,1 1 0 0 0,0-1 0 0 0,1 1 0 0 0,-1 1-1 0 0,5-3-710 0 0,25-11 1808 0 0,-16 6-535 0 0,2 0 0 0 0,16-5-1273 0 0,-23 10 230 0 0,10-3 184 0 0,0 1 0 0 0,3 0-414 0 0,40-10 488 0 0,-54 12-389 0 0,33-12 403 0 0,13-7-502 0 0,-37 15 73 0 0,-15 6-50 0 0,0 0-1 0 0,0-1 0 0 0,6-3-22 0 0,-7 3-9 0 0,-6 4-95 0 0,-1 0-9 0 0,0 0-118 0 0,0 0-524 0 0,0 0-226 0 0,-9 3-5557 0 0,-4 2 450 0 0</inkml:trace>
  <inkml:trace contextRef="#ctx0" brushRef="#br0" timeOffset="83646.538">8045 7555 7368 0 0,'0'0'568'0'0,"0"0"-127"0"0,0 0 859 0 0,1 1 415 0 0,18 12 1690 0 0,-14-10-2725 0 0,1 0 0 0 0,-1 1 1 0 0,0 0-1 0 0,3 3-680 0 0,10 4 904 0 0,0-2-448 0 0,12 3-940 0 0,-24-10 239 0 0,6 2-265 0 0</inkml:trace>
  <inkml:trace contextRef="#ctx0" brushRef="#br0" timeOffset="84132.237">8580 7103 15144 0 0,'0'0'694'0'0,"0"0"-17"0"0,0 0-327 0 0,0 0 232 0 0,0 0 150 0 0,0 0 32 0 0,0 0-37 0 0,0 0-172 0 0,13-8 825 0 0,7-2-1092 0 0,1 2 1 0 0,0 0-1 0 0,0 1 1 0 0,6 0-289 0 0,39-14 128 0 0,-39 13-98 0 0,18-6 2 0 0,-44 14-230 0 0,-1 0-612 0 0,-1-1-258 0 0,-2-3-54 0 0</inkml:trace>
  <inkml:trace contextRef="#ctx0" brushRef="#br0" timeOffset="84595.997">8691 6479 11520 0 0,'0'0'886'0'0,"1"1"-483"0"0,2 4-74 0 0,-2-4-218 0 0,-1 0 0 0 0,1 0-1 0 0,0 0 1 0 0,0 1 0 0 0,-1-1 0 0 0,1 0-1 0 0,-1 1 1 0 0,0-1 0 0 0,1 0 0 0 0,-1 1 0 0 0,0-1-1 0 0,1 0 1 0 0,-1 1 0 0 0,0 1-111 0 0,4 25 1642 0 0,-1-6-475 0 0,-2-17-899 0 0,4 35 1202 0 0,-2 1 0 0 0,-1-1 1 0 0,-4 32-1471 0 0,-10 221 1596 0 0,6-79-1303 0 0,1-76-269 0 0,-11 122 5 0 0,10-153-29 0 0,4-52 0 0 0,-3 11 0 0 0,2-36 0 0 0,3-22 0 0 0,-1 0 0 0 0,1 0 0 0 0,-1 0 0 0 0,-1-1 0 0 0,0 1 0 0 0,0-1 0 0 0,0 1 0 0 0,-3 5 0 0 0,1-6 3 0 0,-11 18-20 0 0,15-25 15 0 0,0 0 1 0 0,0 0 0 0 0,0 0 0 0 0,0 0 0 0 0,0 0 0 0 0,0 0-1 0 0,0 0 1 0 0,0 0 0 0 0,0 0 0 0 0,0-1 0 0 0,0 1 0 0 0,0 0-1 0 0,0 0 1 0 0,-1 0 0 0 0,1 0 0 0 0,0 0 0 0 0,0 0 0 0 0,0 0-1 0 0,0 0 1 0 0,0 0 0 0 0,0 0 0 0 0,0 0 0 0 0,0 0 0 0 0,0 0-1 0 0,0 0 1 0 0,0 0 0 0 0,0 0 0 0 0,0 0 0 0 0,0 0 0 0 0,0 0-1 0 0,0 0 1 0 0,0 0 0 0 0,0-1 0 0 0,-1 1 0 0 0,1 0-1 0 0,0 0 1 0 0,0 0 0 0 0,0 0 0 0 0,0 0 0 0 0,0 0 0 0 0,0 0-1 0 0,0 0 1 0 0,0 0 0 0 0,0 0 0 0 0,0 1 0 0 0,0-1 0 0 0,0 0-1 0 0,0 0 1 0 0,-1 0 0 0 0,1 0 0 0 0,0 0 0 0 0,0 0 0 0 0,0 0-1 0 0,0 0 1 0 0,0 0 0 0 0,0 0 0 0 0,0 0 0 0 0,0 0 0 0 0,0 0-1 0 0,0 0 1 0 0,0 0 0 0 0,0 0 0 0 0,0 0 0 0 0,0 0 0 0 0,0 0 1 0 0,-2-4-76 0 0,0-1 1 0 0,0 0-1 0 0,1 0 1 0 0,0-1-1 0 0,0 1 1 0 0,0 0-1 0 0,1 0 1 0 0,0 0 0 0 0,0-1-1 0 0,0 1 1 0 0,1 0-1 0 0,0-5 76 0 0,0 3-136 0 0,0-1 0 0 0,-1 1 0 0 0,0-1 0 0 0,0 1 0 0 0,-1-1 0 0 0,0 1 0 0 0,0 0 0 0 0,-2-6 136 0 0,0 6-92 0 0,-20-58-1731 0 0,-2 1-1 0 0,-4 1 1 0 0,-6-6 1823 0 0,8 16-660 0 0,26 52 911 0 0,1 1 5 0 0,0 0-1 0 0,0-3 107 0 0,0 3-346 0 0,0-1-1 0 0,0 1 1 0 0,0 0 0 0 0,0 0 0 0 0,0-1 0 0 0,0 1 0 0 0,0 0 0 0 0,0-1 0 0 0,0 1 0 0 0,0 0 0 0 0,0-1 0 0 0,0 1 0 0 0,0 0-1 0 0,0-1 1 0 0,0 1 0 0 0,0 0 0 0 0,0 0 0 0 0,0-1 0 0 0,0 1 0 0 0,0 0 0 0 0,1-1 0 0 0,-1 1 0 0 0,0 0 0 0 0,0 0 0 0 0,0-1-1 0 0,1 1 1 0 0,-1 0 0 0 0,0 0 0 0 0,0-1 0 0 0,0 1-16 0 0,13-3 662 0 0,-1-1 0 0 0,0 0-1 0 0,0 0 1 0 0,0-2 0 0 0,-1 1-1 0 0,0-2 1 0 0,9-5-662 0 0,-6 2 349 0 0,0 1 0 0 0,1 0 1 0 0,14-5-350 0 0,27-16 336 0 0,-27 10-356 0 0,-2 0 0 0 0,0-2 0 0 0,8-10 20 0 0,-5 2-3864 0 0,9-14 3864 0 0,-14 19-7170 0 0</inkml:trace>
  <inkml:trace contextRef="#ctx0" brushRef="#br0" timeOffset="84952.045">9244 6708 6448 0 0,'0'0'297'0'0,"8"-1"91"0"0,25-6 181 0 0,-2-4 3439 0 0,9-1 1478 0 0,-4 4-2772 0 0,22-2-2714 0 0,-7 7 771 0 0,-50 2-744 0 0,1 1 0 0 0,0 0 0 0 0,0 0 0 0 0,-1 0 1 0 0,1 0-1 0 0,0 0 0 0 0,-1 0 0 0 0,1 1 0 0 0,0-1 1 0 0,0 1-1 0 0,-1-1 0 0 0,1 1 0 0 0,-1-1 0 0 0,1 1 1 0 0,0 0-1 0 0,-1 0 0 0 0,1 0 0 0 0,-1 0-27 0 0,0 0 20 0 0,0 0-1 0 0,0 0 1 0 0,0 0-1 0 0,0 1 0 0 0,0-1 1 0 0,-1 0-1 0 0,1 0 1 0 0,0 1-1 0 0,-1-1 1 0 0,1 1-1 0 0,-1-1 0 0 0,1 0 1 0 0,-1 1-1 0 0,0-1 1 0 0,0 1-1 0 0,0-1 1 0 0,0 1-20 0 0,0 4 14 0 0,0-1-1 0 0,-1 1 1 0 0,0-1 0 0 0,0 1 0 0 0,0-1 0 0 0,-1 0 0 0 0,1 0 0 0 0,-1 1-1 0 0,-1-1 1 0 0,-1 2-14 0 0,-11 21-159 0 0,-2-1-1 0 0,-1 0 1 0 0,-1-1-1 0 0,-1-2 1 0 0,-15 15 159 0 0,-140 149-2097 0 0,120-124 1962 0 0,53-62 224 0 0,2-2 2 0 0,0 0-10 0 0,18-10 79 0 0,-8 2-79 0 0,1-1 0 0 0,-1 0-1 0 0,0-1 1 0 0,-1 0-1 0 0,0 0 1 0 0,-1-1-1 0 0,6-9-80 0 0,0-2 66 0 0,2-6-24 0 0,-12 19-73 0 0,-2 7-70 0 0,-1 0-1 0 0,0-1 1 0 0,0 1 0 0 0,0-1 0 0 0,0 1 0 0 0,0-1-1 0 0,-1 1 1 0 0,1-1 0 0 0,-1 0 0 0 0,0 1 0 0 0,0-1 0 0 0,0 0-1 0 0,0 1 1 0 0,0-1 0 0 0,0 0 0 0 0,-1 0 101 0 0,-3-4-782 0 0</inkml:trace>
  <inkml:trace contextRef="#ctx0" brushRef="#br0" timeOffset="85299.118">9032 6811 13328 0 0,'0'0'612'0'0,"1"2"-15"0"0,2 3-256 0 0,-2-4 337 0 0,-1-1 185 0 0,0 0 39 0 0,0 21 2466 0 0,0-7-2795 0 0,2-5-329 0 0,-1 1 0 0 0,-1 0 0 0 0,1 0-1 0 0,-2-1 1 0 0,1 1 0 0 0,-2 0 0 0 0,-1 8-244 0 0,-1 15 157 0 0,1-10-93 0 0,-1 38 17 0 0,3-42-55 0 0,-1-1 0 0 0,-2 12-26 0 0,-2 15 20 0 0,5-38-20 0 0,-13 145 64 0 0,-28 112-64 0 0,16-133-178 0 0,25-121 90 0 0,0-1 0 0 0,0 0 1 0 0,1 1-1 0 0,0 4 88 0 0,0-4-477 0 0,0 1-1 0 0,0-1 1 0 0,-2 6 477 0 0,1-12-95 0 0,-1 0-3134 0 0,2-4 1011 0 0</inkml:trace>
  <inkml:trace contextRef="#ctx0" brushRef="#br0" timeOffset="85641.205">9080 7345 4608 0 0,'8'-5'1710'0'0,"1"1"1"0"0,0 0 0 0 0,8-3-1711 0 0,-6 3 2798 0 0,41-19 2680 0 0,-41 17-5098 0 0,0 1 1 0 0,1 0-1 0 0,0 0 0 0 0,0 1 1 0 0,1 0-1 0 0,-1 1 1 0 0,1 1-1 0 0,-1 0 0 0 0,7 0-380 0 0,-15 2 49 0 0,3 0 107 0 0,1 0 0 0 0,-1 0 1 0 0,0-1-1 0 0,1 0 0 0 0,2-1-156 0 0,27-4 658 0 0,-35 5-519 0 0,-2 1-38 0 0,0 0-5 0 0,7 12 96 0 0,-6-11-180 0 0,-1 1 0 0 0,1-1-1 0 0,-1 1 1 0 0,0 0 0 0 0,1-1 0 0 0,-1 1-1 0 0,0 0 1 0 0,0-1 0 0 0,0 1 0 0 0,0-1-1 0 0,0 1 1 0 0,0 0 0 0 0,-1-1 0 0 0,1 1-1 0 0,-1-1 1 0 0,1 1 0 0 0,-1 0-12 0 0,-13 27 125 0 0,9-20-108 0 0,-6 8-5 0 0,0-1 1 0 0,-1 0 0 0 0,0-1 0 0 0,-1-1 0 0 0,-1 1-13 0 0,-31 34-182 0 0,32-34-50 0 0,-1-1 0 0 0,0 0 0 0 0,-1-1 1 0 0,-5 2 231 0 0,-24 22-959 0 0,38-32 257 0 0,0-1 0 0 0,-1 1 0 0 0,1-1 0 0 0,-1 0 0 0 0,0 0 0 0 0,0-1 0 0 0,-7 2 702 0 0,-4 3-6311 0 0</inkml:trace>
  <inkml:trace contextRef="#ctx0" brushRef="#br0" timeOffset="85965.345">9097 7372 5064 0 0,'1'0'389'0'0,"12"6"787"0"0,-1-1 0 0 0,0 2-1 0 0,0 0 1 0 0,-1 0 0 0 0,0 1 0 0 0,-1 0-1 0 0,6 6-1175 0 0,-3-1 2470 0 0,0 1-1 0 0,8 11-2469 0 0,7 14 335 0 0,50 72 1490 0 0,-28-40-2112 0 0,3-3 1 0 0,7 3 286 0 0,-27-33-7233 0 0</inkml:trace>
  <inkml:trace contextRef="#ctx0" brushRef="#br0" timeOffset="155991.873">7683 8719 12528 0 0,'-19'8'2924'0'0,"18"-7"-2669"0"0,0 1 1 0 0,1-1-1 0 0,-1 1 1 0 0,0-1 0 0 0,0 1-1 0 0,1-1 1 0 0,-1 1-1 0 0,1 0 1 0 0,0-1-1 0 0,-1 1 1 0 0,1 0 0 0 0,0-1-1 0 0,0 1 1 0 0,0 0-1 0 0,0-1 1 0 0,0 1 0 0 0,0 0-1 0 0,1 0-255 0 0,7 39 256 0 0,-3-21-105 0 0,2 36-3139 0 0,-7-36 1365 0 0</inkml:trace>
  <inkml:trace contextRef="#ctx0" brushRef="#br0" timeOffset="156326.976">7632 9141 5984 0 0,'0'0'464'0'0,"0"0"-192"0"0,0 0 332 0 0,0 0 178 0 0,0 0 33 0 0,0 0-74 0 0,0 0-339 0 0,1 1-149 0 0,7 18 6 0 0,-6-15-218 0 0,1-1 0 0 0,-2 1 1 0 0,1 0-1 0 0,0 1 0 0 0,-1-1 1 0 0,1 2-42 0 0,2 39-388 0 0,-4-26 144 0 0</inkml:trace>
  <inkml:trace contextRef="#ctx0" brushRef="#br0" timeOffset="156646.123">7400 10102 3680 0 0,'0'0'284'0'0,"-2"0"-187"0"0,-4 0 295 0 0,4 0 1588 0 0,2-2 689 0 0,1-8-749 0 0,-1 0-1 0 0,2 0 0 0 0,-1 0 1 0 0,2-3-1920 0 0,5-16 2203 0 0,9-20-2203 0 0,-5 16 734 0 0,15-33-32 0 0,-11 29-506 0 0,-4 11-79 0 0,1 2 0 0 0,13-19-117 0 0,13-24-519 0 0,5-22-2004 0 0,-20 40-3980 0 0</inkml:trace>
  <inkml:trace contextRef="#ctx0" brushRef="#br0" timeOffset="156647.123">8127 8604 10136 0 0,'-3'3'152'0'0,"-11"2"774"0"0,13-4-731 0 0,0-1 0 0 0,1 0-1 0 0,-1 0 1 0 0,0 1 0 0 0,1-1 0 0 0,-1 0-1 0 0,1 1 1 0 0,-1-1 0 0 0,0 1 0 0 0,1-1-1 0 0,-1 1 1 0 0,1-1 0 0 0,-1 1-1 0 0,1-1 1 0 0,-1 1 0 0 0,1-1 0 0 0,-1 1-1 0 0,1-1 1 0 0,0 1 0 0 0,-1 0-1 0 0,1-1 1 0 0,0 1 0 0 0,0 0 0 0 0,-1 0-1 0 0,1-1 1 0 0,0 1 0 0 0,0 0-1 0 0,0-1 1 0 0,0 1-195 0 0,-1 2 740 0 0,-1 7-259 0 0,1 0 0 0 0,-1 1 0 0 0,1-1 0 0 0,1 0 0 0 0,0 1-481 0 0,-2 27-359 0 0,-2-18-629 0 0,0 2-320 0 0</inkml:trace>
  <inkml:trace contextRef="#ctx0" brushRef="#br0" timeOffset="157015.686">7748 9091 13736 0 0,'0'0'629'0'0,"0"0"-13"0"0,-4 7-257 0 0,3-6-162 0 0,0 1 1 0 0,0-1 0 0 0,1 1 0 0 0,-1 0 0 0 0,1-1 0 0 0,-1 1-1 0 0,1 0 1 0 0,-1-1 0 0 0,1 1 0 0 0,0 0 0 0 0,0 0 0 0 0,0-1-1 0 0,0 1 1 0 0,0 0 0 0 0,0 0 0 0 0,1-1 0 0 0,-1 2-198 0 0,13 32 1096 0 0,-3-9-1385 0 0,-9-24 121 0 0,0 0 0 0 0,0 0 0 0 0,0 0 0 0 0,0 0-1 0 0,0 0 1 0 0,0 0 0 0 0,0-1 0 0 0,2 2 168 0 0,-3-2-194 0 0,6 7-1290 0 0</inkml:trace>
  <inkml:trace contextRef="#ctx0" brushRef="#br0" timeOffset="157016.686">7860 9059 12440 0 0,'0'0'957'0'0,"8"0"-586"0"0,-1-2 631 0 0,-1 0 1 0 0,1-1 0 0 0,-1 0 0 0 0,1 0-1 0 0,-1 0 1 0 0,5-4-1003 0 0,17-8 1775 0 0,114-43 876 0 0,-118 50-2477 0 0,4-2 285 0 0,22-4-459 0 0,-19 6 64 0 0,-20 5-36 0 0,-1 0 1 0 0,1 0 0 0 0,0 2-1 0 0,0-1 1 0 0,0 1-1 0 0,-1 1 1 0 0,1 0-1 0 0,6 0-28 0 0,-7 2 11 0 0,-3 4 32 0 0,-6-3-30 0 0,0-1 1 0 0,0 1 0 0 0,0 0 0 0 0,0 0 0 0 0,-1-1-1 0 0,1 1 1 0 0,-1 0 0 0 0,0 0 0 0 0,1 0 0 0 0,-2 0 0 0 0,1 0-1 0 0,0 0 1 0 0,0 0 0 0 0,-1-1 0 0 0,0 1 0 0 0,1 0 0 0 0,-1 0-1 0 0,-1 1-13 0 0,-3 8 17 0 0,-1 0 0 0 0,0 0-1 0 0,-5 7-16 0 0,1-2-8 0 0,-13 21-1220 0 0,-2-1 0 0 0,-16 17 1228 0 0,14-18-1813 0 0,5-7-166 0 0</inkml:trace>
  <inkml:trace contextRef="#ctx0" brushRef="#br0" timeOffset="157360.762">7804 9266 4608 0 0,'0'0'353'0'0,"0"0"173"0"0,0 0 1584 0 0,0 0 717 0 0,0 0 145 0 0,2 0-240 0 0,10-1-1822 0 0,-1 0 1 0 0,0-1-1 0 0,0-1 1 0 0,0 0 0 0 0,0 0-1 0 0,5-3-910 0 0,29-9 1155 0 0,7 0-518 0 0,3-4-637 0 0,7-7-84 0 0,-62 25 43 0 0,1 1-1 0 0,-1 0 0 0 0,1 0 1 0 0,-1-1-1 0 0,1 1 0 0 0,-1 0 0 0 0,1 0 1 0 0,-1 0-1 0 0,1 0 0 0 0,-1 0 1 0 0,1 0-1 0 0,0 0 0 0 0,-1 0 1 0 0,1 0-1 0 0,-1 0 0 0 0,1 0 1 0 0,-1 0-1 0 0,1 0 0 0 0,-1 0 0 0 0,1 0 1 0 0,0 1 41 0 0,-1-1-164 0 0,0 0 0 0 0,0 1 0 0 0,0-1 0 0 0,0 0 0 0 0,0 1 0 0 0,1-1 0 0 0,-1 0 0 0 0,0 1 0 0 0,0-1 0 0 0,0 0 0 0 0,0 1 0 0 0,0-1 0 0 0,0 0 0 0 0,0 1 0 0 0,0-1 0 0 0,0 0 0 0 0,0 1 0 0 0,-1-1 1 0 0,1 0-1 0 0,0 1 0 0 0,0-1 0 0 0,0 0 0 0 0,0 1 0 0 0,0-1 0 0 0,-1 0 164 0 0,-3 11-6789 0 0</inkml:trace>
  <inkml:trace contextRef="#ctx0" brushRef="#br0" timeOffset="157678.913">7752 9473 6912 0 0,'0'0'528'0'0,"3"6"893"0"0,0-2 3583 0 0,1 0-4061 0 0,0 2 0 0 0,-1-1 1 0 0,1 0-1 0 0,-1 1 0 0 0,-1-1 0 0 0,1 1 1 0 0,-1 0-1 0 0,1 3-943 0 0,2 3 579 0 0,-2-3-360 0 0,0 0 1 0 0,-1 0-1 0 0,1 8-219 0 0,4 14 47 0 0,-2 3-72 0 0,-3-14-283 0 0,-2-16 55 0 0,0-1 1 0 0,0 1-1 0 0,0 0 0 0 0,-1-1 0 0 0,0 1 1 0 0,1-1-1 0 0,-2 3 253 0 0,-1 8-2672 0 0,3-12 847 0 0</inkml:trace>
  <inkml:trace contextRef="#ctx0" brushRef="#br0" timeOffset="157679.913">7830 9489 9672 0 0,'0'0'748'0'0,"1"-1"-492"0"0,50-17 5398 0 0,39-16 287 0 0,-82 31-5650 0 0,1 0 0 0 0,0 1 0 0 0,5-1-291 0 0,19-5 455 0 0,23-4 56 0 0,-52 11-492 0 0,-1 0-1 0 0,1 1 1 0 0,-1-1 0 0 0,1 1 0 0 0,0 0 0 0 0,-1 0-1 0 0,1 0 1 0 0,-1 1 0 0 0,1-1 0 0 0,-1 1-1 0 0,1 0 1 0 0,-1 0 0 0 0,1 0 0 0 0,-1 1-19 0 0,-2-2 1 0 0,0 0 1 0 0,-1 0 0 0 0,1 1 0 0 0,0-1 0 0 0,-1 0 0 0 0,1 1 0 0 0,0-1 0 0 0,-1 0 0 0 0,1 1 0 0 0,-1-1-1 0 0,1 1 1 0 0,-1-1 0 0 0,1 1 0 0 0,-1-1 0 0 0,1 1 0 0 0,-1-1 0 0 0,0 1 0 0 0,1-1 0 0 0,-1 1 0 0 0,0 0-1 0 0,1-1 1 0 0,-1 1 0 0 0,0-1 0 0 0,0 1 0 0 0,0 0 0 0 0,1-1 0 0 0,-1 1 0 0 0,0 0 0 0 0,0 0-1 0 0,0-1 1 0 0,0 1 0 0 0,0 0 0 0 0,0-1 0 0 0,0 1 0 0 0,0 0 0 0 0,-1-1 0 0 0,1 1-2 0 0,0 2 4 0 0,-1 4-72 0 0,0 0 1 0 0,-1 0-1 0 0,1 0 0 0 0,-2 0 0 0 0,1 0 1 0 0,-1 0-1 0 0,1-1 0 0 0,-2 1 0 0 0,1-1 1 0 0,-2 2 67 0 0,-7 15-483 0 0,6-12-717 0 0,0 0-1 0 0,-1-1 1 0 0,-4 4 1200 0 0,-6 10-7270 0 0</inkml:trace>
  <inkml:trace contextRef="#ctx0" brushRef="#br0" timeOffset="158009.038">7834 9634 6912 0 0,'0'0'528'0'0,"10"-1"1776"0"0,-7-2-1211 0 0,0 1 0 0 0,1 0 0 0 0,-1 0 0 0 0,0 1 0 0 0,1-1 0 0 0,1 0-1093 0 0,38-10 4136 0 0,-32 9-3464 0 0,-9 3-208 0 0,1-1-164 0 0,31-12 220 0 0,-21 9-425 0 0,-1-1 1 0 0,0 0 0 0 0,0 0 0 0 0,7-5-96 0 0,-18 10-714 0 0,7-5 1871 0 0,-5 3-3668 0 0,0 2-3694 0 0,-3 0-51 0 0</inkml:trace>
  <inkml:trace contextRef="#ctx0" brushRef="#br0" timeOffset="158348.133">7933 9244 6448 0 0,'0'0'297'0'0,"0"0"-9"0"0,-1 1 127 0 0,-1 4 523 0 0,-1-1 1 0 0,1 0-1 0 0,0 1 1 0 0,0 0-1 0 0,0 0 1 0 0,0-1-1 0 0,1 1 1 0 0,0 0-1 0 0,0 0 1 0 0,0 2-939 0 0,-1 12 749 0 0,0 1-299 0 0,0-1 0 0 0,1 0 1 0 0,2 9-451 0 0,-1-19 19 0 0,0 0 1 0 0,0 1 0 0 0,-2 8-20 0 0,0 13-85 0 0,1 46-826 0 0,-1-51-3600 0 0,-3 23 4511 0 0,0-29-1781 0 0</inkml:trace>
  <inkml:trace contextRef="#ctx0" brushRef="#br0" timeOffset="158693.373">7825 9784 10136 0 0,'0'0'464'0'0,"0"0"-10"0"0,0 0-130 0 0,1-1 542 0 0,60-29 4840 0 0,-39 19-4395 0 0,-1 0 1 0 0,0-2-1312 0 0,-16 10 165 0 0,2-1 55 0 0,-1 0-1 0 0,1 1 1 0 0,0 0 0 0 0,2-1-220 0 0,-7 3 76 0 0,-2 1-8 0 0,0 11 13 0 0,0-8-90 0 0,0 0-1 0 0,-1 0 1 0 0,1-1-1 0 0,-1 1 1 0 0,1 0 0 0 0,-1-1-1 0 0,0 1 1 0 0,0 0-1 0 0,0-1 1 0 0,0 1 0 0 0,0-1-1 0 0,-1 1 1 0 0,1-1-1 0 0,-1 0 1 0 0,1 0-1 0 0,-1 1 1 0 0,0-1 0 0 0,-2 1 9 0 0,2 1-51 0 0,-1 0 1 0 0,0 0 0 0 0,1 0 0 0 0,0 0 0 0 0,0 0 0 0 0,-1 3 50 0 0,-11 20-317 0 0,1-11 53 0 0,-1-1 0 0 0,0 0-1 0 0,-2 0 265 0 0,-8 8-287 0 0,3 2-16 0 0,16-18 252 0 0,-1-1 0 0 0,0 1 0 0 0,-4 3 51 0 0,2-3 87 0 0,0 2-1 0 0,1-1 0 0 0,0 1 0 0 0,-4 7-86 0 0,-11 15 7 0 0,10-16-7 0 0,2 1 0 0 0,-1 0 0 0 0,-3 9 0 0 0,32-44-3354 0 0,-1 3 529 0 0,12-17 2825 0 0,-20 20-814 0 0,1 2 0 0 0,0-1 1 0 0,0 1-1 0 0,1 1 1 0 0,1 0-1 0 0,0 0 0 0 0,0 2 1 0 0,1-1-1 0 0,12-5 814 0 0,3-3-567 0 0,-23 13 633 0 0,0 0 1 0 0,0 1-1 0 0,1-1 1 0 0,-1 1-1 0 0,1 1 1 0 0,0-1-1 0 0,0 1 1 0 0,0 0-1 0 0,0 0 1 0 0,0 1-1 0 0,1-1 1 0 0,0 1-67 0 0,-1 1 274 0 0,-4 0 68 0 0,1 0-1 0 0,0 0 0 0 0,0 0 0 0 0,0 0 0 0 0,0 0 0 0 0,0 0 1 0 0,0 1-1 0 0,0 0 0 0 0,0-1 0 0 0,0 1 0 0 0,-1 0 1 0 0,1 0-1 0 0,0 1 0 0 0,-1-1 0 0 0,1 1 0 0 0,-1-1 0 0 0,1 1 1 0 0,1 1-342 0 0,-1 0 379 0 0,-1 1 1 0 0,1-1-1 0 0,-1 1 1 0 0,0 0 0 0 0,0-1-1 0 0,0 1 1 0 0,-1 0-1 0 0,1 0 1 0 0,-1 0-1 0 0,0 0 1 0 0,0 0 0 0 0,0 1-1 0 0,0-1 1 0 0,-1 0-1 0 0,0 4-379 0 0,2 10 1288 0 0,10 41 1254 0 0,-12-46-3168 0 0,0-13-376 0 0</inkml:trace>
  <inkml:trace contextRef="#ctx0" brushRef="#br0" timeOffset="159045.441">8580 8964 12896 0 0,'0'0'997'0'0,"0"0"-496"0"0,0 0 362 0 0,0 0 228 0 0,0 0 42 0 0,2 1-53 0 0,-1 0-957 0 0,0 0 1 0 0,1 0 0 0 0,-1 1 0 0 0,0-1-1 0 0,0 0 1 0 0,0 1 0 0 0,0-1-1 0 0,0 0 1 0 0,0 1 0 0 0,-1-1-1 0 0,1 1 1 0 0,0-1 0 0 0,-1 1 0 0 0,1 0-1 0 0,-1 1-123 0 0,6 30 1304 0 0,-3-10-946 0 0,5 3 31 0 0,1 8-209 0 0,-7-23-241 0 0,0 0 0 0 0,0 0-1 0 0,2 0 1 0 0,-1-1-1 0 0,3 4 62 0 0,13 29-3010 0 0,-17-39 2517 0 0,6 8-4302 0 0,0-5-1271 0 0</inkml:trace>
  <inkml:trace contextRef="#ctx0" brushRef="#br0" timeOffset="159382.532">8756 8953 7832 0 0,'0'-7'177'0'0,"0"1"1"0"0,1-1-1 0 0,0 1 1 0 0,0 0 0 0 0,0-1-1 0 0,2-4-177 0 0,1-1 1570 0 0,-3 9-979 0 0,0 0 0 0 0,0 1-1 0 0,0-1 1 0 0,0 0 0 0 0,0 0-1 0 0,1 1 1 0 0,0-1 0 0 0,-1 1-1 0 0,1-1 1 0 0,0 1 0 0 0,0 0-1 0 0,2-2-590 0 0,-1 1 235 0 0,1 0-1 0 0,-1 0 0 0 0,1 0 0 0 0,0 0 0 0 0,0 1 0 0 0,0 0 0 0 0,0 0 0 0 0,0 0 0 0 0,0 0 0 0 0,1 1 0 0 0,-1 0 1 0 0,0-1-1 0 0,1 2 0 0 0,-1-1 0 0 0,1 0 0 0 0,0 1 0 0 0,-1 0 0 0 0,1 0 0 0 0,-1 0 0 0 0,1 1 0 0 0,0 0-234 0 0,0 0 28 0 0,0 0 24 0 0,0 1 0 0 0,-1-1 0 0 0,1 1-1 0 0,0 0 1 0 0,2 2-52 0 0,-5-2 10 0 0,-1-1 0 0 0,1 0 1 0 0,0 0-1 0 0,-1 1 0 0 0,1-1 0 0 0,-1 1 0 0 0,0 0 0 0 0,0-1 0 0 0,0 1 0 0 0,1 0 0 0 0,-1-1 0 0 0,-1 1 0 0 0,1 0 0 0 0,0 0 0 0 0,0 0 0 0 0,0 2-10 0 0,1 3 11 0 0,0 0 0 0 0,-1 1 0 0 0,0-1 0 0 0,0 1 0 0 0,0-1 0 0 0,-1 1 0 0 0,0-1 0 0 0,-1 1 0 0 0,0 0 0 0 0,0-1 0 0 0,0 0 0 0 0,-1 2-11 0 0,-8 17-72 0 0,-1-1-1 0 0,0-1 0 0 0,-2 0 1 0 0,-10 14 72 0 0,1-6-145 0 0,8-10-19 0 0,-1-1 0 0 0,-1 0-1 0 0,-1-1 1 0 0,-19 17 164 0 0,-19 14 0 0 0,49-47 518 0 0,6-5-231 0 0,10-8-152 0 0,8-9-115 0 0,0-3 36 0 0,2 2 0 0 0,0 0 0 0 0,1 1 0 0 0,16-10-56 0 0,14-7-30 0 0,-45 31-147 0 0,1 0 1 0 0,-1 1-1 0 0,1 0 1 0 0,0 1-1 0 0,2-1 177 0 0,8-1-5968 0 0,-8 3-1022 0 0</inkml:trace>
  <inkml:trace contextRef="#ctx0" brushRef="#br0" timeOffset="159918.103">8519 9582 8752 0 0,'0'0'398'0'0,"0"0"-3"0"0,0-7 658 0 0,2 6 6679 0 0,-1 1-7601 0 0,0 0 1 0 0,0 0-1 0 0,1 0 0 0 0,-1 0 0 0 0,0 0 0 0 0,1 1 1 0 0,-1-1-1 0 0,0 0 0 0 0,0 1 0 0 0,0-1 0 0 0,0 1 1 0 0,1 0-1 0 0,-1-1 0 0 0,0 1 0 0 0,0 0 1 0 0,0 0-1 0 0,0-1 0 0 0,0 1 0 0 0,-1 0 0 0 0,1 0 1 0 0,0 0-1 0 0,0 0 0 0 0,-1 0 0 0 0,1 0 1 0 0,0 1-1 0 0,-1-1-131 0 0,3 4 9 0 0,-2 0 0 0 0,1 1-1 0 0,-1-1 1 0 0,1 0 0 0 0,-1 5-9 0 0,2 6 285 0 0,-2-9-351 0 0,0 1 0 0 0,0 0 0 0 0,-1-1 0 0 0,0 1-1 0 0,-1 2 67 0 0,0 8-830 0 0,1-18 727 0 0,0 0 0 0 0,0 1 1 0 0,0-1-1 0 0,0 1 0 0 0,0-1 0 0 0,0 0 0 0 0,0 1 0 0 0,0-1 0 0 0,0 1 1 0 0,-1-1-1 0 0,1 0 0 0 0,0 1 0 0 0,0-1 0 0 0,0 0 0 0 0,0 1 1 0 0,-1-1-1 0 0,1 0 0 0 0,0 1 0 0 0,0-1 0 0 0,-1 0 0 0 0,1 0 103 0 0,-1 1-4825 0 0,10-34 2504 0 0,7 5 264 0 0,-13 24 1912 0 0,0 0 0 0 0,-1 0 0 0 0,0 0-1 0 0,1 0 1 0 0,-2-1 0 0 0,1 1 0 0 0,0-1 0 0 0,-1 1 0 0 0,0-1 0 0 0,0 0 0 0 0,0 1 0 0 0,0-1 0 0 0,-1 0 0 0 0,0 0-1 0 0,0-3 146 0 0,0 5 137 0 0,-1 0 0 0 0,1 1 0 0 0,1-1 0 0 0,-1 0 0 0 0,0 0-1 0 0,1 0 1 0 0,-1 0 0 0 0,1 0 0 0 0,0 0 0 0 0,0 1-1 0 0,0-1 1 0 0,0 0 0 0 0,1 1 0 0 0,-1-1 0 0 0,1 1 0 0 0,-1-1-137 0 0,6-6 1229 0 0,1 0 1 0 0,-1 0 0 0 0,5-3-1230 0 0,-2 2 847 0 0,-3 3-155 0 0,0 1 0 0 0,1 0 0 0 0,0 0 0 0 0,4-2-692 0 0,18-13 1589 0 0,-2-1-252 0 0,0 1 0 0 0,16-8-1337 0 0,-35 25 191 0 0,1 0-1 0 0,-1 0 0 0 0,1 1 1 0 0,-1 0-1 0 0,1 1-190 0 0,15-5 344 0 0,-23 6-317 0 0,0 0-1 0 0,0 1 1 0 0,0-1-1 0 0,0 1 1 0 0,0-1-1 0 0,0 1 1 0 0,1 0-1 0 0,-1 0 1 0 0,0 0-1 0 0,0 0 1 0 0,0 0-1 0 0,0 1 1 0 0,1-1-1 0 0,-1 1 0 0 0,0-1 1 0 0,0 1-1 0 0,0 0 1 0 0,0 0-1 0 0,0 0 1 0 0,0 0-1 0 0,0 0 1 0 0,0 0-1 0 0,-1 0 1 0 0,1 1-1 0 0,0-1 1 0 0,-1 1-1 0 0,1-1 1 0 0,-1 1-1 0 0,1 0 1 0 0,-1-1-1 0 0,0 1 1 0 0,0 0-1 0 0,0 0 1 0 0,0 0-1 0 0,0 0 0 0 0,0 0 1 0 0,0 0-1 0 0,-1 0 1 0 0,1 0-1 0 0,-1 0 1 0 0,1 1-1 0 0,-1-1-26 0 0,0 9 29 0 0,1-1-1 0 0,-2 1 1 0 0,0 0-1 0 0,0-1 1 0 0,-1 1-1 0 0,0 0 1 0 0,0-1-1 0 0,-1 0 1 0 0,-3 6-29 0 0,-4 18 51 0 0,0-1-111 0 0,-2 0-1 0 0,-2-1 1 0 0,-3 4 60 0 0,1-1-471 0 0,7-16-1381 0 0,-1-1 0 0 0,-9 13 1852 0 0,10-19-1672 0 0</inkml:trace>
  <inkml:trace contextRef="#ctx0" brushRef="#br0" timeOffset="160262.188">8756 9492 3680 0 0,'-11'6'-195'0'0,"1"-2"3460"0"0,9-3-2239 0 0,-1-1 0 0 0,1 1 0 0 0,-1-1 0 0 0,1 1 0 0 0,0 0 0 0 0,-1-1 0 0 0,1 1 0 0 0,0 0 0 0 0,0 0 0 0 0,0 0 0 0 0,-1 0 0 0 0,1 0 0 0 0,0 1-1026 0 0,0-1 54 0 0,1 0 0 0 0,-1 0 1 0 0,1 0-1 0 0,-1 0 0 0 0,1 1 1 0 0,0-1-1 0 0,0 0 0 0 0,-1 1 0 0 0,1-1 1 0 0,0 0-1 0 0,0 0 0 0 0,0 1-54 0 0,0 20 733 0 0,0 1 0 0 0,-2-1 0 0 0,-1 0 0 0 0,-1 1-733 0 0,2-14 88 0 0,1 1-53 0 0,-2 0 1 0 0,1-1-1 0 0,-1 1 1 0 0,0-1-1 0 0,-1 1 1 0 0,0-1-1 0 0,-3 4-35 0 0,2-3 5 0 0,0 0 0 0 0,1 1 0 0 0,1-1 0 0 0,-1 4-5 0 0,0-1-1 0 0,0-1 0 0 0,-1 0-1 0 0,-1 2 2 0 0,-49 82-608 0 0,37-68 116 0 0,13-20-382 0 0,0 0 1 0 0,0 1-1 0 0,0 2 874 0 0,4-9-1156 0 0,1-2-495 0 0,0 0-216 0 0,0-2-43 0 0,0-9-8 0 0</inkml:trace>
  <inkml:trace contextRef="#ctx0" brushRef="#br0" timeOffset="160582.922">8645 9857 4144 0 0,'7'-4'-285'0'0,"4"-2"757"0"0,-1 1 0 0 0,1 0 0 0 0,0 1-1 0 0,0 0 1 0 0,1 0-472 0 0,-8 3 424 0 0,-1 0-1 0 0,1 1 0 0 0,-1 0 1 0 0,1-1-1 0 0,-1 1 0 0 0,0 0 1 0 0,1 1-1 0 0,-1-1 1 0 0,1 1-1 0 0,-1-1 0 0 0,0 1 1 0 0,1 0-1 0 0,-1 0 0 0 0,0 0 1 0 0,0 1-1 0 0,0-1 0 0 0,0 1 1 0 0,0 0-1 0 0,3 1-423 0 0,4 5 804 0 0,0 0-1 0 0,0 1 0 0 0,-1 0 1 0 0,0 0-1 0 0,-1 1 1 0 0,0 0-1 0 0,0 0 0 0 0,-1 1 1 0 0,4 9-804 0 0,44 105 1748 0 0,-46-106-1667 0 0,0 0-1716 0 0,-2-7-3185 0 0,-1 3-2415 0 0</inkml:trace>
  <inkml:trace contextRef="#ctx0" brushRef="#br0" timeOffset="-199136.822">9393 9029 10248 0 0,'1'-1'465'0'0,"1"-4"-189"0"0,1 0-1 0 0,-1 0 1 0 0,0 0 0 0 0,-1-1-1 0 0,1 1 1 0 0,-1 0 0 0 0,0-1-1 0 0,0 1 1 0 0,-1 0 0 0 0,0-1 0 0 0,0 1-1 0 0,0-1 1 0 0,-1-3-276 0 0,0 1 1416 0 0,0 4-787 0 0,1 0 0 0 0,-1 0 1 0 0,0 0-1 0 0,0 1 0 0 0,-1-4-629 0 0,2 6 67 0 0,-1 0-1 0 0,1 0 1 0 0,-1 1-1 0 0,1-1 1 0 0,-1 0-1 0 0,1 1 1 0 0,-1-1-1 0 0,1 0 1 0 0,-1 1-1 0 0,0-1 0 0 0,1 1 1 0 0,-1-1-1 0 0,0 0 1 0 0,0 1-1 0 0,1 0 1 0 0,-1-1-1 0 0,0 1 1 0 0,0 0-1 0 0,0-1 1 0 0,0 1-1 0 0,1 0 1 0 0,-1 0-1 0 0,0-1 1 0 0,0 1-1 0 0,0 0 1 0 0,0 0-1 0 0,0 0-66 0 0,0 1 55 0 0,0-1 1 0 0,-1 1-1 0 0,1-1 0 0 0,0 1 0 0 0,-1 0 1 0 0,1-1-1 0 0,0 1 0 0 0,0 0 0 0 0,0 0 1 0 0,0 0-1 0 0,0 0 0 0 0,0 0 0 0 0,0 0 1 0 0,0 0-1 0 0,0 0 0 0 0,0 0 0 0 0,0 0 1 0 0,1 1-1 0 0,-1-1 0 0 0,0 1-55 0 0,-4 6 210 0 0,-6 7-32 0 0,1 1-1 0 0,0 0 1 0 0,1 1 0 0 0,-6 17-178 0 0,-4 18 216 0 0,1 2-216 0 0,3-7 74 0 0,-21 74-3 0 0,5 1-1 0 0,-5 60-70 0 0,20-37 0 0 0,11-94 0 0 0,2-16 13 0 0,1 0 1 0 0,2 0-1 0 0,2 0 0 0 0,1-1 0 0 0,1 1 0 0 0,3 0 0 0 0,9 31-13 0 0,-14-59-112 0 0,0 0 0 0 0,1 0-1 0 0,0 0 1 0 0,0 0 0 0 0,1 0-1 0 0,0-1 1 0 0,0 1 0 0 0,1-1-1 0 0,-1 0 1 0 0,1-1 0 0 0,1 1-1 0 0,-1-1 1 0 0,1 0 0 0 0,0 0-1 0 0,0-1 1 0 0,0 1 0 0 0,1-1-1 0 0,0-1 1 0 0,-1 1 0 0 0,1-1-1 0 0,0-1 1 0 0,1 1 0 0 0,-1-1-1 0 0,4 1 113 0 0,25 2-1076 0 0</inkml:trace>
  <inkml:trace contextRef="#ctx0" brushRef="#br0" timeOffset="-198783.765">9484 9324 15200 0 0,'0'0'696'0'0,"0"0"-14"0"0,0 0-362 0 0,0 0 103 0 0,9 0 623 0 0,5-2-493 0 0,-1 1-1 0 0,0-2 0 0 0,0 0 0 0 0,0-1 0 0 0,0 0 0 0 0,4-2-552 0 0,4-2 131 0 0,159-45 273 0 0,-110 27-537 0 0,-68 25-139 0 0,-1 0 0 0 0,1 1 0 0 0,0-1 1 0 0,0 0-1 0 0,0 1 0 0 0,0 0 0 0 0,0-1 0 0 0,0 1 0 0 0,1 0 272 0 0,-3 0-1788 0 0</inkml:trace>
  <inkml:trace contextRef="#ctx0" brushRef="#br0" timeOffset="-198449.657">9420 9631 13184 0 0,'-1'0'199'0'0,"1"1"-1"0"0,-1 0 1 0 0,0-1 0 0 0,1 1 0 0 0,-1-1 0 0 0,0 1 0 0 0,1 0 0 0 0,-1 0 0 0 0,1-1 0 0 0,-1 1 0 0 0,1 0 0 0 0,0 0-1 0 0,-1 0 1 0 0,1 0 0 0 0,0-1 0 0 0,-1 1 0 0 0,1 0 0 0 0,0 0 0 0 0,0 0 0 0 0,0 0 0 0 0,0 1-199 0 0,0-1 942 0 0,0 1-164 0 0,17 45 1851 0 0,-5-9-2086 0 0,-10-34-515 0 0,-1 0 0 0 0,1 0 0 0 0,-1 0 0 0 0,0 1 0 0 0,-1-1 0 0 0,1 0 0 0 0,-1 1 0 0 0,0 1-28 0 0,2 13 26 0 0,-2-14-25 0 0,0 0 0 0 0,0 0-1 0 0,0 0 1 0 0,-1-1 0 0 0,0 2-1 0 0,-1 17-46 0 0,-1-1-327 0 0,2-19 185 0 0,1 0 0 0 0,-1-1 0 0 0,1 1 0 0 0,0 0 0 0 0,-1-1 0 0 0,1 1 0 0 0,0 0 0 0 0,1 0 0 0 0,-1-1 0 0 0,0 1 0 0 0,1 0-1 0 0,0-1 1 0 0,-1 1 0 0 0,2 1 188 0 0,-1-3-1968 0 0</inkml:trace>
  <inkml:trace contextRef="#ctx0" brushRef="#br0" timeOffset="-198121.536">9501 9604 1376 0 0,'0'0'65'0'0,"0"0"553"0"0,15-3 10327 0 0,-1 2-6655 0 0,-1 0-1 0 0,13-2-4289 0 0,54-16 1524 0 0,-64 15-936 0 0,39-16 75 0 0,-40 14-553 0 0,0 1 0 0 0,0 0-1 0 0,10-1-109 0 0,-19 4 12 0 0,1 1 0 0 0,-1 0 0 0 0,0 0 0 0 0,1 1 0 0 0,-1 0 0 0 0,1 0 0 0 0,-1 1 0 0 0,1-1 0 0 0,-1 1 0 0 0,0 1 0 0 0,1-1 0 0 0,5 3-12 0 0,-10-3 15 0 0,-1 0 1 0 0,0 0-1 0 0,1 0 0 0 0,-1 0 0 0 0,0 0 1 0 0,1 1-1 0 0,-1-1 0 0 0,0 0 0 0 0,0 1 1 0 0,0-1-1 0 0,0 1 0 0 0,0-1 0 0 0,-1 1 0 0 0,1-1 1 0 0,0 1-1 0 0,-1-1 0 0 0,1 1 0 0 0,-1 0 1 0 0,1-1-1 0 0,-1 1 0 0 0,0 0 0 0 0,0 0 0 0 0,0-1 1 0 0,0 3-16 0 0,0 5 96 0 0,0 0 1 0 0,-1 0-1 0 0,0 0 1 0 0,-1 2-97 0 0,0-5-32 0 0,-1 9 14 0 0,-2 0 0 0 0,0 0 0 0 0,0 0 0 0 0,-2-1-1 0 0,0 0 19 0 0,-11 28 9 0 0,3-8 65 0 0,-7 10-74 0 0,-3 8-106 0 0,20-41-172 0 0,0 0 1 0 0,0-1 0 0 0,-1 1 0 0 0,0-1 0 0 0,-1 0 0 0 0,0-1-1 0 0,-1 0 1 0 0,-7 8 277 0 0,8-9-487 0 0,5-7-2467 0 0,-2-3 895 0 0</inkml:trace>
  <inkml:trace contextRef="#ctx0" brushRef="#br0" timeOffset="-197794.411">9557 9389 11520 0 0,'0'0'886'0'0,"-2"8"405"0"0,0 3 246 0 0,2 0 0 0 0,0 0 0 0 0,0 9-1537 0 0,1-7 1391 0 0,-1-1 0 0 0,-1 11-1391 0 0,-12 95 607 0 0,4-67-379 0 0,-2-1 1 0 0,-2 0-1 0 0,-10 24-228 0 0,21-67-166 0 0,-2 3-400 0 0,0 1-1 0 0,1 0 1 0 0,0 0 0 0 0,1 0 0 0 0,-1 11 566 0 0,3-21-1939 0 0,0-1-2566 0 0,0 0-1100 0 0</inkml:trace>
  <inkml:trace contextRef="#ctx0" brushRef="#br0" timeOffset="-197793.411">9665 9419 10368 0 0,'0'0'472'0'0,"8"-4"157"0"0,-4-2-445 0 0,-3 5 673 0 0,-1 1 294 0 0,8 9 1208 0 0,-7-8-2190 0 0,0 1 0 0 0,-1 0 0 0 0,1 0 1 0 0,0 1-1 0 0,-1-1 0 0 0,1 0 1 0 0,-1 0-1 0 0,1 0 0 0 0,-1 0 1 0 0,0 0-1 0 0,0 1 0 0 0,0 0-169 0 0,-4 30 1214 0 0,2-14-862 0 0,-3 23 715 0 0,-8 33-1067 0 0,2-16 247 0 0,6-29-114 0 0,2-18-124 0 0,0 1 0 0 0,1 1 0 0 0,1-1-1 0 0,0 0 1 0 0,1 0 0 0 0,1 1 0 0 0,0 1-9 0 0,-1-13 15 0 0,1 0-1 0 0,-1 0 1 0 0,1 0-1 0 0,-1 0 1 0 0,1 0-1 0 0,0 0 1 0 0,0 0-1 0 0,0 0 1 0 0,0 0 0 0 0,0 0-1 0 0,1 0 1 0 0,-1-1-15 0 0,0 0-11 0 0,-1 0 0 0 0,1-1 1 0 0,0 1-1 0 0,0-1 1 0 0,-1 1-1 0 0,1-1 0 0 0,0 1 1 0 0,0-1-1 0 0,0 0 1 0 0,-1 1-1 0 0,1-1 0 0 0,0 0 1 0 0,0 0-1 0 0,0 1 0 0 0,0-1 1 0 0,0 0-1 0 0,0 0 1 0 0,-1 0-1 0 0,1 0 0 0 0,0 0 1 0 0,0 0-1 0 0,0-1 1 0 0,0 1-1 0 0,0 0 0 0 0,0 0 1 0 0,-1-1-1 0 0,2 1 11 0 0,2-2-22 0 0,-1 0-1 0 0,1 0 1 0 0,0 0 0 0 0,-1-1-1 0 0,0 1 1 0 0,1-1-1 0 0,-1 0 1 0 0,0 0 0 0 0,-1 0-1 0 0,3-3 23 0 0,4-6-736 0 0,-1-1 0 0 0,4-6 736 0 0,-12 19-21 0 0,5-11-1327 0 0,-5 0-2588 0 0,0-2 1963 0 0</inkml:trace>
  <inkml:trace contextRef="#ctx0" brushRef="#br0" timeOffset="-197447.338">9481 9860 8752 0 0,'0'0'398'0'0,"0"0"-3"0"0,0 0-12 0 0,0 0 879 0 0,0 0 420 0 0,4 7 1710 0 0,-3-6-3258 0 0,1 0 0 0 0,-1 0 0 0 0,0-1 1 0 0,1 1-1 0 0,-1-1 0 0 0,0 1 0 0 0,1-1 1 0 0,-1 1-1 0 0,1-1 0 0 0,-1 0 0 0 0,1 0 1 0 0,-1 1-1 0 0,1-1 0 0 0,-1 0 0 0 0,1-1 1 0 0,-1 1-1 0 0,1 0 0 0 0,-1 0 0 0 0,1-1-134 0 0,29-8 1072 0 0,-26 7-953 0 0,32-13 602 0 0,-1-2 0 0 0,6-5-721 0 0,-42 22-48 0 0,0-1 0 0 0,1 1-1 0 0,-1 0 1 0 0,0 0 0 0 0,0-1 0 0 0,1 1-1 0 0,-1 0 1 0 0,1 0 0 0 0,-1 0-1 0 0,0 0 1 0 0,1-1 0 0 0,-1 1-1 0 0,0 0 1 0 0,1 0 0 0 0,-1 0 0 0 0,1 0-1 0 0,-1 0 1 0 0,0 0 0 0 0,1 0-1 0 0,-1 0 1 0 0,1 0 0 0 0,-1 0-1 0 0,0 0 1 0 0,1 1 0 0 0,-1-1 0 0 0,0 0-1 0 0,1 0 1 0 0,-1 0 0 0 0,1 0 48 0 0,-1 1-34 0 0,0-1 1 0 0,0 1 0 0 0,0-1-1 0 0,0 1 1 0 0,1 0 0 0 0,-1-1-1 0 0,0 1 1 0 0,0-1 0 0 0,0 1-1 0 0,0-1 1 0 0,0 1 0 0 0,-1-1-1 0 0,1 1 1 0 0,0-1 0 0 0,0 1-1 0 0,0-1 1 0 0,0 1 0 0 0,0 0 33 0 0,-12 23-754 0 0,-16 17-618 0 0,11-16-301 0 0,-10 17 1673 0 0,7-8-817 0 0,-3-2 1 0 0,-10 13 816 0 0,32-44-9 0 0,-3 6-7 0 0,0-1 0 0 0,0 1 1 0 0,1 1-1 0 0,-1 0 16 0 0,-7 16 505 0 0,10-23-271 0 0,1-1 80 0 0,0 0 35 0 0,2 1 10 0 0,2-1-205 0 0,0 1 0 0 0,0-1 0 0 0,1 0 0 0 0,-1 0 0 0 0,0 0 0 0 0,0-1 0 0 0,0 1 0 0 0,0-1 0 0 0,0 0 0 0 0,0 0 0 0 0,0 0 0 0 0,0-1 0 0 0,3-1-154 0 0,10-5 856 0 0,-1-1 0 0 0,9-7-856 0 0,-16 11 223 0 0,79-58 871 0 0,-29 22-800 0 0,-46 31-2592 0 0,-12 9-4505 0 0</inkml:trace>
  <inkml:trace contextRef="#ctx0" brushRef="#br0" timeOffset="-197080.31">10156 9156 14456 0 0,'5'-4'1306'0'0,"52"-19"885"0"0,-49 21-1955 0 0,0 0 1 0 0,1 1 0 0 0,-1 0-1 0 0,1 0 1 0 0,-1 1-1 0 0,0 0 1 0 0,1 0-1 0 0,-1 1 1 0 0,1 1-237 0 0,-9 18 133 0 0,-2-14-175 0 0,-1 1-1 0 0,1 0 1 0 0,-1-1-1 0 0,-1 1 1 0 0,1-1-1 0 0,-1 0 1 0 0,0 0-1 0 0,0-1 1 0 0,-3 3 42 0 0,-8 12-419 0 0,-10 20-186 0 0,5-8-1143 0 0,-13 15 1748 0 0,0-5-711 0 0,3 1-1 0 0,1 2 1 0 0,2 0 0 0 0,-8 25 711 0 0,26-54 19 0 0,7-12 75 0 0,-1 0 1 0 0,1-1-1 0 0,0 1 0 0 0,1 0 0 0 0,-1 0 1 0 0,1 1-1 0 0,0-1 0 0 0,0 0 1 0 0,-1 3-95 0 0,2-6 128 0 0,0-1-38 0 0,21 8 88 0 0,-16-9-165 0 0,0 0 1 0 0,-1 1 0 0 0,1-2 0 0 0,0 1 0 0 0,-1 0 0 0 0,1-1 0 0 0,-1 0 0 0 0,0 0 0 0 0,0 0 0 0 0,0-1 0 0 0,1 1-14 0 0,1-2-37 0 0,-1 1-324 0 0,0 0 0 0 0,-1-1 1 0 0,1 1-1 0 0,-1-1 0 0 0,0 0 1 0 0,4-5 360 0 0,-7 8-3364 0 0,-1 1-976 0 0</inkml:trace>
  <inkml:trace contextRef="#ctx0" brushRef="#br0" timeOffset="-196731.253">10019 9631 920 0 0,'-1'1'67'0'0,"-2"4"449"0"0,0-1 1 0 0,-1 0 0 0 0,0 0-1 0 0,0 0 1 0 0,-3 2-517 0 0,4-3 1142 0 0,-1 0 0 0 0,1 0 0 0 0,0 0 0 0 0,0 1 0 0 0,0-1 0 0 0,1 1 0 0 0,-1-1 0 0 0,1 1 0 0 0,-1 2-1142 0 0,5 10 2342 0 0,-2-3-1567 0 0,1 5-75 0 0,-2 0 1 0 0,0-1 0 0 0,-1 1-1 0 0,-3 12-700 0 0,-1 3 689 0 0,1 0-1 0 0,-1 28-688 0 0,2-15 325 0 0,3-30-323 0 0,1-1 0 0 0,1 1 0 0 0,1-1-1 0 0,0 1 1 0 0,1 1-2 0 0,-1-1 1 0 0,-1-14 61 0 0,-1 0 0 0 0,1-1-1 0 0,-1 1 1 0 0,1 0 0 0 0,-1 0-1 0 0,1 0 1 0 0,0-1-1 0 0,0 1 1 0 0,0 0 0 0 0,0-1-1 0 0,0 1 1 0 0,0-1 0 0 0,1 1-1 0 0,-1-1 1 0 0,0 0-1 0 0,1 1 1 0 0,0 0-62 0 0,1 0 80 0 0,0-1 0 0 0,0 1-1 0 0,0-1 1 0 0,0 0 0 0 0,0 1 0 0 0,1-1 0 0 0,-1-1-1 0 0,0 1 1 0 0,4 0-80 0 0,7 0 88 0 0,0 0 0 0 0,0-2 0 0 0,0 0 0 0 0,9-1-88 0 0,-13 1-78 0 0,57-15 124 0 0,-63 15-13 0 0,24-3 580 0 0,0-2 1 0 0,17-6-614 0 0,-10 4 138 0 0,-29 7-93 0 0,-1 0 0 0 0,1 0-1 0 0,0-1 1 0 0,-1 1 0 0 0,1-1 0 0 0,-1 0-1 0 0,1-1 1 0 0,-1 1 0 0 0,0-1-1 0 0,0 0 1 0 0,0 0 0 0 0,-1-1 0 0 0,4-2-45 0 0,-4 1-39 0 0,0 1 0 0 0,0-1 1 0 0,0 0-1 0 0,-1 0 0 0 0,1 0 1 0 0,-1 0-1 0 0,0 0 0 0 0,-1-1 1 0 0,2-4 38 0 0,10-24-776 0 0,0 4-5615 0 0,-8 7-1359 0 0</inkml:trace>
  <inkml:trace contextRef="#ctx0" brushRef="#br0" timeOffset="-195965.297">10708 8956 11976 0 0,'0'0'922'0'0,"0"0"-467"0"0,0 0 266 0 0,0 0 177 0 0,0 0 35 0 0,0 0 20 0 0,0 0 47 0 0,0 0 21 0 0,0 0 3 0 0,0 0-112 0 0,2 1-470 0 0,1 2-411 0 0,0 1 1 0 0,0-1 0 0 0,0 1 0 0 0,0 0-1 0 0,-1 0 1 0 0,1 0 0 0 0,-1 0 0 0 0,0 0-1 0 0,0 0 1 0 0,-1 1 0 0 0,1-1-1 0 0,-1 1 1 0 0,0-1 0 0 0,0 1 0 0 0,0-1-32 0 0,1 37-1966 0 0,-4-13-4103 0 0,1-13 147 0 0</inkml:trace>
  <inkml:trace contextRef="#ctx0" brushRef="#br0" timeOffset="-195346.226">10565 9266 1376 0 0,'0'0'65'0'0,"2"0"-6"0"0,-2 0-1 0 0,0 0 0 0 0,1 0 1 0 0,-1 0-1 0 0,0 0 0 0 0,1 0 0 0 0,-1 0 1 0 0,0 0-1 0 0,1-1 0 0 0,-1 1 0 0 0,0 0 0 0 0,1 0 1 0 0,-1 0-1 0 0,0 0 0 0 0,1 0 0 0 0,-1-1 1 0 0,0 1-1 0 0,1 0 0 0 0,-1 0 0 0 0,0 0 1 0 0,0-1-1 0 0,1 1 0 0 0,-1 0 0 0 0,0-1 0 0 0,0 1 1 0 0,0 0-1 0 0,1 0 0 0 0,-1-1 0 0 0,0 1 1 0 0,0 0-1 0 0,0-1 0 0 0,0 1 0 0 0,0 0 1 0 0,0-1-1 0 0,1 1 0 0 0,-1 0 0 0 0,0-1 0 0 0,0 1 1 0 0,0-1-1 0 0,0 1 0 0 0,0 0 0 0 0,-1-1-58 0 0,1 0 608 0 0,7-12 7155 0 0,5 2-3928 0 0,17-7-2601 0 0,-8 6-651 0 0,-16 9-575 0 0,1 0 1 0 0,0 1-1 0 0,0-1 0 0 0,0 1 0 0 0,0 1 1 0 0,0-1-1 0 0,0 1 0 0 0,1 0-8 0 0,19-6-17 0 0,-24 7-63 0 0,10 14-729 0 0,-12-13 759 0 0,0 1-1 0 0,0-1 1 0 0,0 0-1 0 0,0 1 1 0 0,0-1-1 0 0,0 1 1 0 0,0-1-1 0 0,-1 0 1 0 0,1 1-1 0 0,0-1 1 0 0,-1 0-1 0 0,1 1 1 0 0,-1-1-1 0 0,1 0 1 0 0,-1 1 50 0 0,-13 21-379 0 0,6-10 189 0 0,1-1 134 0 0,0 0 0 0 0,-1-1 0 0 0,0 0 0 0 0,-1 0 0 0 0,0-1 0 0 0,-1 0 0 0 0,0 0 0 0 0,-4 2 56 0 0,12-11 113 0 0,0 1 0 0 0,-1 0 1 0 0,1 0-1 0 0,0 0 0 0 0,0 0 1 0 0,0 0-1 0 0,0 0 1 0 0,1 1-1 0 0,-1-1 0 0 0,1 1 1 0 0,-1-1-1 0 0,1 1 1 0 0,0 0-1 0 0,0-1 0 0 0,0 1 1 0 0,0 0-1 0 0,0 0 1 0 0,1-1-1 0 0,-1 1 0 0 0,1 0 1 0 0,0 0-1 0 0,0 0 0 0 0,0 2-113 0 0,0-4 24 0 0,1-1-1 0 0,-1 1 1 0 0,0-1-1 0 0,0 1 0 0 0,1-1 1 0 0,-1 1-1 0 0,1-1 1 0 0,-1 1-1 0 0,0-1 0 0 0,1 1 1 0 0,-1-1-1 0 0,1 0 1 0 0,-1 1-1 0 0,1-1 1 0 0,-1 0-1 0 0,1 1 0 0 0,0-1 1 0 0,-1 0-1 0 0,1 0 1 0 0,-1 1-1 0 0,1-1 0 0 0,-1 0 1 0 0,1 0-1 0 0,0 0 1 0 0,-1 0-1 0 0,1 0-23 0 0,16 2 353 0 0,25-3 236 0 0,-38 1-536 0 0,1-1-1 0 0,-1 1 0 0 0,0-1 0 0 0,0 0 0 0 0,0 0 0 0 0,0-1 0 0 0,0 1 0 0 0,1-1-52 0 0,-2 0 66 0 0,-1 2-35 0 0,15 1 46 0 0,-15-1-11 0 0,6 24 197 0 0,-9-20-247 0 0,1 0 1 0 0,-1-1-1 0 0,0 1 1 0 0,0-1-1 0 0,0 1 1 0 0,0-1-1 0 0,-1 1 0 0 0,1-1 1 0 0,-1 0-1 0 0,0 1 1 0 0,0-1-1 0 0,0 0 1 0 0,-1-1-1 0 0,-1 3-16 0 0,-8 8 69 0 0,-1 0 0 0 0,-8 6-69 0 0,9-9 29 0 0,-39 31-17 0 0,30-25-124 0 0,0 1 0 0 0,-9 12 112 0 0,23-23-102 0 0,0 0 1 0 0,0 0-1 0 0,-4 1 102 0 0,-18 17-487 0 0,-6 7 231 0 0,19-14 500 0 0,11-13 945 0 0,18-12-778 0 0,2-2-62 0 0,2 2-1 0 0,-1-1 1 0 0,1 2-1 0 0,1 0 1 0 0,-1 2-1 0 0,12-3-348 0 0,-16 4 37 0 0,96-34 63 0 0,-41 14 268 0 0,181-64 491 0 0,-185 65-746 0 0,-39 17-146 0 0,-23 5-196 0 0,-2 1-58 0 0,0 0-8 0 0,0 0-239 0 0,-11 10-2418 0 0,9-9 2388 0 0,-12 10-1506 0 0</inkml:trace>
  <inkml:trace contextRef="#ctx0" brushRef="#br0" timeOffset="-194913.382">10509 9929 6448 0 0,'0'0'498'0'0,"0"0"40"0"0,0 0 1383 0 0,0 0 639 0 0,0 0 127 0 0,0 0-220 0 0,0 0-1036 0 0,0 0-455 0 0,0 0-89 0 0,0 0-67 0 0,0 0-199 0 0,4 8 428 0 0,-1 5-974 0 0,-2 0-1 0 0,1 0 1 0 0,-2 0-1 0 0,1 1 1 0 0,-2-1-1 0 0,0 0 1 0 0,-1 0-1 0 0,-1 5-74 0 0,-2 3-127 0 0,3-16 100 0 0,1 0 0 0 0,0 0 0 0 0,0 0 0 0 0,0 0 0 0 0,0 2 27 0 0,0 5-21 0 0,1-13-880 0 0,6-6 229 0 0,6-10 518 0 0,-1 0-1 0 0,-1 0 0 0 0,0-1 1 0 0,-1 0-1 0 0,-1-1 0 0 0,2-8 155 0 0,-3 11 70 0 0,1 1 1 0 0,0 0-1 0 0,1 0 0 0 0,8-9-70 0 0,-4 5 142 0 0,-7 12 34 0 0,0-1-1 0 0,0 1 1 0 0,1 0-1 0 0,0 1 1 0 0,0 0-1 0 0,1 0 1 0 0,8-5-176 0 0,-4 3 312 0 0,-11 7-282 0 0,0 0-1 0 0,1 0 0 0 0,-1 0 0 0 0,0 1 1 0 0,1-1-1 0 0,-1 0 0 0 0,1 1 1 0 0,0 0-1 0 0,-1-1 0 0 0,1 1 0 0 0,-1 0 1 0 0,1-1-1 0 0,0 1 0 0 0,-1 0 0 0 0,1 0 1 0 0,-1 0-1 0 0,1 0 0 0 0,0 1 1 0 0,-1-1-1 0 0,1 0 0 0 0,-1 1 0 0 0,1-1 1 0 0,-1 1-1 0 0,1 0 0 0 0,-1-1 1 0 0,1 1-1 0 0,-1 0 0 0 0,1 0 0 0 0,-1 0 1 0 0,0 0-1 0 0,0 0 0 0 0,1 0 0 0 0,-1 0 1 0 0,0 0-1 0 0,0 1 0 0 0,0-1 1 0 0,0 0-1 0 0,-1 1 0 0 0,1-1 0 0 0,0 0 1 0 0,0 1-1 0 0,-1-1 0 0 0,1 1 0 0 0,-1 0 1 0 0,1-1-1 0 0,-1 1 0 0 0,0-1-29 0 0,3 13 93 0 0,-1 0-1 0 0,-1-1 0 0 0,0 1 1 0 0,0 0-1 0 0,-3 11-92 0 0,-1 9 173 0 0,-7 26-173 0 0,-2 9 77 0 0,7-34-57 0 0,-1 1 0 0 0,-7 14-20 0 0,-16 77-240 0 0,27-123-3596 0 0,2-12 1374 0 0,-2-8 960 0 0</inkml:trace>
  <inkml:trace contextRef="#ctx0" brushRef="#br0" timeOffset="-194545.365">10527 10048 11976 0 0,'0'0'922'0'0,"9"0"321"0"0,-6-1-894 0 0,-1 0 0 0 0,0-1 0 0 0,1 1 0 0 0,-1 0 0 0 0,0 0 0 0 0,0-1 0 0 0,0 0 1 0 0,0 1-1 0 0,0-1 0 0 0,0 0 0 0 0,0 0 0 0 0,0-1-349 0 0,2-2 805 0 0,-3 5-722 0 0,-1 0-1 0 0,1-1 1 0 0,-1 1-1 0 0,1 0 1 0 0,0 0-1 0 0,-1 0 1 0 0,1-1 0 0 0,-1 1-1 0 0,1 0 1 0 0,-1 0-1 0 0,1 0 1 0 0,0 0-1 0 0,-1 0 1 0 0,1 0-1 0 0,-1 0 1 0 0,1 0-1 0 0,-1 0 1 0 0,1 0-1 0 0,0 0 1 0 0,-1 1-83 0 0,3-1 240 0 0,20-2 565 0 0,-19 2-732 0 0,-1-1 1 0 0,1 1 0 0 0,-1-1 0 0 0,1 1 0 0 0,0 0-1 0 0,-1 1 1 0 0,1-1 0 0 0,0 1 0 0 0,-1-1 0 0 0,1 1-1 0 0,-1 0 1 0 0,1 0 0 0 0,2 2-74 0 0,-5-3 4 0 0,0 1 0 0 0,0 0 1 0 0,-1-1-1 0 0,1 1 0 0 0,0 0 0 0 0,-1-1 1 0 0,1 1-1 0 0,-1 0 0 0 0,1 0 0 0 0,0 0 0 0 0,-1-1 1 0 0,0 1-1 0 0,1 0 0 0 0,-1 0 0 0 0,1 0 1 0 0,-1 0-1 0 0,0 0 0 0 0,0 0 0 0 0,0 0 1 0 0,0 0-1 0 0,1 0 0 0 0,-1 0 0 0 0,0 0 0 0 0,0 0 1 0 0,-1 0-1 0 0,1-1 0 0 0,0 1 0 0 0,0 0 1 0 0,0 0-1 0 0,-1 1-4 0 0,0 2 19 0 0,-1 0 1 0 0,1 0 0 0 0,-1 0-1 0 0,0 0 1 0 0,-2 2-20 0 0,4-5 0 0 0,-1 0 0 0 0,-15 28-104 0 0,0 0 0 0 0,2 1 104 0 0,10-20-28 0 0,-2 0 0 0 0,1-1 0 0 0,-1 0 0 0 0,0 0 0 0 0,-2 0 28 0 0,-2 5-30 0 0,0 0-1 0 0,1 0 0 0 0,-4 11 31 0 0,9-17-13 0 0,4-7 8 0 0,1-1 1 0 0,-1 1-1 0 0,1-1 0 0 0,-1 1 0 0 0,1-1 1 0 0,0 0-1 0 0,-1 0 0 0 0,1 1 0 0 0,0-1 1 0 0,-1 0-1 0 0,1 0 0 0 0,0 1 0 0 0,-1-1 1 0 0,1 0-1 0 0,0 0 0 0 0,0 0 1 0 0,-1 0 4 0 0,1 0-3 0 0,2 0-17 0 0,0-1-1 0 0,1 1 0 0 0,-1-1 0 0 0,0 1 1 0 0,1-1-1 0 0,-1 0 0 0 0,0-1 0 0 0,0 1 1 0 0,0 0-1 0 0,0-1 0 0 0,0 0 0 0 0,0 1 1 0 0,0-1-1 0 0,1-2 21 0 0,14-7-78 0 0,9-4-1774 0 0,18-13 1852 0 0,-19 9-980 0 0</inkml:trace>
  <inkml:trace contextRef="#ctx0" brushRef="#br0" timeOffset="-194195.294">11254 8803 15200 0 0,'0'0'696'0'0,"0"0"-14"0"0,0 0-339 0 0,0 16 1567 0 0,-2 1-1414 0 0,1 1 1 0 0,1-1-1 0 0,0 1 0 0 0,1-1 0 0 0,1 0 0 0 0,1 0 0 0 0,2 7-496 0 0,4 34 134 0 0,-3 9 86 0 0,-2 0 0 0 0,-4 10-220 0 0,-11 136 256 0 0,9-172-252 0 0,-16 180-859 0 0,-33 146 855 0 0,46-339-140 0 0,-64 310-2512 0 0,39-226 808 0 0</inkml:trace>
  <inkml:trace contextRef="#ctx0" brushRef="#br0" timeOffset="-71506.328">17470 2280 5064 0 0,'-3'0'52'0'0,"-2"1"735"0"0,1 0 0 0 0,-1 1 0 0 0,1-1 1 0 0,-1 1-1 0 0,1 0 0 0 0,0 0 0 0 0,-4 2-787 0 0,2-3 4017 0 0,6-2 4703 0 0,39 2-7736 0 0,-15 0-647 0 0,1-1-1 0 0,0-1 1 0 0,18-4-337 0 0,-21 1 89 0 0,3 0-57 0 0,-1-1 0 0 0,0-1 1 0 0,0-1-1 0 0,17-8-32 0 0,-37 13-2 0 0,4-1-35 0 0,0-1 1 0 0,0 0 0 0 0,0-1 0 0 0,0 1-1 0 0,3-5 37 0 0,-11 9-10 0 0,1 0 0 0 0,-1 0-1 0 0,0-1 1 0 0,1 1 0 0 0,-1 0-1 0 0,0-1 1 0 0,1 1 0 0 0,-1 0-1 0 0,0-1 1 0 0,0 1-1 0 0,0-1 1 0 0,1 1 0 0 0,-1 0-1 0 0,0-1 1 0 0,0 1 0 0 0,0-1-1 0 0,0 1 1 0 0,0 0 0 0 0,0-1-1 0 0,0 1 1 0 0,0-1 0 0 0,0 1-1 0 0,0-1 1 0 0,0 1 0 0 0,0 0-1 0 0,0-1 1 0 0,0 1 0 0 0,0-1-1 0 0,0 1 1 0 0,0-1 0 0 0,-1 1 10 0 0,1-1-38 0 0,-1 0 0 0 0,0 0 1 0 0,0-1-1 0 0,0 1 0 0 0,1 0 1 0 0,-1 0-1 0 0,0 0 0 0 0,-1 1 0 0 0,1-1 1 0 0,-1-1 37 0 0,-2-1-411 0 0,-1 1-1 0 0,0-1 1 0 0,0 1 0 0 0,0 0 0 0 0,-1 0 411 0 0,-7-3-1511 0 0,-4 2-65 0 0</inkml:trace>
  <inkml:trace contextRef="#ctx0" brushRef="#br0" timeOffset="-70959.788">17566 1797 10592 0 0,'0'0'818'0'0,"0"0"-404"0"0,0 0 279 0 0,0 0 184 0 0,0 0 34 0 0,0 0 33 0 0,0 0 108 0 0,0 0 48 0 0,1 1 10 0 0,3 3-829 0 0,-1 0-1 0 0,0 0 0 0 0,0 0 0 0 0,-1 0 0 0 0,1 1 0 0 0,-1-1 0 0 0,0 1 0 0 0,0-1 0 0 0,0 1 1 0 0,-1 0-1 0 0,0 0 0 0 0,1 1-280 0 0,1 13 356 0 0,-1-1 1 0 0,0 16-357 0 0,-1-10 293 0 0,10 215 573 0 0,-9 19-708 0 0,-3-141-150 0 0,-1-58-176 0 0,-2 0 0 0 0,-11 57 168 0 0,13-98-102 0 0,0-1 0 0 0,1 12 102 0 0,1-28-220 0 0,0-1-4 0 0,0 0-144 0 0,-4-11-1853 0 0,0-15-1528 0 0,-1-19 3749 0 0,2 18-1341 0 0,-3-16 1341 0 0,-37-137-4878 0 0,40 172 4775 0 0,0 0 0 0 0,0 0 1 0 0,0 0-1 0 0,-1 1 0 0 0,0-1 0 0 0,-5-6 103 0 0,8 12 103 0 0,-1 0 1 0 0,1 0 0 0 0,-1 1-1 0 0,1-1 1 0 0,-1 0-1 0 0,0 1 1 0 0,0-1 0 0 0,0 1-1 0 0,0 0 1 0 0,0-1 0 0 0,0 1-1 0 0,-1 0-103 0 0,2 0 117 0 0,0 1-1 0 0,-1 0 1 0 0,1 0-1 0 0,0 0 1 0 0,0 0-1 0 0,0 0 1 0 0,0 0-1 0 0,-1 0 0 0 0,1 0 1 0 0,0 0-1 0 0,0 0 1 0 0,0 1-1 0 0,0-1 1 0 0,-1 0-1 0 0,1 1 1 0 0,0-1-1 0 0,0 1 1 0 0,0-1-1 0 0,0 1 1 0 0,0 0-1 0 0,0-1 1 0 0,0 1-1 0 0,0 0 1 0 0,0 0-117 0 0,-5 6 514 0 0,0 0 0 0 0,1 1 1 0 0,0-1-1 0 0,1 1 1 0 0,-1 0-1 0 0,1 0 0 0 0,-1 5-514 0 0,2-5 353 0 0,2-6-293 0 0,-8 17 454 0 0,1 0 0 0 0,0 0 0 0 0,2 1 0 0 0,-2 7-514 0 0,-2 16 632 0 0,6-31-479 0 0,1 1 0 0 0,0 0-1 0 0,1 0 1 0 0,0 0 0 0 0,1 0 0 0 0,1 4-153 0 0,0-17 3 0 0,1 1 0 0 0,0-1 0 0 0,-1 0 0 0 0,1 1 0 0 0,0-1 0 0 0,-1 0-1 0 0,1 0 1 0 0,0 0 0 0 0,-1 0 0 0 0,1 0 0 0 0,0 0 0 0 0,0 0 0 0 0,-1 0 0 0 0,1 0 0 0 0,0 0 0 0 0,-1 0 0 0 0,1 0-3 0 0,0 0 3 0 0,3 0-3 0 0,-1-1 0 0 0,1 1 0 0 0,-1-1 0 0 0,0 0 0 0 0,1 0 0 0 0,-1 0 0 0 0,0-1 0 0 0,0 1 0 0 0,0-1 0 0 0,2-1 0 0 0,31-21 0 0 0,-33 21 0 0 0,22-17 0 0 0,-2-2 0 0 0,9-10 0 0 0,-1 0 0 0 0,11-10 0 0 0,2-2 0 0 0,13-8 0 0 0,-31 30 0 0 0,1 2 0 0 0,1 1 0 0 0,0 0 0 0 0,13-3 0 0 0,-31 17-13 0 0,-2 6-66 0 0,-7-1 65 0 0,0 1-1 0 0,-1 0 1 0 0,1 0-1 0 0,0 0 0 0 0,0 0 1 0 0,-1 0-1 0 0,1 0 1 0 0,-1 0-1 0 0,1 0 0 0 0,-1 1 1 0 0,1-1-1 0 0,-1 0 1 0 0,0 0-1 0 0,1 0 0 0 0,-1 1 1 0 0,0-1-1 0 0,0 0 1 0 0,0 0-1 0 0,0 1 15 0 0,0 1-319 0 0,0 0-1 0 0,0 0 1 0 0,0 0-1 0 0,-1 0 1 0 0,1 0 0 0 0,-1 0-1 0 0,0 1 320 0 0,-1 0-2093 0 0,-2 2-4112 0 0</inkml:trace>
  <inkml:trace contextRef="#ctx0" brushRef="#br0" timeOffset="-70529.938">17978 2138 11056 0 0,'0'0'852'0'0,"0"0"-384"0"0,1 2 470 0 0,2 10 93 0 0,0 0-1 0 0,-1 0 0 0 0,0 0 1 0 0,-1 0-1 0 0,0 1 1 0 0,-1-1-1 0 0,-1 5-1030 0 0,1-2 468 0 0,-3 56 818 0 0,-7 36-1286 0 0,-2 24 574 0 0,9-81-574 0 0,-1 35 0 0 0,4-48-12 0 0,18-56-180 0 0,-8 4 90 0 0,0-1 0 0 0,-1 0 0 0 0,-1-1-1 0 0,6-15 103 0 0,22-75-272 0 0,-26 73 187 0 0,36-133-164 0 0,-28 93 399 0 0,3 2-1 0 0,29-65-149 0 0,-43 122 130 0 0,1 0 0 0 0,1 1-1 0 0,0 1 1 0 0,1-1-1 0 0,1 0-129 0 0,-10 13 27 0 0,0 0-1 0 0,-1 0 1 0 0,1 1-1 0 0,0-1 1 0 0,0 0-1 0 0,0 0 1 0 0,-1 0-1 0 0,1 1 1 0 0,0-1-1 0 0,0 0 0 0 0,0 1 1 0 0,0-1-1 0 0,0 1 1 0 0,0-1-1 0 0,0 1 1 0 0,1-1-1 0 0,-1 1 1 0 0,0 0-1 0 0,0-1 1 0 0,0 1-1 0 0,0 0 1 0 0,0 0-1 0 0,2 0-26 0 0,-1 1 50 0 0,0 0 1 0 0,1-1-1 0 0,-1 1 0 0 0,0 1 0 0 0,0-1 1 0 0,1 0-1 0 0,-1 0 0 0 0,0 1 1 0 0,1 1-51 0 0,0-1 25 0 0,-1 0 0 0 0,0 0-1 0 0,0 0 1 0 0,0 0 0 0 0,0 1 0 0 0,0-1 0 0 0,0 1 0 0 0,-1-1 0 0 0,1 1 0 0 0,-1 0 0 0 0,0 0 0 0 0,1 0-25 0 0,7 37 184 0 0,-6-28-137 0 0,1 19 33 0 0,-1 0-1 0 0,-1 0 1 0 0,-1 3-80 0 0,0-5 31 0 0,-2 44-16 0 0,-2-1-1 0 0,-4 0 1 0 0,-3 0 0 0 0,-3 0 0 0 0,-8 16-15 0 0,10-32 0 0 0,2 0 0 0 0,2 6 0 0 0,4-39-328 0 0,-1 14-761 0 0,12-47-970 0 0,0-7 887 0 0</inkml:trace>
  <inkml:trace contextRef="#ctx0" brushRef="#br0" timeOffset="-70026.277">18109 2238 5528 0 0,'0'0'422'0'0,"0"0"160"0"0,0 0 1696 0 0,0 0 769 0 0,0 0 154 0 0,0 0-302 0 0,0 0-1386 0 0,1 1-606 0 0,14 6 338 0 0,-11-5-1149 0 0,-1 0-1 0 0,0-1 1 0 0,1 1 0 0 0,-1-1 0 0 0,1 0 0 0 0,-1 0 0 0 0,4 1-96 0 0,4 0 239 0 0,0 0 0 0 0,0 1-1 0 0,-1 0 1 0 0,1 1 0 0 0,7 4-239 0 0,-17-8-11 0 0,0 1 1 0 0,0 0-1 0 0,0 0 0 0 0,0 0 0 0 0,0 0 0 0 0,0 0 0 0 0,0 0 0 0 0,0 0 0 0 0,-1 0 0 0 0,1 0 0 0 0,0 0 1 0 0,-1 1-1 0 0,1-1 0 0 0,0 0 0 0 0,-1 0 0 0 0,0 1 0 0 0,1-1 0 0 0,-1 0 0 0 0,0 1 0 0 0,0-1 1 0 0,1 0-1 0 0,-1 1 0 0 0,0-1 0 0 0,0 1 0 0 0,-1-1 0 0 0,1 0 0 0 0,0 1 0 0 0,0-1 0 0 0,-1 0 1 0 0,1 1-1 0 0,-1-1 0 0 0,1 1 11 0 0,-3 6-73 0 0,0 0 1 0 0,0 0 0 0 0,-1-1-1 0 0,-2 5 73 0 0,5-11 26 0 0,-16 28-152 0 0,-1 0-1 0 0,-3 1 127 0 0,9-8-388 0 0,8-18 364 0 0,3-3-41 0 0,2 0-9 0 0,0 0 70 0 0,-1 0-1 0 0,1-1 0 0 0,0 1 0 0 0,-1 0 1 0 0,1 0-1 0 0,0-1 0 0 0,-1 1 0 0 0,1 0 1 0 0,0-1-1 0 0,0 1 0 0 0,0-1 0 0 0,0 1 1 0 0,0-1-1 0 0,-1 1 0 0 0,1-1 1 0 0,0 0-1 0 0,0 1 0 0 0,0-1 0 0 0,0 0 1 0 0,0 0 4 0 0,1 0-4 0 0,0 1 1 0 0,-1-1-1 0 0,1 0 1 0 0,0 1-1 0 0,0 0 0 0 0,-1-1 1 0 0,1 1-1 0 0,-1 0 1 0 0,1 0-1 0 0,-1-1 1 0 0,1 1-1 0 0,-1 1 1 0 0,1-1-1 0 0,-1 0 4 0 0,2 1-17 0 0,0 0 0 0 0,-1 0-1 0 0,1 1 1 0 0,-1-1 0 0 0,1 1 0 0 0,-1-1-1 0 0,0 1 1 0 0,0 0 0 0 0,0 0 0 0 0,0 0-1 0 0,-1 0 1 0 0,1 0 0 0 0,-1 0-1 0 0,0 0 1 0 0,0 1 0 0 0,0-1 0 0 0,0 0-1 0 0,-1 1 1 0 0,1-1 0 0 0,-1 0-1 0 0,0 1 1 0 0,0-1 0 0 0,0 1 0 0 0,0-1-1 0 0,0 0 1 0 0,-1 1 0 0 0,0-1-1 0 0,0 1 1 0 0,0 0 17 0 0,-4 9-76 0 0,0 1-1 0 0,-1-1 1 0 0,0 0-1 0 0,-1 0 1 0 0,0-1-1 0 0,-5 6 77 0 0,2-5-3 0 0,-1-1 0 0 0,0 1-1 0 0,-1-2 1 0 0,-5 5 3 0 0,3-4 428 0 0,1 1 1 0 0,0 1-1 0 0,-1 2-428 0 0,13-15 290 0 0,1-1 4 0 0,0 0-12 0 0,0 0-62 0 0,0 0-27 0 0,0 0-8 0 0,9 0 10 0 0,2 1-173 0 0,1-2 1 0 0,-1 1-1 0 0,0-2 0 0 0,0 1 0 0 0,0-1 1 0 0,0-1-1 0 0,-1 0 0 0 0,1-1 1 0 0,-1 0-1 0 0,1 0 0 0 0,2-3-22 0 0,8-5-1060 0 0,11-7-4704 0 0,-20 9-1675 0 0</inkml:trace>
  <inkml:trace contextRef="#ctx0" brushRef="#br0" timeOffset="-69127.676">18733 1683 2760 0 0,'4'6'2493'0'0,"-3"-3"2419"0"0,3 23 3394 0 0,0 4-5820 0 0,-4-25-2492 0 0,1 0 0 0 0,0 0 1 0 0,0 1-1 0 0,1-1 0 0 0,-1 0 1 0 0,1 0-1 0 0,0-1 0 0 0,1 1 0 0 0,-1 0 1 0 0,1-1-1 0 0,0 1 6 0 0,-2-4-157 0 0,0-1-1 0 0,0 1 1 0 0,0 0-1 0 0,0-1 1 0 0,1 1-1 0 0,-1 0 1 0 0,0-1-1 0 0,0 0 1 0 0,0 1 0 0 0,1-1-1 0 0,-1 0 1 0 0,0 0-1 0 0,0 1 1 0 0,1-1-1 0 0,-1 0 1 0 0,0 0-1 0 0,0 0 1 0 0,1-1 0 0 0,-1 1 157 0 0,2 0-424 0 0,3-1-58 0 0,0 0-1 0 0,0 0 1 0 0,0-1-1 0 0,-1 0 0 0 0,1 0 1 0 0,0-1-1 0 0,-1 1 1 0 0,0-1-1 0 0,0 0 0 0 0,0-1 1 0 0,0 1-1 0 0,2-3 483 0 0,14-8-930 0 0,10-8-192 0 0,-23 16 852 0 0,0 0-1 0 0,0 0 1 0 0,1 1 0 0 0,-1 0-1 0 0,1 0 1 0 0,0 1-1 0 0,0 0 1 0 0,9-1 270 0 0,-18 4 64 0 0,1 1 0 0 0,0 0-1 0 0,0 0 1 0 0,-1 0 0 0 0,1 0 0 0 0,0 0 0 0 0,0 0-1 0 0,0 0 1 0 0,-1 0 0 0 0,1 0 0 0 0,0 0 0 0 0,0 0-1 0 0,-1 0 1 0 0,1 0 0 0 0,0 1 0 0 0,0-1 0 0 0,-1 0-1 0 0,1 1 1 0 0,0-1 0 0 0,-1 0 0 0 0,1 1-1 0 0,0-1 1 0 0,-1 1 0 0 0,1-1 0 0 0,-1 1 0 0 0,1-1-1 0 0,0 1 1 0 0,-1 0 0 0 0,0-1 0 0 0,1 1-64 0 0,-1 0 152 0 0,1 0 0 0 0,-1 0 0 0 0,1 1-1 0 0,-1-1 1 0 0,0 0 0 0 0,0 0 0 0 0,0 0 0 0 0,0 1 0 0 0,1-1 0 0 0,-2 0 0 0 0,1 0 0 0 0,0 0-1 0 0,0 1 1 0 0,0-1 0 0 0,0 0 0 0 0,-1 0 0 0 0,1 0 0 0 0,-1 1-152 0 0,-9 27 2210 0 0,9-23-1907 0 0,-1 0 1 0 0,0 1 0 0 0,-1-1-1 0 0,0 0 1 0 0,0 0-1 0 0,0 0 1 0 0,-1-1-1 0 0,-1 4-303 0 0,-51 55 1534 0 0,-2-3-1 0 0,-3-1 0 0 0,-33 22-1533 0 0,51-48 738 0 0,42-33-687 0 0,0-1-3 0 0,0 1 0 0 0,1-1 1 0 0,-1 0-1 0 0,0 1 0 0 0,0-1 0 0 0,1 1 0 0 0,-1 0 0 0 0,0-1 1 0 0,0 1-1 0 0,1 0 0 0 0,-1-1 0 0 0,1 1 0 0 0,-1 0 0 0 0,1 0 0 0 0,-1-1 1 0 0,1 1-1 0 0,-1 0 0 0 0,1 0 0 0 0,0 0 0 0 0,0 0-48 0 0,12-5 120 0 0,45-14 6 0 0,-41 13-122 0 0,1 0 1 0 0,9-1-5 0 0,-18 4 1 0 0,5-1-1 0 0,-1 0 0 0 0,0 2 0 0 0,12-1 0 0 0,-5 3 4 0 0,-17 0 3 0 0,-2 0-5 0 0,1-1 1 0 0,-1 1-1 0 0,1 0 0 0 0,-1-1 1 0 0,1 1-1 0 0,-1 0 0 0 0,0 0 1 0 0,1-1-1 0 0,-1 1 0 0 0,0 0 1 0 0,0 0-1 0 0,1 0 1 0 0,-1 0-1 0 0,0-1 0 0 0,0 1 1 0 0,0 0-1 0 0,0 0 0 0 0,0 0 1 0 0,0 0-1 0 0,0-1 0 0 0,0 1 1 0 0,-1 0-3 0 0,1 1 1 0 0,0 3 9 0 0,0 0-1 0 0,-1 0 1 0 0,1 1-1 0 0,-1-1 0 0 0,-1 0 1 0 0,1 0-1 0 0,-1-1 1 0 0,0 1-1 0 0,0 0 1 0 0,0-1-1 0 0,0 1 0 0 0,-1-1 1 0 0,0 1-1 0 0,-1 0-9 0 0,-13 22 13 0 0,3-6-13 0 0,0-2-1 0 0,-2 3 1 0 0,-25 32-78 0 0,-12 15-52 0 0,4-12 47 0 0,2 0 14 0 0,-12 7 69 0 0,51-55 0 0 0,1 0 0 0 0,-1 1 0 0 0,-1 5 0 0 0,-2 0 0 0 0,11-15 0 0 0,-1 1 0 0 0,1-1 0 0 0,0 0 0 0 0,0 1 0 0 0,0-1 0 0 0,0 0 0 0 0,0 0 0 0 0,0 1 0 0 0,-1-1 0 0 0,1 0 0 0 0,0 1 0 0 0,0-1 0 0 0,0 0 0 0 0,0 0 1 0 0,0 1-1 0 0,0-1 0 0 0,0 0 0 0 0,0 1 0 0 0,0-1 0 0 0,1 0 0 0 0,-1 0 0 0 0,0 1 0 0 0,0-1 0 0 0,0 0 0 0 0,0 1 0 0 0,0-1 0 0 0,0 0 0 0 0,1 0 0 0 0,-1 1 0 0 0,0-1 0 0 0,0 0 0 0 0,0 0 0 0 0,1 0 0 0 0,-1 1 0 0 0,0-1 0 0 0,0 0 0 0 0,0 0 0 0 0,1 0 0 0 0,-1 0 0 0 0,0 1 0 0 0,1-1 0 0 0,9 4-11 0 0,2-4 9 0 0,1 0 0 0 0,-1 0 0 0 0,0-1 0 0 0,1-1 0 0 0,-1 0 0 0 0,0-1 0 0 0,0 0 1 0 0,4-2 1 0 0,25-6 121 0 0,-19 5-22 0 0,17-7-99 0 0,3-1 51 0 0,4 1 115 0 0,63-20 180 0 0,-72 22-606 0 0,-36 11 137 0 0,-1 0-62 0 0,0 0-1022 0 0,-2 0-4209 0 0,-8 0-1806 0 0</inkml:trace>
  <inkml:trace contextRef="#ctx0" brushRef="#br0" timeOffset="-68797.976">18758 2146 9216 0 0,'0'0'706'0'0,"0"0"-211"0"0,0 0 837 0 0,0 0 415 0 0,2 1 79 0 0,0 1-1552 0 0,-1-1 0 0 0,0 1-1 0 0,1 0 1 0 0,-1-1 0 0 0,0 1-1 0 0,0 0 1 0 0,0 0-1 0 0,0 0 1 0 0,0 0 0 0 0,0 0-1 0 0,-1 0 1 0 0,1 0 0 0 0,-1 0-1 0 0,1 0 1 0 0,-1 0 0 0 0,0 0-1 0 0,0 0 1 0 0,0 0 0 0 0,0 1-1 0 0,0-1 1 0 0,0 0-274 0 0,-1 10 683 0 0,-1-1 0 0 0,-1 0 0 0 0,-2 9-683 0 0,-1 1 496 0 0,-9 31 50 0 0,-3-1 0 0 0,-2 0 0 0 0,-5 6-546 0 0,13-31 106 0 0,-38 77 193 0 0,-17 20-299 0 0,17-32-615 0 0,40-74-295 0 0,0 0-1634 0 0,5-6-3807 0 0,4-10-238 0 0</inkml:trace>
  <inkml:trace contextRef="#ctx0" brushRef="#br0" timeOffset="-68448.906">18604 2689 920 0 0,'2'-1'67'0'0,"13"-1"-240"0"0,6 6 5232 0 0,-14-1-3154 0 0,0 0-1 0 0,-1 1 1 0 0,1-1 0 0 0,2 3-1905 0 0,8 6 1399 0 0,-1 1 1 0 0,-1 0 0 0 0,0 1-1 0 0,6 8-1399 0 0,29 26 1281 0 0,-19-18-937 0 0,-24-21-426 0 0,1-1 1 0 0,1-1 0 0 0,-1 1 0 0 0,1-2 0 0 0,0 1-1 0 0,1-1 1 0 0,9 5 81 0 0,7 0-507 0 0</inkml:trace>
  <inkml:trace contextRef="#ctx0" brushRef="#br0" timeOffset="-68130.756">19203 2192 17359 0 0,'-2'-3'385'0'0,"2"3"-310"0"0,-1-1 0 0 0,1 1 0 0 0,0 0 0 0 0,0-1 0 0 0,0 1 0 0 0,-1 0 0 0 0,1 0 0 0 0,0-1 0 0 0,0 1 0 0 0,-1 0 0 0 0,1 0 0 0 0,0-1 0 0 0,-1 1 0 0 0,1 0 0 0 0,0 0 0 0 0,-1 0-1 0 0,1-1 1 0 0,-1 1 0 0 0,1 0 0 0 0,0 0 0 0 0,-1 0 0 0 0,1 0 0 0 0,0 0 0 0 0,-1 0 0 0 0,1 0 0 0 0,-1 0 0 0 0,1 0 0 0 0,0 0 0 0 0,-1 0 0 0 0,0 0-75 0 0,1 0 820 0 0,0 0 38 0 0,0 0-42 0 0,0 0-200 0 0,0 0-82 0 0,7 12 444 0 0,4 12-822 0 0,-2 0 0 0 0,0 1 0 0 0,-2 0 0 0 0,0 0 0 0 0,-2 1 0 0 0,0 4-156 0 0,-1 40-409 0 0,-4-68 360 0 0,2 6-424 0 0,-1 0 0 0 0,-1-1 0 0 0,1 1-1 0 0,-1 0 1 0 0,0 0 473 0 0,-4 12-1448 0 0</inkml:trace>
  <inkml:trace contextRef="#ctx0" brushRef="#br0" timeOffset="-67791.664">19370 1999 17503 0 0,'0'0'803'0'0,"0"0"-18"0"0,5 0-331 0 0,21-5 684 0 0,-1 2 1 0 0,1 1-1 0 0,-1 0 0 0 0,1 2 1 0 0,0 1-1 0 0,14 3-1138 0 0,-23-2 28 0 0,0 1-1 0 0,12 3-27 0 0,-22-4 10 0 0,0 0 0 0 0,0 1 0 0 0,-1 0 0 0 0,0 0 0 0 0,1 0 0 0 0,-1 1 1 0 0,5 4-11 0 0,-10-6 5 0 0,1-1 1 0 0,-1 1-1 0 0,0-1 1 0 0,0 1-1 0 0,0-1 1 0 0,0 1-1 0 0,0 0 1 0 0,0 0-1 0 0,0 0 1 0 0,-1-1-1 0 0,1 1 1 0 0,-1 0-1 0 0,1 0 1 0 0,-1 0-1 0 0,0 0 1 0 0,0 0-6 0 0,1 5 34 0 0,-1-1 1 0 0,0 0 0 0 0,0 1-1 0 0,-1 3-34 0 0,-1 1 26 0 0,-1 1-1 0 0,0-1 1 0 0,-1 0-1 0 0,0 0 1 0 0,-1 0-1 0 0,-2 3-25 0 0,-13 23 159 0 0,-5 4-159 0 0,15-25 8 0 0,-95 141-160 0 0,87-128-164 0 0,13-18-355 0 0,-2-1 0 0 0,0 0 0 0 0,-4 5 671 0 0,8-12-305 0 0,-3 4-3079 0 0,6-7 1874 0 0</inkml:trace>
  <inkml:trace contextRef="#ctx0" brushRef="#br0" timeOffset="-67455.564">19306 2200 17423 0 0,'0'0'795'0'0,"0"0"-16"0"0,0 0-385 0 0,1 1 214 0 0,2 0-385 0 0,0 1 0 0 0,0-1 0 0 0,-1 0 0 0 0,1-1 0 0 0,0 1 0 0 0,0 0 0 0 0,0-1 0 0 0,0 0 0 0 0,0 1 1 0 0,0-1-1 0 0,0 0 0 0 0,0-1-223 0 0,40-1 1387 0 0,-40 1-1347 0 0,3 0-15 0 0,-1 1 0 0 0,1-1 1 0 0,0 1-1 0 0,-1 0 1 0 0,1 0-1 0 0,0 1 0 0 0,-1-1 1 0 0,1 1-1 0 0,-1 0 0 0 0,1 1 1 0 0,-1 0-1 0 0,0 0 0 0 0,1 0 1 0 0,-1 0-1 0 0,0 1 1 0 0,2 1-26 0 0,-6-3-2 0 0,0 0 1 0 0,0 0 0 0 0,0 0 0 0 0,0 0 0 0 0,0 0 0 0 0,0 0 0 0 0,0 0 0 0 0,-1 0 0 0 0,1 1-1 0 0,0-1 1 0 0,-1 0 0 0 0,1 0 0 0 0,-1 1 0 0 0,1-1 0 0 0,-1 0 0 0 0,0 1 0 0 0,0-1 0 0 0,0 0-1 0 0,1 1 1 0 0,-1-1 0 0 0,0 1 0 0 0,-1-1 0 0 0,1 1 1 0 0,0 2-52 0 0,-1 0-1 0 0,1 1 1 0 0,-1-1 0 0 0,0 0-1 0 0,-1 0 1 0 0,1 0 0 0 0,-1 2 52 0 0,-8 12-4 0 0,0 0 0 0 0,-1 0 0 0 0,0-1 0 0 0,-1 0 0 0 0,-11 10 4 0 0,-50 68 54 0 0,28-39-126 0 0,39-48 62 0 0,6-8 2 0 0,0 1 1 0 0,0-1 0 0 0,0 0 0 0 0,0 1 0 0 0,0-1 0 0 0,0 1-1 0 0,1-1 1 0 0,-1 1 0 0 0,0-1 0 0 0,0 0 0 0 0,0 1 0 0 0,0-1 0 0 0,0 1-1 0 0,1-1 1 0 0,-1 0 0 0 0,0 1 0 0 0,0-1 0 0 0,1 1 0 0 0,-1-1-1 0 0,0 0 1 0 0,1 1 0 0 0,-1-1 0 0 0,0 0 0 0 0,1 0 7 0 0,7 8-98 0 0,-6-7 88 0 0,1 1-1 0 0,-1-1 0 0 0,0 0 0 0 0,1 0 1 0 0,-1 0-1 0 0,1-1 0 0 0,-1 1 1 0 0,1 0-1 0 0,-1-1 0 0 0,1 0 1 0 0,-1 1-1 0 0,1-1 0 0 0,-1 0 0 0 0,1 0 1 0 0,0-1-1 0 0,-1 1 0 0 0,3-1 11 0 0,8-2 59 0 0,0 0 1 0 0,-1-1-1 0 0,3-2-59 0 0,11-3-96 0 0,-15 5-104 0 0,1-1 0 0 0,-1 0 0 0 0,11-7 200 0 0,6-3-1873 0 0,-15 8-3368 0 0,-4-1-1640 0 0</inkml:trace>
  <inkml:trace contextRef="#ctx0" brushRef="#br0" timeOffset="-67109.489">19422 1797 13824 0 0,'0'0'1061'0'0,"0"0"-596"0"0,0 0 67 0 0,0 0 99 0 0,0 0 17 0 0,0 1 65 0 0,-3 5-165 0 0,1 1 0 0 0,1-1 0 0 0,-1 0 0 0 0,1 0 0 0 0,0 1 0 0 0,0-1 0 0 0,1 0 0 0 0,0 6-548 0 0,-1 2 429 0 0,-35 392 2347 0 0,26-310-2719 0 0,-17 229-50 0 0,26-285-7 0 0,2-1 0 0 0,2 0 0 0 0,3 12 0 0 0,-4-41 0 0 0,0 0 0 0 0,0-1 0 0 0,1 1 0 0 0,1-1 0 0 0,0 0 0 0 0,4 9 0 0 0,-6-15 0 0 0,-1 0 0 0 0,1 0 0 0 0,0 0 0 0 0,0 0 0 0 0,0 0 0 0 0,1-1 0 0 0,-1 1 0 0 0,1-1 0 0 0,-1 1 0 0 0,1-1 0 0 0,0 0 0 0 0,0 0 0 0 0,0 0 0 0 0,0 0 0 0 0,0-1 0 0 0,0 1 0 0 0,0-1 0 0 0,0 0 0 0 0,1 0 0 0 0,-1 0 0 0 0,1 0 0 0 0,3-1 0 0 0,-1 1 0 0 0,0-1 0 0 0,1 0 0 0 0,-1 0 0 0 0,0-1 0 0 0,1 0 0 0 0,-1 0 0 0 0,0 0 0 0 0,0-1 0 0 0,0 0 0 0 0,0 0 0 0 0,0-1 0 0 0,0 1 0 0 0,0-1 0 0 0,1-2 0 0 0,29-20 0 0 0,-21 16 0 0 0,-1-2 0 0 0,0 1 0 0 0,0-2 0 0 0,-1 0 0 0 0,32-33 24 0 0,10-12-794 0 0,-20 16-2646 0 0,-22 23 1882 0 0</inkml:trace>
  <inkml:trace contextRef="#ctx0" brushRef="#br0" timeOffset="-67108.489">19943 1920 18079 0 0,'-8'4'1639'0'0,"2"2"-1314"0"0,1 0 0 0 0,0 0 0 0 0,-4 7-325 0 0,7-7 283 0 0,0-1 0 0 0,1 1 0 0 0,0-1 1 0 0,0 1-1 0 0,0 0 0 0 0,1-1 0 0 0,-1 1 1 0 0,1 0-1 0 0,1 0-283 0 0,3 38 614 0 0,0-11-351 0 0,-2-18-758 0 0,1-1 0 0 0,1 1 0 0 0,0-1 0 0 0,1 0 0 0 0,3 7 495 0 0,0 1-1575 0 0,1-4-5790 0 0</inkml:trace>
  <inkml:trace contextRef="#ctx0" brushRef="#br0" timeOffset="-66771.393">20008 1805 17647 0 0,'0'0'811'0'0,"0"0"-19"0"0,0 0-381 0 0,0 0 266 0 0,2-1 174 0 0,11-6 294 0 0,-1 2-1 0 0,0-1 1 0 0,4 1-1145 0 0,12-6 966 0 0,37-12-300 0 0,-58 21-619 0 0,0-1-1 0 0,1 1 1 0 0,-1 0-1 0 0,3 1-46 0 0,28-9 49 0 0,-36 9-44 0 0,7-2 15 0 0,0 0 1 0 0,0 0-1 0 0,0 0 0 0 0,0 1 1 0 0,7 0-21 0 0,-8 1 17 0 0,0 1 0 0 0,0 0 1 0 0,0 0-1 0 0,0 1 0 0 0,0 0 1 0 0,0 1-1 0 0,4 0-17 0 0,-10-1 3 0 0,0-1 0 0 0,0 1 0 0 0,0 0 1 0 0,-1 0-1 0 0,1 0 0 0 0,0 0 0 0 0,0 0 0 0 0,-1 0 1 0 0,1 0-1 0 0,-1 0 0 0 0,1 1 0 0 0,-1-1 0 0 0,0 1 1 0 0,1-1-1 0 0,-1 1 0 0 0,0 0 0 0 0,0-1 0 0 0,0 1 0 0 0,0 0 1 0 0,0-1-1 0 0,0 1 0 0 0,-1 0 0 0 0,1 0 0 0 0,-1 0 1 0 0,1 0-1 0 0,-1 0 0 0 0,0 0 0 0 0,0 0 0 0 0,0 0 1 0 0,0 0-1 0 0,0 0 0 0 0,0 0 0 0 0,0 0-3 0 0,-2 5 11 0 0,1 1-1 0 0,-2-1 0 0 0,1 1 1 0 0,-1-1-1 0 0,-3 6-10 0 0,-1 5 12 0 0,-36 78-48 0 0,28-67-225 0 0,-1-1 0 0 0,-14 20 261 0 0,-12 19-1019 0 0,0 2-3345 0 0,32-54 393 0 0,-6 12-3348 0 0</inkml:trace>
  <inkml:trace contextRef="#ctx0" brushRef="#br0" timeOffset="-66404.374">20056 1939 14744 0 0,'0'0'1136'0'0,"0"0"-621"0"0,0 0 177 0 0,0 0 151 0 0,0 0 28 0 0,2 0-47 0 0,55 0 1534 0 0,-54 1-2298 0 0,-2 0-61 0 0,0 1 0 0 0,0-1 0 0 0,0 0 0 0 0,0 1 0 0 0,0-1 0 0 0,0 1 0 0 0,0-1-1 0 0,0 1 1 0 0,-1-1 0 0 0,1 1 0 0 0,-1 0 0 0 0,1-1 0 0 0,-1 1 0 0 0,1 0 0 0 0,-1-1-1 0 0,0 1 1 0 0,0 0 0 0 0,0 0 0 0 0,0-1 0 0 0,0 1 0 0 0,0 0 0 0 0,-1-1 0 0 0,1 1 0 0 0,-1 0-1 0 0,1-1 1 0 0,-1 1 0 0 0,1 0 0 0 0,-1-1 0 0 0,0 1 1 0 0,-1 3-36 0 0,-1 3-111 0 0,-1 1 1 0 0,0-1-1 0 0,-1 0 0 0 0,0 1 147 0 0,-11 18-515 0 0,-23 45-1359 0 0,38-71 1847 0 0,1 0-1 0 0,-1 0 0 0 0,0 0 0 0 0,1 0 1 0 0,-1 1-1 0 0,0-1 0 0 0,0 0 0 0 0,0 0 1 0 0,0-1-1 0 0,0 1 0 0 0,-1 1 28 0 0,1-1-31 0 0,1-1 27 0 0,0 0 1 0 0,0 0-1 0 0,0 0 0 0 0,0 0 0 0 0,0 0 0 0 0,-1 0 0 0 0,1 0 0 0 0,0 0 0 0 0,0 0 0 0 0,0 0 0 0 0,0 0 0 0 0,0 1 0 0 0,0-1 0 0 0,0 0 0 0 0,0 0 0 0 0,-1 0 0 0 0,1 0 0 0 0,0 0 0 0 0,0 0 0 0 0,0 0 1 0 0,0 1-1 0 0,0-1 0 0 0,0 0 0 0 0,0 0 0 0 0,0 0 0 0 0,0 0 0 0 0,0 0 0 0 0,0 0 0 0 0,0 1 0 0 0,0-1 0 0 0,0 0 0 0 0,0 0 0 0 0,0 0 0 0 0,0 0 0 0 0,0 0 0 0 0,0 1 0 0 0,0-1 0 0 0,0 0 0 0 0,0 0 0 0 0,0 0 1 0 0,0 0-1 0 0,0 0 4 0 0,1 1-2 0 0,-1-1 0 0 0,0 0 0 0 0,0 0 0 0 0,0 1 1 0 0,0-1-1 0 0,0 0 0 0 0,0 1 0 0 0,0-1 0 0 0,0 0 1 0 0,0 0-1 0 0,0 1 0 0 0,0-1 0 0 0,0 0 0 0 0,0 0 1 0 0,0 1-1 0 0,0-1 0 0 0,0 0 0 0 0,-1 1 0 0 0,1-1 1 0 0,0 0-1 0 0,0 0 0 0 0,0 0 0 0 0,0 1 0 0 0,0-1 1 0 0,-1 0-1 0 0,1 0 0 0 0,0 1 0 0 0,0-1 0 0 0,0 0 1 0 0,-1 0-1 0 0,1 0 0 0 0,0 0 0 0 0,0 1 0 0 0,-1-1 1 0 0,1 0-1 0 0,0 0 2 0 0,1 1-55 0 0,23-1 44 0 0,-21 0 12 0 0,-2 0-1 0 0,-1-1 0 0 0,1 1 0 0 0,-1 0 0 0 0,1 0 0 0 0,-1 0 0 0 0,1 0 0 0 0,0 0 0 0 0,-1 0 0 0 0,1 0 0 0 0,-1 0 0 0 0,1 0 0 0 0,-1 0 0 0 0,1 0 0 0 0,-1 1 0 0 0,1-1 0 0 0,-1 0 0 0 0,1 0 0 0 0,-1 0 0 0 0,1 1 0 0 0,-1-1 0 0 0,1 0 0 0 0,-1 0 0 0 0,0 1 0 0 0,1-1 0 0 0,-1 1 0 0 0,1-1 0 0 0,-1 0 0 0 0,0 1 0 0 0,1-1 0 0 0,6 9 10 0 0,-6-8-3 0 0,0 0 0 0 0,0 1-1 0 0,0-1 1 0 0,-1 0 0 0 0,1 1 0 0 0,0-1 0 0 0,-1 1-1 0 0,1-1 1 0 0,-1 1 0 0 0,0-1 0 0 0,0 1 0 0 0,1-1-1 0 0,-1 1 1 0 0,0-1 0 0 0,0 1 0 0 0,0-1 0 0 0,0 1-1 0 0,-1 0-6 0 0,-4 24 78 0 0,-2-5-31 0 0,5-13-46 0 0,-1 0 1 0 0,0-1 0 0 0,0 1-1 0 0,-1-1 1 0 0,-4 7-2 0 0,7-13-118 0 0,1 1 24 0 0,0 0-1 0 0,0 0 0 0 0,-1 0 0 0 0,1 0 0 0 0,-1 0 0 0 0,1 0 0 0 0,-1 0 0 0 0,0 0 0 0 0,1-1 0 0 0,-1 1 1 0 0,0 0-1 0 0,0-1 0 0 0,0 1 0 0 0,-2 1 95 0 0,-2 5-316 0 0,-2 3-883 0 0,-19 29-5161 0 0,15-29 2328 0 0</inkml:trace>
  <inkml:trace contextRef="#ctx0" brushRef="#br0" timeOffset="-65791.014">19849 2541 8840 0 0,'-25'3'1171'0'0,"16"-6"1896"0"0,8 3-2561 0 0,1-2-140 0 0,0 0-302 0 0,0 0-1 0 0,0 0 1 0 0,0 0 0 0 0,1 1-1 0 0,-1-1 1 0 0,1 0 0 0 0,-1 0-1 0 0,1 1 1 0 0,0-1-1 0 0,-1 0 1 0 0,1 1 0 0 0,0-1-1 0 0,0 1 1 0 0,0-1 0 0 0,0 1-1 0 0,0-1 1 0 0,0 1-1 0 0,2-1-63 0 0,2-2 151 0 0,0 0-1 0 0,0 1 0 0 0,0 0 0 0 0,0 0 0 0 0,1 0-150 0 0,15-9 756 0 0,8-5 978 0 0,12-4-1734 0 0,-8 5 639 0 0,59-26 864 0 0,-51 24-1019 0 0,-22 11-243 0 0,-1 0 1 0 0,15-3-242 0 0,7 3 77 0 0,-26 7-34 0 0,-14 0-42 0 0,1 0 1 0 0,-1 0 0 0 0,1 0-1 0 0,-1 0 1 0 0,1 0 0 0 0,-1 0 0 0 0,1 1-1 0 0,-1-1 1 0 0,0 0 0 0 0,1 0-1 0 0,-1 0 1 0 0,1 1 0 0 0,-1-1-1 0 0,0 0 1 0 0,1 1 0 0 0,-1-1 0 0 0,0 0-1 0 0,1 1 1 0 0,-1-1 0 0 0,0 0-1 0 0,0 1 1 0 0,1-1 0 0 0,-1 1 0 0 0,0-1-1 0 0,0 1 1 0 0,0-1 0 0 0,1 0-1 0 0,-1 1 1 0 0,0-1 0 0 0,0 1-1 0 0,0-1 1 0 0,0 1 0 0 0,0-1 0 0 0,0 1-1 0 0,0-1 1 0 0,0 1 0 0 0,0-1-1 0 0,0 0 1 0 0,0 1 0 0 0,0-1-1 0 0,-1 1 1 0 0,1-1 0 0 0,0 1 0 0 0,0-1-1 0 0,0 1 1 0 0,-1-1 0 0 0,1 0-2 0 0,-13 20-9 0 0,11-18 12 0 0,1 0-12 0 0,-1 1-1 0 0,0 0 0 0 0,1-1 1 0 0,0 1-1 0 0,-1 0 0 0 0,1 0 1 0 0,0 2 9 0 0,0-1-32 0 0,0-1 0 0 0,-1 0 0 0 0,1 1 0 0 0,-1-1 0 0 0,1 0 1 0 0,-1 0-1 0 0,-1 1 32 0 0,-27 31-761 0 0,-1-2-1 0 0,-11 8 762 0 0,-12 13-995 0 0,-31 21-307 0 0,83-74 1203 0 0,2-1 3 0 0,14-3 25 0 0,36-20 306 0 0,-39 20 133 0 0,-1 2 0 0 0,1-1 0 0 0,0 1 0 0 0,-1 1 0 0 0,5 0-368 0 0,-13 0 43 0 0,0 0 0 0 0,1 1-1 0 0,-1-1 1 0 0,0 0 0 0 0,0 1-1 0 0,0 0 1 0 0,0-1 0 0 0,1 1 0 0 0,-1 0-1 0 0,0 0 1 0 0,0 0 0 0 0,-1 0 0 0 0,1 1-1 0 0,0-1 1 0 0,0 1 0 0 0,0-1 0 0 0,-1 1-1 0 0,1-1 1 0 0,-1 1 0 0 0,0 0-1 0 0,1 0 1 0 0,-1-1 0 0 0,0 1 0 0 0,0 0-1 0 0,0 0 1 0 0,0 0 0 0 0,0 1 0 0 0,0-1-1 0 0,-1 0 1 0 0,1 0 0 0 0,-1 1-43 0 0,2 4 71 0 0,-1 0 0 0 0,0 0 0 0 0,-1 0 0 0 0,1 1 0 0 0,-1-1 0 0 0,-1 0 0 0 0,1 0 0 0 0,-2 7-71 0 0,-18 77 319 0 0,13-59-295 0 0,0-1 0 0 0,-3 0 0 0 0,0 0 0 0 0,-2-1 0 0 0,-3 3-24 0 0,8-19-86 0 0,-1 1 1 0 0,0-1-1 0 0,-2-1 1 0 0,1 0-1 0 0,-9 9 86 0 0,16-19-71 0 0,-1-1-1 0 0,0 1 1 0 0,0-1-1 0 0,0 1 1 0 0,0-1 0 0 0,0 0-1 0 0,0 0 1 0 0,-1 0 0 0 0,1-1-1 0 0,-1 1 1 0 0,1-1-1 0 0,-1 0 1 0 0,0 0 0 0 0,1 0-1 0 0,-3 0 72 0 0,3-1-54 0 0,1 0 0 0 0,-1 0 0 0 0,1 0 1 0 0,-1 0-1 0 0,1-1 0 0 0,-1 1 0 0 0,1-1 0 0 0,-1 0 0 0 0,1 0 0 0 0,-1 0 0 0 0,1 0 0 0 0,0 0 0 0 0,-1 0 0 0 0,1 0 0 0 0,0-1 0 0 0,0 1 0 0 0,0-1 0 0 0,0 0 1 0 0,0 0-1 0 0,1 1 0 0 0,-1-1 0 0 0,-1-2 54 0 0,-1-2-52 0 0,-1 1-1 0 0,2 0 1 0 0,-1-1 0 0 0,1 0 0 0 0,0 0 0 0 0,0 0 0 0 0,0 0 0 0 0,1 0 0 0 0,0-1-1 0 0,-1-3 53 0 0,1 0-14 0 0,0 1-1 0 0,1-1 0 0 0,0 1 0 0 0,0-1 1 0 0,1 0-1 0 0,1 1 0 0 0,-1-1 0 0 0,1 0 1 0 0,1 1-1 0 0,0-1 0 0 0,0 1 0 0 0,1 0 0 0 0,2-4 15 0 0,-1 1 193 0 0,2 0 0 0 0,-1 0 0 0 0,2 0 0 0 0,0 0 0 0 0,0 1 0 0 0,9-10-193 0 0,-6 9 345 0 0,33-36 1566 0 0,27-22-1911 0 0,-53 56 8 0 0,-10 9-34 0 0,-1-1 0 0 0,0 0 0 0 0,0 0 0 0 0,2-4 26 0 0,10-6-166 0 0,-15 14-86 0 0,0 0 0 0 0,-1-1 0 0 0,1 1 0 0 0,0-1 0 0 0,-1 0-1 0 0,1 0 1 0 0,-1 0 0 0 0,2-2 252 0 0,3-10-1887 0 0</inkml:trace>
  <inkml:trace contextRef="#ctx0" brushRef="#br0" timeOffset="-65291.342">20753 1716 17735 0 0,'0'0'812'0'0,"0"0"-14"0"0,0 2-512 0 0,0 2-267 0 0,-1 1 0 0 0,-1-1-1 0 0,1 0 1 0 0,0 1-1 0 0,-1-1 1 0 0,-1 2-19 0 0,-5 11 544 0 0,5-10-286 0 0,0 0 0 0 0,-1-1 0 0 0,0 1 0 0 0,0-1 0 0 0,0 0-1 0 0,-1 0-257 0 0,-10 14 533 0 0,-28 39 1437 0 0,-36 38-1970 0 0,23-31 189 0 0,20-24-110 0 0,19-24-39 0 0,1 1-1 0 0,1 1 0 0 0,0 1 0 0 0,-1 5-39 0 0,-13 26 13 0 0,28-51-14 0 0,1-1 0 0 0,0 1 0 0 0,-1 0 0 0 0,1-1 0 0 0,0 1 0 0 0,-1 0 0 0 0,1-1 0 0 0,0 1 0 0 0,0 0 0 0 0,0 0 0 0 0,0-1 0 0 0,0 1 0 0 0,0 0 0 0 0,0 0 0 0 0,0 0 0 0 0,0-1 0 0 0,0 1 0 0 0,0 0 0 0 0,0-1 0 0 0,1 1 0 0 0,-1 0-1 0 0,0 0 1 0 0,0-1 0 0 0,1 1 0 0 0,-1 0 1 0 0,1 0-24 0 0,0 0 0 0 0,0 0 0 0 0,0-1 0 0 0,0 1 0 0 0,0 0 0 0 0,0 0 0 0 0,0-1 0 0 0,0 1 0 0 0,1-1-1 0 0,-1 1 1 0 0,0-1 0 0 0,0 1 0 0 0,0-1 0 0 0,1 0 24 0 0,7 2-226 0 0,-1-1-1 0 0,1-1 0 0 0,-1 0 1 0 0,6 0 226 0 0,-7 0-143 0 0,54 5-1130 0 0,-56-6 1159 0 0,-3 1 84 0 0,1 0 0 0 0,-1 0 0 0 0,1 1 0 0 0,-1-1 0 0 0,1 0 0 0 0,-1 1 0 0 0,0-1-1 0 0,1 1 1 0 0,-1 0 0 0 0,0 0 0 0 0,0 0 0 0 0,0 0 0 0 0,1 0 0 0 0,-1 1 0 0 0,1 0 30 0 0,-1-1-1 0 0,-1 0 0 0 0,1 0 0 0 0,-1 0 0 0 0,1 0-1 0 0,-1 0 1 0 0,0 1 0 0 0,1-1 0 0 0,-1 0 0 0 0,0 1 0 0 0,0-1 0 0 0,0 1 0 0 0,0-1 0 0 0,0 1 0 0 0,0 0 0 0 0,0-1 0 0 0,-1 1 0 0 0,1 0 0 0 0,-1 0 0 0 0,1 0 0 0 0,-1-1 0 0 0,0 1 0 0 0,1 0 0 0 0,-1 1 1 0 0,-1 3 6 0 0,1-1 1 0 0,-1 1 0 0 0,0-1-1 0 0,-1 1 1 0 0,0-1 0 0 0,-1 5-7 0 0,-5 14 50 0 0,4-10-6 0 0,-1 0-1 0 0,0 0 1 0 0,-2 1-44 0 0,-8 19 56 0 0,8-20-33 0 0,0-1 0 0 0,0 0 0 0 0,-1 0 1 0 0,-1-1-1 0 0,-4 4-23 0 0,11-13 1 0 0,-13 24 22 0 0,-1 3 4 0 0,34-22-389 0 0,-10-7 200 0 0,1 0-1 0 0,0-1 1 0 0,0 0-1 0 0,0-1 1 0 0,0 0-1 0 0,0 0 1 0 0,8-3 162 0 0,18-2-421 0 0,-34 6 414 0 0,54-3-595 0 0,-49 3 571 0 0,0 0 0 0 0,0 1 0 0 0,-1 0 0 0 0,1 0 0 0 0,0 0 0 0 0,0 1-1 0 0,-1 0 1 0 0,2 1 31 0 0,-5-2 10 0 0,0 0 0 0 0,0 0 1 0 0,-1 1-1 0 0,1-1 0 0 0,0 1 0 0 0,-1-1 0 0 0,1 1 0 0 0,-1 0 0 0 0,1 0 0 0 0,-1 0 0 0 0,0 0 0 0 0,0 0 0 0 0,0 0 0 0 0,0 0 0 0 0,0 0 0 0 0,0 0 0 0 0,-1 0 0 0 0,1 0 0 0 0,-1 0 0 0 0,1 1 0 0 0,-1-1 0 0 0,0 2-10 0 0,1 2 98 0 0,-1 0 0 0 0,0 0 0 0 0,-1 0 0 0 0,1 0 1 0 0,-1 0-1 0 0,0 0 0 0 0,0 0 0 0 0,-2 2-98 0 0,-4 10 554 0 0,-2 0 0 0 0,-1 0 0 0 0,0-1 0 0 0,-1 0-1 0 0,-6 7-553 0 0,4-6 327 0 0,-30 40 1506 0 0,-8 4-1833 0 0,39-48-218 0 0,-1-1 0 0 0,0 0 1 0 0,-1-1-1 0 0,-1 0 0 0 0,0-1 0 0 0,0-1 1 0 0,-1 0-1 0 0,0-2 0 0 0,-2 1 218 0 0,-12 3-1391 0 0</inkml:trace>
  <inkml:trace contextRef="#ctx0" brushRef="#br0" timeOffset="-64372.231">21827 1472 14600 0 0,'7'-5'1320'0'0,"-4"0"-1128"0"0,-3 4-179 0 0,1 0 0 0 0,-1 0 0 0 0,1 1 0 0 0,0-1 1 0 0,-1 0-1 0 0,1 0 0 0 0,0 0 0 0 0,-1 0 0 0 0,1 1 0 0 0,0-1 1 0 0,0 0-1 0 0,0 1 0 0 0,0-1 0 0 0,0 1 0 0 0,0-1 0 0 0,0 1 0 0 0,0-1-12 0 0,-1 1 72 0 0,0 0 1 0 0,0 0 0 0 0,0-1 0 0 0,1 1 0 0 0,-1 0 0 0 0,0 0 0 0 0,0-1 0 0 0,0 1 0 0 0,0 0 0 0 0,1 0 0 0 0,-1-1 0 0 0,0 1 0 0 0,0 0 0 0 0,0-1 0 0 0,0 1 0 0 0,0 0 0 0 0,0 0 0 0 0,0-1 0 0 0,0 1 0 0 0,0 0 0 0 0,0-1 0 0 0,0 1 0 0 0,0 0 0 0 0,0-1 0 0 0,0 1 0 0 0,0 0 0 0 0,-1 0 0 0 0,1-1 0 0 0,0 1 0 0 0,0 0 0 0 0,0 0 0 0 0,0-1 0 0 0,0 1 0 0 0,-1 0 0 0 0,1 0 0 0 0,0-1 0 0 0,0 1 0 0 0,0 0 0 0 0,-1 0 0 0 0,1 0 0 0 0,0-1 0 0 0,-1 1-74 0 0,-9-9 1682 0 0,6 8-1524 0 0,0-1 0 0 0,-1 1 0 0 0,1 0 1 0 0,0 0-1 0 0,0 1 0 0 0,-1-1 0 0 0,1 1 1 0 0,0 0-1 0 0,-1 0 0 0 0,1 0 0 0 0,0 1 1 0 0,-1 0-1 0 0,1 0 0 0 0,0 0 0 0 0,0 0 1 0 0,0 0-1 0 0,0 1 0 0 0,0 0 0 0 0,-2 1-158 0 0,-11 6 19 0 0,0 0 1 0 0,1 1-1 0 0,-13 11-19 0 0,-9 7 21 0 0,1 1 0 0 0,1 2 1 0 0,-18 23-22 0 0,30-28 3 0 0,-8 9 1 0 0,-16 24-4 0 0,39-47-19 0 0,1 0-1 0 0,0 1 0 0 0,1 0 0 0 0,1 0 0 0 0,0 1 1 0 0,0 0-1 0 0,0 4 20 0 0,5-11-17 0 0,0 0 0 0 0,1 0 0 0 0,0 0 1 0 0,0 0-1 0 0,0 1 0 0 0,1-1 0 0 0,0 0 0 0 0,1 1 17 0 0,0 8-61 0 0,-1-12 60 0 0,0 1-1 0 0,1 0 1 0 0,0-1-1 0 0,0 1 1 0 0,0-1 0 0 0,1 0-1 0 0,-1 1 1 0 0,1-1-1 0 0,0 0 1 0 0,2 1 1 0 0,8 15 69 0 0,6 5-272 0 0,0 0 0 0 0,10 9 203 0 0,-10-13-171 0 0,-1 2 1 0 0,-1 0-1 0 0,4 8 171 0 0,-9-12 46 0 0,-7-11 25 0 0,0 0 0 0 0,0 0 1 0 0,-1 1-1 0 0,0-1 1 0 0,0 1-1 0 0,-1 0 0 0 0,-1 0 1 0 0,1 0-1 0 0,0 7-71 0 0,-2-11 99 0 0,-1-3-108 0 0,1 1 0 0 0,-1-1 0 0 0,0 0 0 0 0,0 1 0 0 0,0-1 0 0 0,0 1 0 0 0,0-1 0 0 0,0 0 0 0 0,-1 1 0 0 0,1-1 0 0 0,-1 0 0 0 0,0 1 1 0 0,1-1-1 0 0,-1 0 0 0 0,0 0 0 0 0,0 0 0 0 0,-1 0 0 0 0,1 0 9 0 0,-6 12-214 0 0,7-13 191 0 0,-1 1-1 0 0,0-1 0 0 0,1 1 1 0 0,-1-1-1 0 0,0 1 0 0 0,0-1 1 0 0,0 0-1 0 0,0 1 0 0 0,0-1 1 0 0,0 0-1 0 0,0 0 0 0 0,-1 1 24 0 0,-22 12-283 0 0,1 0-1 0 0,-7 1 284 0 0,9-4-70 0 0,10-6 56 0 0,1 0 0 0 0,1 1 0 0 0,-1 0 0 0 0,1 0 0 0 0,0 1 0 0 0,1 0 0 0 0,-1 1 0 0 0,1 0-1 0 0,1 0 1 0 0,0 0 0 0 0,-4 7 14 0 0,8-11 0 0 0,2-2 0 0 0,-1-1 0 0 0,1 0 0 0 0,0 1 0 0 0,1-1 0 0 0,-1 0 0 0 0,0 1 0 0 0,0 0 0 0 0,1-1 0 0 0,-1 1 0 0 0,0-1 0 0 0,1 1 0 0 0,0 0 0 0 0,-1-1 0 0 0,1 1 0 0 0,0 0 0 0 0,0-1 0 0 0,0 1 0 0 0,0 0 0 0 0,0 0 0 0 0,1 0 0 0 0,1 16 0 0 0,-2-16 1 0 0,0 0 1 0 0,0 1-1 0 0,1-1 1 0 0,-1 0-1 0 0,0 1 0 0 0,1-1 1 0 0,0 0-1 0 0,0 0 0 0 0,-1 0 1 0 0,1 0-1 0 0,2 2-1 0 0,4 9 142 0 0,0 0 0 0 0,3 11-142 0 0,3 6 141 0 0,-10-23-100 0 0,0 1 0 0 0,-1-1 0 0 0,0 0 1 0 0,0 1-1 0 0,-1 0 0 0 0,0-1 0 0 0,-1 1 0 0 0,1 0-41 0 0,3 32 289 0 0,-3-34-239 0 0,6 30 50 0 0,-1 0 1 0 0,-2 0 0 0 0,-2 15-101 0 0,3 34-170 0 0,-2-51 330 0 0,-2 0 0 0 0,-2 23-160 0 0,-3-16 152 0 0,1-3 124 0 0,0 13-276 0 0,-1 73 103 0 0,-11 53-103 0 0,-4 60 65 0 0,11-173-41 0 0,-3-1-1 0 0,-4 3-23 0 0,-9 56 13 0 0,-18 142-13 0 0,35-214-276 0 0,3 1 0 0 0,1 28 276 0 0,3-68-416 0 0,1 0 0 0 0,0 1-1 0 0,1-1 1 0 0,1 5 416 0 0,3 7-1623 0 0</inkml:trace>
  <inkml:trace contextRef="#ctx0" brushRef="#br0" timeOffset="-63622.657">22271 1391 10592 0 0,'0'0'488'0'0,"0"0"-12"0"0,0 0-103 0 0,0 0 703 0 0,0 0 343 0 0,0 0 70 0 0,6-3 722 0 0,-4 5 1404 0 0,0 4-3415 0 0,0 1 1 0 0,-1-1-1 0 0,0 1 0 0 0,-1 0 0 0 0,0-1 0 0 0,0 1 0 0 0,0 0 0 0 0,-1 1-200 0 0,0 14 239 0 0,0 21 99 0 0,-2-1 0 0 0,-7 31-338 0 0,-22 83 358 0 0,-4 34-2064 0 0,33-162-317 0 0,2-6-2969 0 0,-3 1-1860 0 0</inkml:trace>
  <inkml:trace contextRef="#ctx0" brushRef="#br0" timeOffset="-63294.533">22624 1318 16559 0 0,'0'0'374'0'0,"0"0"54"0"0,0 0 22 0 0,0 0-44 0 0,0 2-264 0 0,-1 16 776 0 0,-1-1-1 0 0,-1 0 0 0 0,-1 1 1 0 0,-4 10-918 0 0,-1 8 478 0 0,0-6 137 0 0,-11 27-615 0 0,-6 17 29 0 0,-7 42-942 0 0,18-66-5335 0 0,7-23-630 0 0</inkml:trace>
  <inkml:trace contextRef="#ctx0" brushRef="#br0" timeOffset="-62977.381">22197 1854 8288 0 0,'0'0'381'0'0,"0"0"-6"0"0,-1 1-242 0 0,-1 0-130 0 0,1 1-333 0 0,-12 6 8000 0 0,18-4-5669 0 0,-2-3-1827 0 0,-1 0 0 0 0,1 0 0 0 0,0 0 0 0 0,-1-1 0 0 0,1 1 0 0 0,0-1 0 0 0,0 0 0 0 0,0 0 0 0 0,-1 0 0 0 0,1 0 0 0 0,2 0-174 0 0,32-9 1026 0 0,-9 1-501 0 0,7-1 298 0 0,1-2 1 0 0,3-3-824 0 0,-13 5 226 0 0,38-16 193 0 0,48-23-156 0 0,-59 27-213 0 0,15-2-59 0 0,-67 23-63 0 0,-1-1 0 0 0,1 1 1 0 0,0 0-1 0 0,-1 0 0 0 0,1 0 0 0 0,0 0 1 0 0,-1 0-1 0 0,1 1 0 0 0,-1-1 0 0 0,1 0 0 0 0,0 0 1 0 0,-1 0-1 0 0,1 0 0 0 0,-1 1 0 0 0,1-1 1 0 0,-1 0-1 0 0,1 1 0 0 0,0-1 0 0 0,-1 0 1 0 0,1 1-1 0 0,-1-1 0 0 0,0 1 0 0 0,1-1 1 0 0,-1 1-1 0 0,1-1 0 0 0,-1 1 0 0 0,0-1 0 0 0,1 1 1 0 0,-1-1-1 0 0,0 1 0 0 0,1-1 0 0 0,-1 1 1 0 0,0 0-1 0 0,0-1 0 0 0,0 1 0 0 0,0-1 1 0 0,0 1-1 0 0,0 0 0 0 0,1-1 0 0 0,-1 1 1 0 0,0 0-1 0 0,-1-1 0 0 0,1 1 0 0 0,0-1 0 0 0,0 1 1 0 0,0 0 71 0 0,-4 12-1346 0 0</inkml:trace>
  <inkml:trace contextRef="#ctx0" brushRef="#br0" timeOffset="-62639.28">22162 2141 9216 0 0,'0'0'706'0'0,"2"0"-216"0"0,44-26 5975 0 0,-1 7-4196 0 0,-22 8-1504 0 0,0 1-1 0 0,1 2 0 0 0,4-1-764 0 0,-9 4 232 0 0,1 0 0 0 0,1 1 0 0 0,-1 2 0 0 0,0 0 0 0 0,1 1 0 0 0,-1 1 0 0 0,6 1-232 0 0,-23-1 28 0 0,-1 0-1 0 0,0 0 1 0 0,0 1-1 0 0,0-1 1 0 0,0 1-1 0 0,1-1 1 0 0,-1 1-1 0 0,0 0 1 0 0,0 0-1 0 0,0 0 1 0 0,0 0-1 0 0,-1 0 1 0 0,1 0-1 0 0,0 0 1 0 0,0 1-1 0 0,-1-1 1 0 0,1 1-1 0 0,-1-1 0 0 0,1 1 1 0 0,-1 0-1 0 0,0-1 1 0 0,1 1-1 0 0,-1 0 1 0 0,0 0-1 0 0,0 0 1 0 0,0 0-1 0 0,-1 0 1 0 0,1 0-1 0 0,0 0 1 0 0,-1 1-1 0 0,1-1 1 0 0,-1 0-1 0 0,0 0 1 0 0,0 2-28 0 0,0 5 73 0 0,0 0 0 0 0,-1-1 0 0 0,-1 1 0 0 0,1-1 1 0 0,-1 1-1 0 0,-1-1 0 0 0,0 0 0 0 0,-1 2-73 0 0,-6 23 142 0 0,-5 12-28 0 0,-41 91 14 0 0,52-125-657 0 0,0 1 0 0 0,1-1 0 0 0,0 1 0 0 0,0 6 529 0 0,-2 6-2233 0 0,1-7-5345 0 0</inkml:trace>
  <inkml:trace contextRef="#ctx0" brushRef="#br0" timeOffset="-61920.208">23395 1219 10136 0 0,'0'0'777'0'0,"0"0"-366"0"0,0 0 335 0 0,0 0 204 0 0,0 0 39 0 0,0 0 8 0 0,0 0-5 0 0,0 0-7 0 0,0 0-1 0 0,-2 2-78 0 0,-15 20 802 0 0,-8 16-1708 0 0,-10 11 209 0 0,-80 89-72 0 0,67-79-132 0 0,17-21 54 0 0,-6 11-59 0 0,33-41 0 0 0,3-7-1 0 0,0 1 1 0 0,0 0-1 0 0,0-1 0 0 0,0 1 1 0 0,0-1-1 0 0,0 1 0 0 0,0-1 0 0 0,0 0 1 0 0,-1 1-1 0 0,1-1 0 0 0,0 0 1 0 0,-1 0-1 0 0,1 0 0 0 0,-1 0 1 0 0,-1 1 0 0 0,14-10-50 0 0,0 0 0 0 0,0 0 0 0 0,3-5 50 0 0,2-2-18 0 0,1 2 0 0 0,0 0 0 0 0,1 1 0 0 0,1 1 0 0 0,15-8 18 0 0,-23 14 25 0 0,0 0-1 0 0,0 1 1 0 0,0 1-1 0 0,1-1 0 0 0,-1 2 1 0 0,1-1-1 0 0,0 2 1 0 0,0 0-1 0 0,0 0 1 0 0,0 1-1 0 0,1 0-24 0 0,-8 1 48 0 0,0-1 0 0 0,0 1 0 0 0,0 0 1 0 0,0 1-1 0 0,0-1 0 0 0,-1 1 0 0 0,2 0-48 0 0,-5-1 28 0 0,1-1 0 0 0,-1 1-1 0 0,1 0 1 0 0,-1 0 0 0 0,0 0 0 0 0,1 0 0 0 0,-1 0 0 0 0,0 0-1 0 0,0 0 1 0 0,0 0 0 0 0,0 1 0 0 0,0-1 0 0 0,0 0 0 0 0,0 1-1 0 0,0-1 1 0 0,-1 1 0 0 0,1-1 0 0 0,0 0 0 0 0,-1 1 0 0 0,1 0 0 0 0,-1-1-1 0 0,0 1-27 0 0,1 4 98 0 0,-1 1-1 0 0,0-1 1 0 0,0 1-1 0 0,-1-1 1 0 0,0 1-1 0 0,0-1 1 0 0,-1 1-1 0 0,0-1 1 0 0,0 0-1 0 0,0 0 1 0 0,-1 0-1 0 0,0 1-97 0 0,-6 11 176 0 0,-1-1-1 0 0,-1 0 0 0 0,-5 5-175 0 0,-12 13 101 0 0,-1-1 0 0 0,-2-2 0 0 0,-2-1-1 0 0,-1-1 1 0 0,-13 7-101 0 0,2-2-276 0 0,-1-3-1 0 0,-2-1 1 0 0,-36 16 276 0 0,54-35-1242 0 0,13-8-618 0 0,3-5-3906 0 0,5-2-488 0 0</inkml:trace>
  <inkml:trace contextRef="#ctx0" brushRef="#br0" timeOffset="-61574.129">23102 1729 10624 0 0,'3'-2'150'0'0,"1"0"0"0"0,0 1 1 0 0,0 0-1 0 0,0-1 0 0 0,0 1 1 0 0,0 1-1 0 0,0-1 0 0 0,0 1 1 0 0,0-1-1 0 0,0 1 0 0 0,0 0 1 0 0,0 1-1 0 0,0-1 0 0 0,0 1 1 0 0,0 0-1 0 0,2 0-150 0 0,-1 1 490 0 0,0 1 1 0 0,0 0-1 0 0,0 0 1 0 0,0 0-1 0 0,-1 0 1 0 0,1 1-1 0 0,-1 0 1 0 0,0 0-1 0 0,0 0 1 0 0,0 0-1 0 0,0 0 0 0 0,-1 1 1 0 0,0 0-1 0 0,2 3-490 0 0,7 14 334 0 0,-2 1 0 0 0,0 0 0 0 0,-2 0 0 0 0,0 1 0 0 0,-2 0 0 0 0,-1 0 0 0 0,0 1 0 0 0,-1 10-334 0 0,2 48-2044 0 0,-4 71 2044 0 0,-2-101-1469 0 0,-1-37-387 0 0,-1-3-78 0 0</inkml:trace>
  <inkml:trace contextRef="#ctx0" brushRef="#br0" timeOffset="-61239.024">23334 1917 10592 0 0,'0'0'818'0'0,"0"0"-355"0"0,2 0 486 0 0,3 1-321 0 0,0 0 0 0 0,1 0-1 0 0,-1 0 1 0 0,1-1 0 0 0,-1 0-1 0 0,1 0 1 0 0,-1-1 0 0 0,0 1-1 0 0,1-1 1 0 0,4-2-628 0 0,29-1 1234 0 0,23 4-568 0 0,-59 1-612 0 0,3 7-44 0 0,-6-6-10 0 0,0-1 0 0 0,1 1 0 0 0,-1 0 0 0 0,0 0 0 0 0,0-1 0 0 0,0 1 0 0 0,0 0-1 0 0,-1-1 1 0 0,1 1 0 0 0,0 0 0 0 0,-1 0 0 0 0,1-1 0 0 0,-1 1 0 0 0,0-1 0 0 0,1 1-1 0 0,-1-1 1 0 0,0 1 0 0 0,0 0 0 0 0,-22 29 31 0 0,14-21 18 0 0,-29 37-275 0 0,-1-2 1 0 0,-22 17 225 0 0,52-53-39 0 0,0 1 0 0 0,0-1 0 0 0,1 1 0 0 0,-5 10 39 0 0,10-17 29 0 0,1 1 0 0 0,-1 0 0 0 0,1 0 0 0 0,0 1 1 0 0,1-1-1 0 0,-1 0 0 0 0,1 1 0 0 0,0-1 0 0 0,0 0 0 0 0,0 1 0 0 0,0 0 0 0 0,1-1 0 0 0,0 1 0 0 0,0-1 0 0 0,0 3-29 0 0,1-6 18 0 0,-1 0 0 0 0,0 1 0 0 0,0-1 0 0 0,1 0 0 0 0,-1 0 0 0 0,1 0 0 0 0,-1 1 0 0 0,1-1 0 0 0,-1 0 0 0 0,1 0 0 0 0,0 0 0 0 0,0 0-1 0 0,-1 0 1 0 0,1 0 0 0 0,0 0 0 0 0,0 0 0 0 0,0-1 0 0 0,0 1 0 0 0,0 0 0 0 0,1 0-18 0 0,0 0 14 0 0,0 0 0 0 0,0-1 1 0 0,0 1-1 0 0,0 0 0 0 0,1-1 0 0 0,-1 1 0 0 0,0-1 0 0 0,0 0 0 0 0,1 0 0 0 0,-1 0 0 0 0,1 0-14 0 0,7-1 30 0 0,1-1 0 0 0,-1 0 0 0 0,0 0 0 0 0,8-4-30 0 0,-12 5 27 0 0,21-10-86 0 0,1-1-1 0 0,-2-1 1 0 0,0-1 0 0 0,7-7 59 0 0,-31 20-51 0 0,25-17-697 0 0,3-1-40 0 0</inkml:trace>
  <inkml:trace contextRef="#ctx0" brushRef="#br0" timeOffset="-43910.064">22175 2865 2304 0 0,'0'0'423'0'0,"0"0"933"0"0,0 0 403 0 0,0 0 87 0 0,0 0-90 0 0,0 0-420 0 0,0 0-184 0 0,0 0-38 0 0,0 0-28 0 0,0 0-86 0 0,0 0-38 0 0,0 0-9 0 0,0 0-61 0 0,0 0-252 0 0,0 0-109 0 0,0 0-19 0 0,0 0-12 0 0,0 0-24 0 0,0 0-11 0 0,0 0-1 0 0,0 0-50 0 0,0 0-214 0 0,0 0-96 0 0,0 0-22 0 0,2 2-15 0 0,0 0-178 0 0,0 0 0 0 0,0 1 0 0 0,-1-1 0 0 0,1 1 0 0 0,0-1 0 0 0,-1 1 0 0 0,1-1 0 0 0,-1 2 111 0 0,0-1-603 0 0,0 0 1 0 0,0 0-1 0 0,0 0 1 0 0,0 1 0 0 0,-1-1-1 0 0,0 0 1 0 0,0 4 602 0 0,0 5-6465 0 0</inkml:trace>
  <inkml:trace contextRef="#ctx0" brushRef="#br0" timeOffset="-43572.965">22145 3133 5528 0 0,'0'0'249'0'0,"0"0"-1"0"0,-1 2-156 0 0,-5 14 185 0 0,5-15 1107 0 0,1-1 480 0 0,0 0-1727 0 0,-1 0 0 0 0,1 0-1 0 0,0 1 1 0 0,0-1-1 0 0,-1 0 1 0 0,1 0-1 0 0,0 0 1 0 0,0 1 0 0 0,0-1-1 0 0,-1 0 1 0 0,1 0-1 0 0,0 1 1 0 0,0-1 0 0 0,0 0-1 0 0,0 0 1 0 0,-1 1-1 0 0,1-1 1 0 0,0 0-1 0 0,0 1 1 0 0,0-1 0 0 0,0 0-1 0 0,0 1 1 0 0,0-1-1 0 0,0 0 1 0 0,0 0 0 0 0,0 1-1 0 0,0-1 1 0 0,0 0-1 0 0,0 1 1 0 0,0-1-1 0 0,0 0 1 0 0,0 1 0 0 0,0-1-1 0 0,1 0 1 0 0,-1 0-1 0 0,0 1 1 0 0,0-1 0 0 0,0 0-1 0 0,0 1 1 0 0,1-1-137 0 0,4 15 1015 0 0,-5-14-1131 0 0,7 13 83 0 0,7 21-1472 0 0,-9-11-2468 0 0,-4-8-553 0 0</inkml:trace>
  <inkml:trace contextRef="#ctx0" brushRef="#br0" timeOffset="-43571.965">21991 3830 6448 0 0,'-5'8'116'0'0,"1"-1"0"0"0,1 1 0 0 0,0 0 0 0 0,0 0 0 0 0,0 0 0 0 0,0 3-116 0 0,-1 2 4216 0 0,3-9-1181 0 0,3-10-1369 0 0,12-29 95 0 0,2 1 0 0 0,8-12-1761 0 0,5-8 564 0 0,99-189-2529 0 0,-110 207 702 0 0</inkml:trace>
  <inkml:trace contextRef="#ctx0" brushRef="#br0" timeOffset="-43223.897">22486 2819 15376 0 0,'0'0'704'0'0,"0"0"-15"0"0,0 0-296 0 0,0 0 403 0 0,0 0 219 0 0,0 0 45 0 0,0 0-39 0 0,0 0-205 0 0,0 0-89 0 0,0 2-21 0 0,-1 13-323 0 0,0 0-1 0 0,-1-1 0 0 0,-1 1 1 0 0,-3 8-383 0 0,-20 61 42 0 0,17-56 10 0 0,4-14-56 0 0,0 0 0 0 0,-1 0 0 0 0,-1-1 0 0 0,-5 9 4 0 0,4-8-149 0 0,1 0 0 0 0,-5 16 149 0 0,6-15-334 0 0,0 0 0 0 0,-5 7 334 0 0,10-20-94 0 0,-1 1 0 0 0,1 0 1 0 0,0 0-1 0 0,0 0 0 0 0,0 0 1 0 0,0 1-1 0 0,1-1 94 0 0,-6 15-2206 0 0,25-29 1530 0 0,6-9 678 0 0,0-1 0 0 0,17-21-2 0 0,-25 24 317 0 0,2 0 0 0 0,0 2 0 0 0,0 0 1 0 0,2 1-1 0 0,10-6-317 0 0,5-3 329 0 0,-27 17-275 0 0,0 1-1 0 0,0 0 1 0 0,1 0 0 0 0,0 1 0 0 0,5-2-54 0 0,-14 15-1056 0 0,-1-5 130 0 0,-1 1 1 0 0,1-1-1 0 0,-1 1 0 0 0,0-1 0 0 0,0 0 0 0 0,0 1 0 0 0,-1 2 926 0 0,-4 8-6490 0 0</inkml:trace>
  <inkml:trace contextRef="#ctx0" brushRef="#br0" timeOffset="-42874.83">22374 3394 9672 0 0,'0'0'748'0'0,"0"0"-294"0"0,0 0 602 0 0,0 0 316 0 0,0 0 62 0 0,0 0-76 0 0,0 0-342 0 0,2 1-153 0 0,-1 2-667 0 0,1-1 0 0 0,0 1-1 0 0,-1 0 1 0 0,1-1 0 0 0,-1 1 0 0 0,0 0 0 0 0,0 0 0 0 0,0 0 0 0 0,0 0 0 0 0,0 0 0 0 0,-1 0-1 0 0,1 0 1 0 0,-1 0 0 0 0,0 0 0 0 0,0 0 0 0 0,0 0 0 0 0,0 0-196 0 0,-2 12 184 0 0,1 0 0 0 0,-2-1 0 0 0,0 2-184 0 0,0-1 101 0 0,1-3-31 0 0,0-1-1 0 0,-2 1 1 0 0,-3 10-70 0 0,5-16 6 0 0,-14 31 44 0 0,2 2 0 0 0,-4 19-50 0 0,12-35 4 0 0,3-13 8 0 0,0 0-1 0 0,1 0 0 0 0,1 1 0 0 0,-1-1 0 0 0,2 0 0 0 0,-1 8-11 0 0,1-17 4 0 0,0 0 1 0 0,1-1-1 0 0,-1 1 0 0 0,0 0 1 0 0,0-1-1 0 0,0 1 1 0 0,1 0-1 0 0,-1-1 0 0 0,0 1 1 0 0,1-1-1 0 0,-1 1 0 0 0,1 0 1 0 0,-1-1-1 0 0,1 1 0 0 0,-1-1 1 0 0,1 1-1 0 0,-1-1 0 0 0,1 0 1 0 0,-1 1-1 0 0,1-1 1 0 0,0 1-1 0 0,-1-1 0 0 0,1 0 1 0 0,-1 0-1 0 0,1 1 0 0 0,0-1 1 0 0,-1 0-1 0 0,1 0 0 0 0,0 0 1 0 0,-1 0-1 0 0,1 0 1 0 0,0 1-1 0 0,0-2 0 0 0,-1 1 1 0 0,1 0-1 0 0,0 0 0 0 0,-1 0 1 0 0,1 0-5 0 0,3 0 28 0 0,1-1 1 0 0,-1 1 0 0 0,0-1-1 0 0,0 0 1 0 0,0 0-1 0 0,0 0-28 0 0,37-14 340 0 0,-1-2 0 0 0,0-1 0 0 0,-2-2 0 0 0,30-21-340 0 0,5-9 182 0 0,-65 44-172 0 0,0 5-63 0 0,-7 1-218 0 0,-1 0-70 0 0,0 0-991 0 0,0 0-4123 0 0,0 0-1764 0 0</inkml:trace>
  <inkml:trace contextRef="#ctx0" brushRef="#br0" timeOffset="-42525.233">22374 3353 9216 0 0,'0'0'706'0'0,"0"0"-226"0"0,3-2 775 0 0,38-21 4154 0 0,-28 15-4477 0 0,-1 1-1 0 0,1 0 1 0 0,1 0-1 0 0,-1 2 1 0 0,1 0-1 0 0,5-1-931 0 0,0 1 641 0 0,-11 3-447 0 0,-1 0 0 0 0,1 0 0 0 0,0 0 0 0 0,0 1 1 0 0,-1 0-1 0 0,1 1 0 0 0,0 0 0 0 0,0 0 0 0 0,0 1 0 0 0,0 0 0 0 0,2 0-194 0 0,-7 1 33 0 0,-1-1 0 0 0,1 0 0 0 0,-1 1 0 0 0,0-1 0 0 0,1 1 0 0 0,-1 0 0 0 0,0 0 0 0 0,0 0 0 0 0,0 0 0 0 0,0 0 0 0 0,-1 0 0 0 0,1 0 1 0 0,-1 0-1 0 0,1 1 0 0 0,-1-1 0 0 0,0 1 0 0 0,1-1 0 0 0,-2 1 0 0 0,1 0 0 0 0,0-1 0 0 0,0 1 0 0 0,-1 1-33 0 0,2 5 39 0 0,0 0 0 0 0,-1 0-1 0 0,0 1 1 0 0,-1-1 0 0 0,0 0 0 0 0,-1 2-39 0 0,-8 73 262 0 0,-16 59-262 0 0,-27 82 10 0 0,18-106-115 0 0,-9 28-302 0 0,30-97-37 0 0,13-50 408 0 0,0 1-1 0 0,0-1 0 0 0,0 0 0 0 0,0 0 1 0 0,0 0-1 0 0,0 0 0 0 0,0 0 1 0 0,0 1-1 0 0,0-1 0 0 0,0 0 0 0 0,0 0 1 0 0,0 0-1 0 0,0 0 0 0 0,0 0 1 0 0,0 1-1 0 0,-1-1 0 0 0,1 0 0 0 0,0 0 1 0 0,0 0-1 0 0,0 0 0 0 0,0 0 1 0 0,0 0-1 0 0,0 1 0 0 0,0-1 0 0 0,0 0 1 0 0,0 0-1 0 0,-1 0 0 0 0,1 0 1 0 0,0 0-1 0 0,0 0 0 0 0,0 0 0 0 0,0 0 1 0 0,0 0-1 0 0,0 0 0 0 0,-1 1 1 0 0,1-1-1 0 0,0 0 0 0 0,0 0 0 0 0,0 0 1 0 0,0 0-1 0 0,0 0 0 0 0,-1 0 1 0 0,1 0-1 0 0,0 0 0 0 0,0 0 0 0 0,0 0 1 0 0,0 0-1 0 0,0 0 0 0 0,-1 0 1 0 0,1-1-1 0 0,0 1 0 0 0,0 0 0 0 0,0 0 1 0 0,0 0-1 0 0,0 0 37 0 0,-8-10-1101 0 0,-4-18-1212 0 0,7 6-200 0 0,0-2-4128 0 0</inkml:trace>
  <inkml:trace contextRef="#ctx0" brushRef="#br0" timeOffset="-42178.155">22455 3386 2760 0 0,'-3'-3'1809'0'0,"2"3"2182"0"0,0 1 4054 0 0,0 3-7712 0 0,0 0-1 0 0,0 0 1 0 0,1-1 0 0 0,-1 1 0 0 0,1 0 0 0 0,0 2-333 0 0,0-1 129 0 0,0 0 0 0 0,0 0 0 0 0,-1 0 0 0 0,0 0 0 0 0,0 1-129 0 0,-13 39 376 0 0,1-3-1257 0 0,-4 9 881 0 0,13-43-594 0 0,0 0 0 0 0,-1 0 0 0 0,0 0 1 0 0,-2 1 593 0 0,2 0-911 0 0,-7 6-705 0 0</inkml:trace>
  <inkml:trace contextRef="#ctx0" brushRef="#br0" timeOffset="-41846.046">22183 3719 5984 0 0,'0'0'464'0'0,"2"-1"-68"0"0,36-23 5890 0 0,6 1-2975 0 0,-32 16-2754 0 0,0 1-1 0 0,1 0 1 0 0,-1 1-1 0 0,1 0 0 0 0,6-1-556 0 0,148-28 2207 0 0,-162 33-2182 0 0,0 0 0 0 0,0 0 0 0 0,0 0 0 0 0,1 1 0 0 0,-1-1 0 0 0,0 1 0 0 0,0 0 0 0 0,0 1-1 0 0,0 0 1 0 0,0-1 0 0 0,0 1 0 0 0,0 1 0 0 0,0-1 0 0 0,0 1 0 0 0,0 0 0 0 0,0 0 0 0 0,0 1-25 0 0,-5-2-14 0 0,1 1 1 0 0,-1-1-1 0 0,0 1 1 0 0,0-1-1 0 0,0 1 1 0 0,0-1-1 0 0,0 1 0 0 0,0-1 1 0 0,0 1-1 0 0,0-1 1 0 0,-1 2 13 0 0,-2 6 92 0 0,-1 0 1 0 0,0 0 0 0 0,0 0-1 0 0,-1-1 1 0 0,0 0 0 0 0,0 0-1 0 0,-7 6-92 0 0,7-6-39 0 0,-8 8-99 0 0,0-2 0 0 0,-1 1 0 0 0,-2-1 138 0 0,-20 22-285 0 0,17-18 139 0 0,23-18 144 0 0,-1-1 0 0 0,1 1 0 0 0,-1-1 0 0 0,1 0 0 0 0,-1 0 0 0 0,1-1 0 0 0,0 0 2 0 0,42-16-1428 0 0,-36 15 624 0 0</inkml:trace>
  <inkml:trace contextRef="#ctx0" brushRef="#br0" timeOffset="-41477.026">22882 3410 12440 0 0,'0'0'957'0'0,"0"0"-456"0"0,1-1 403 0 0,19-15 1996 0 0,6-6-459 0 0,-18 14-2058 0 0,0 1 0 0 0,0 0 0 0 0,1 0 0 0 0,0 0-1 0 0,0 1 1 0 0,2-1-383 0 0,61-30 336 0 0,-67 35-285 0 0,32-17-3 0 0,-15 7-107 0 0,0 1-1 0 0,1 2 0 0 0,-1 0 1 0 0,5 1 59 0 0,-25 7-1186 0 0,-2 1-4051 0 0,0 0-1737 0 0</inkml:trace>
  <inkml:trace contextRef="#ctx0" brushRef="#br0" timeOffset="-41140.923">22994 2862 11056 0 0,'0'0'852'0'0,"9"0"-446"0"0,-4 0 3129 0 0,-4 1-3279 0 0,0-1-1 0 0,0 1 1 0 0,1-1 0 0 0,-1 1-1 0 0,0 0 1 0 0,0 0 0 0 0,0-1-1 0 0,0 1 1 0 0,0 0 0 0 0,0 0 0 0 0,0 0-1 0 0,-1 0 1 0 0,1 0 0 0 0,0 0-1 0 0,0 0 1 0 0,-1 0 0 0 0,1 1 0 0 0,-1-1-1 0 0,1 0 1 0 0,-1 0 0 0 0,1 1-256 0 0,12 32 1648 0 0,-12-30-1462 0 0,1 3 20 0 0,-1 1 0 0 0,0-1 1 0 0,0 1-1 0 0,0-1 0 0 0,-1 1 0 0 0,0 7-206 0 0,0 12 201 0 0,3 116 117 0 0,-5 1 0 0 0,-18 109-318 0 0,10-139 0 0 0,-4 34 0 0 0,6-88 0 0 0,5-30-5 0 0,-1 1 0 0 0,-2-1 1 0 0,-8 25 4 0 0,14-58-48 0 0,-1 0 1 0 0,1 1 0 0 0,-1-1 0 0 0,1 1-1 0 0,-1-1 1 0 0,0 1 0 0 0,0-1 0 0 0,0 1-1 0 0,0-1 1 0 0,-1 1 0 0 0,1 0 0 0 0,-2-2 47 0 0,-6-14-215 0 0,-4-16-549 0 0,-1 0-1 0 0,-2 1 1 0 0,-1 0 764 0 0,1 3-509 0 0,-1-4-483 0 0,-15-20 992 0 0,31 53-5 0 0,0 0 1 0 0,0 0 0 0 0,1 0-1 0 0,-1-1 1 0 0,0 1-1 0 0,0 0 1 0 0,0 1 0 0 0,0-1-1 0 0,-1 0 1 0 0,1 0-1 0 0,0 0 1 0 0,-1 0 4 0 0,-6-4-14 0 0,7 4 126 0 0,1 1 16 0 0,0 0 0 0 0,0 0 28 0 0,0 0 17 0 0,3-1 3 0 0,12-7 37 0 0,11-6 221 0 0,-1-2-1 0 0,20-14-433 0 0,-25 14 78 0 0,-5 5-76 0 0,-1-1 0 0 0,0 0 0 0 0,8-10-2 0 0,47-54-1757 0 0,-47 49-82 0 0</inkml:trace>
  <inkml:trace contextRef="#ctx0" brushRef="#br0" timeOffset="-40808.772">23400 3031 12440 0 0,'0'0'957'0'0,"2"0"-624"0"0,5-1 532 0 0,-1 0 0 0 0,1-1 0 0 0,0 0 0 0 0,-1 0-1 0 0,1 0 1 0 0,-1-1 0 0 0,0 0 0 0 0,6-3-865 0 0,28-12 2168 0 0,4 0-1133 0 0,-35 14-969 0 0,1-1 0 0 0,-1 2 0 0 0,1-1 0 0 0,-1 1 0 0 0,1 1 0 0 0,0 0-1 0 0,0 0 1 0 0,3 1-66 0 0,-12 1-7 0 0,0-1 0 0 0,-1 1-1 0 0,1 0 1 0 0,0 0 0 0 0,0 0-1 0 0,0 0 1 0 0,-1 0-1 0 0,1 1 1 0 0,0-1 0 0 0,-1 0-1 0 0,1 0 1 0 0,0 0 0 0 0,0 1-1 0 0,-1-1 1 0 0,1 0 0 0 0,0 1-1 0 0,-1-1 1 0 0,1 0 0 0 0,0 1-1 0 0,-1-1 1 0 0,1 1 0 0 0,-1-1-1 0 0,1 1 1 0 0,-1-1 0 0 0,1 1-1 0 0,-1 0 1 0 0,1-1 0 0 0,-1 1-1 0 0,0 0 1 0 0,1-1-1 0 0,-1 1 1 0 0,0 0 0 0 0,1-1-1 0 0,-1 1 1 0 0,0 0 0 0 0,0 0-1 0 0,0-1 1 0 0,0 1 0 0 0,0 0 7 0 0,0 1-38 0 0,0-1 12 0 0,0 1 1 0 0,0 0-1 0 0,0-1 0 0 0,0 1 0 0 0,-1 0 0 0 0,1-1 0 0 0,0 1 0 0 0,-1 0 0 0 0,0-1 1 0 0,1 1-1 0 0,-1-1 0 0 0,0 1 0 0 0,0-1 0 0 0,0 1 26 0 0,-5 9-150 0 0,1 1-40 0 0,-1 0 0 0 0,0 0-1 0 0,-1-1 1 0 0,0 0 0 0 0,-1 0-1 0 0,-5 5 191 0 0,-17 18-1234 0 0,-11 6 1234 0 0,6-5-728 0 0,-3 6-128 0 0,12-13-396 0 0,-17 15 1252 0 0,36-36 132 0 0,0 0-1 0 0,1 0 0 0 0,0 1 1 0 0,0 0-1 0 0,1 0 0 0 0,0 1 1 0 0,1 0-1 0 0,0 0 0 0 0,-3 8-131 0 0,3-9 384 0 0,4-6-135 0 0,0-1-231 0 0,0-1 0 0 0,0 1 1 0 0,0-1-1 0 0,1 1 0 0 0,-1-1 0 0 0,0 1 0 0 0,1-1 0 0 0,-1 1 1 0 0,1-1-1 0 0,-1 1 0 0 0,0-1 0 0 0,1 0 0 0 0,-1 1 0 0 0,1-1 1 0 0,-1 0-1 0 0,1 1 0 0 0,-1-1 0 0 0,1 0 0 0 0,-1 1 0 0 0,1-1 0 0 0,-1 0 1 0 0,1 0-1 0 0,0 0 0 0 0,-1 0 0 0 0,1 0 0 0 0,-1 0 0 0 0,1 1 1 0 0,0-1-19 0 0,16 1 215 0 0,-9-1-121 0 0,1 0 0 0 0,-1-1 1 0 0,1 0-1 0 0,-1 0 0 0 0,1-1 0 0 0,-1 0 0 0 0,0-1 0 0 0,3 0-94 0 0,0-2 141 0 0,0 1 0 0 0,0-1 0 0 0,6-5-141 0 0,12-4 196 0 0,-23 11-173 0 0,0 0 1 0 0,1 0-1 0 0,-1-1 0 0 0,1-1-23 0 0,1-1 0 0 0,0 1 0 0 0,-6-1-117 0 0,-3 5-156 0 0,0 0 0 0 0,0 0 0 0 0,1 0 0 0 0,-1 0-1 0 0,0 0 1 0 0,0 0 0 0 0,0 0 0 0 0,0 1 0 0 0,0-1 0 0 0,0 0 0 0 0,-1 1 0 0 0,1-1-1 0 0,0 0 274 0 0,-12-3-6843 0 0</inkml:trace>
  <inkml:trace contextRef="#ctx0" brushRef="#br0" timeOffset="-40489.627">23256 3026 8288 0 0,'0'0'638'0'0,"0"2"-186"0"0,6 39 7364 0 0,-2-15-5181 0 0,0 7 982 0 0,0 30-3617 0 0,-2-27 723 0 0,0 5-267 0 0,-32 231 574 0 0,-12 7-1030 0 0,34-224-85 0 0,-7 35-134 0 0,15-88 211 0 0,-3 11-548 0 0,1 0 0 0 0,-1 12 556 0 0,3-24-620 0 0,0-1-1057 0 0,0 0-460 0 0,0-2-95 0 0,0-7-21 0 0</inkml:trace>
  <inkml:trace contextRef="#ctx0" brushRef="#br0" timeOffset="-40137.567">23231 3677 15464 0 0,'0'0'348'0'0,"1"0"49"0"0,5-3-261 0 0,1-1-1 0 0,-1 0 1 0 0,-1 0 0 0 0,1-1-1 0 0,-1 1 1 0 0,1-1 0 0 0,1-3-136 0 0,0 1 727 0 0,2 0 0 0 0,-1 0 1 0 0,6-4-728 0 0,24-15 2551 0 0,-28 18-2322 0 0,1 0 0 0 0,1 1-1 0 0,-1 0 1 0 0,1 0 0 0 0,0 1 0 0 0,1 1 0 0 0,0 0-1 0 0,-1 1 1 0 0,2 0-229 0 0,77-8 430 0 0,-88 11-419 0 0,2 0-10 0 0,12 3-3 0 0,-3 6 2 0 0,-10-5 0 0 0,7 5-2 0 0,-9-4 3 0 0,-1 0 14 0 0,0-1 8 0 0,0 1 1 0 0,1 0 0 0 0,-1 0 0 0 0,0 0-1 0 0,-1 0 1 0 0,1 0 0 0 0,-1-1 0 0 0,0 1-1 0 0,0 0 1 0 0,0 0 0 0 0,0 0 0 0 0,-1 0 0 0 0,1 0-1 0 0,-1 0 1 0 0,0 0 0 0 0,0 0 0 0 0,-2 3-24 0 0,-4 12 181 0 0,-1-1 1 0 0,-1 0-1 0 0,-1 1-181 0 0,8-17 22 0 0,-15 26 35 0 0,-1-2-1 0 0,-1-1 1 0 0,-17 17-57 0 0,22-25-2 0 0,-35 44 2 0 0,20-23-668 0 0,-29 28 668 0 0,46-53-504 0 0,11-11 326 0 0,0 0 1 0 0,0 0 0 0 0,-1 0 0 0 0,1-1 0 0 0,0 1 0 0 0,-1 0 0 0 0,0-1 0 0 0,1 1-1 0 0,-1-1 1 0 0,0 0 0 0 0,0 0 0 0 0,0 1 0 0 0,0-1 0 0 0,0 0 0 0 0,0 0-1 0 0,0-1 1 0 0,-1 1 177 0 0,2-1-249 0 0,1 0 1 0 0,-1 0-1 0 0,0 0 0 0 0,0 0 0 0 0,0-1 0 0 0,0 1 0 0 0,0 0 0 0 0,0 0 0 0 0,1-1 0 0 0,-1 1 0 0 0,0-1 0 0 0,0 1 0 0 0,0-1 0 0 0,1 1 1 0 0,-1-1 248 0 0,-2-1-685 0 0,1 1-1584 0 0</inkml:trace>
  <inkml:trace contextRef="#ctx0" brushRef="#br0" timeOffset="-40136.567">23261 3751 18311 0 0,'1'8'884'0'0,"1"1"-680"0"0,1 0-1 0 0,0-1 1 0 0,1 0 0 0 0,0 1-1 0 0,0-1 1 0 0,5 6-204 0 0,7 8 1422 0 0,13 13-1422 0 0,-26-31 300 0 0,24 31 1139 0 0,8 10-320 0 0,-4-12-565 0 0,91 107-531 0 0,-92-102-514 0 0</inkml:trace>
  <inkml:trace contextRef="#ctx0" brushRef="#br0" timeOffset="-33571.869">22051 4370 5528 0 0,'0'0'422'0'0,"1"-1"-276"0"0,13-16 729 0 0,4-13 5338 0 0,-18 29-5177 0 0,0 1-32 0 0,0 0-68 0 0,0 0-269 0 0,0 0-115 0 0,0 0-28 0 0,0 0-46 0 0,0 0-180 0 0,0 0-76 0 0,0 5-133 0 0,-1 1-1 0 0,0-1 1 0 0,-1 1 0 0 0,1-1 0 0 0,-1 0 0 0 0,0 1-1 0 0,-1-1 1 0 0,1 0 0 0 0,-1 0 0 0 0,0-1 0 0 0,-3 5-89 0 0,-7 12 145 0 0,-3 7 123 0 0,-16 20-268 0 0,25-39 4 0 0,-48 60-77 0 0,47-58 70 0 0,0-1 0 0 0,-1 0 0 0 0,0 0 0 0 0,0-1 0 0 0,-4 2 3 0 0,8-6 0 0 0,1 1 0 0 0,-1-1 0 0 0,1 1 0 0 0,0 0 0 0 0,-2 4 0 0 0,-12 17 0 0 0,8-12-16 0 0,21-14-144 0 0,25-17 144 0 0,14 0 16 0 0,-35 11 0 0 0,1 0 0 0 0,0 0 0 0 0,15-1 0 0 0,-30 5 11 0 0,0 1 0 0 0,0 0 0 0 0,0 0 0 0 0,0 0 0 0 0,0 0-1 0 0,0 0 1 0 0,0 0 0 0 0,0 0 0 0 0,0 0 0 0 0,0 0 0 0 0,0 0-1 0 0,0 1 1 0 0,0-1 0 0 0,0 0 0 0 0,0 1 0 0 0,0-1 0 0 0,0 1-1 0 0,0-1 1 0 0,0 1 0 0 0,-1-1 0 0 0,1 1 0 0 0,0-1 0 0 0,0 1-1 0 0,0 0-10 0 0,0 0 3 0 0,-1 1 0 0 0,1-1-1 0 0,-1 0 1 0 0,0 0 0 0 0,1 0 0 0 0,-1 1-1 0 0,0-1 1 0 0,0 0 0 0 0,0 0-1 0 0,0 1 1 0 0,0-1 0 0 0,0 0-1 0 0,0 1 1 0 0,0-1 0 0 0,0 0-1 0 0,-1 1-2 0 0,-1 5-3 0 0,0 0-1 0 0,0-1 0 0 0,-1 1 0 0 0,0-1 0 0 0,0 0 0 0 0,-2 2 4 0 0,-29 50 0 0 0,21-33 5 0 0,-2 0 1 0 0,-2 1-6 0 0,-14 24 53 0 0,25-43-63 0 0,6-6-45 0 0,1 0 53 0 0,-1-1 0 0 0,0 0 0 0 0,1 1 0 0 0,-1-1 0 0 0,1 0 0 0 0,-1 1 0 0 0,1-1-1 0 0,-1 0 1 0 0,0 0 0 0 0,1 0 0 0 0,-1 0 0 0 0,1 1 0 0 0,-1-1 0 0 0,1 0 0 0 0,-1 0 0 0 0,1 0 0 0 0,-1 0 0 0 0,1 0 0 0 0,-1 0 0 0 0,1 0 0 0 0,-1 0-1 0 0,1 0 1 0 0,-1 0 0 0 0,1-1 0 0 0,-1 1 0 0 0,1 0 0 0 0,-1 0 0 0 0,1 0 0 0 0,-1-1 0 0 0,0 1 0 0 0,1 0 0 0 0,-1-1 2 0 0,2 0-5 0 0,65-10 5 0 0,-58 11 0 0 0,0 0 0 0 0,-8 0 0 0 0,0 1 0 0 0,-1-1 0 0 0,1 0 0 0 0,0 0 0 0 0,0 1 0 0 0,-1-1 0 0 0,1 0 0 0 0,0 0 0 0 0,-1 1 0 0 0,1-1 0 0 0,-1 1 0 0 0,1-1 0 0 0,0 1 0 0 0,-1-1 0 0 0,1 1 0 0 0,-1-1 0 0 0,1 1 0 0 0,-1 4 0 0 0,0-5 0 0 0,-2 8 9 0 0,0-1 0 0 0,0 1 0 0 0,-1-1 0 0 0,0 1 0 0 0,0-1 0 0 0,-3 3-9 0 0,0 1-58 0 0,0-2 0 0 0,-1 1 0 0 0,0-1 0 0 0,-1 0 1 0 0,-5 5 57 0 0,-21 26-157 0 0,-27 52 211 0 0,61-91-54 0 0,-1 0-1 0 0,0 0 1 0 0,1 0 0 0 0,-1-1 0 0 0,1 1 0 0 0,-1 0-1 0 0,1 0 1 0 0,0 0 0 0 0,-1 0 0 0 0,1 0 0 0 0,0 0-1 0 0,0 0 1 0 0,0 0 0 0 0,-1 0 0 0 0,1 0 0 0 0,0 0-1 0 0,0 0 1 0 0,1 0 0 0 0,-1 0 0 0 0,0 1 0 0 0,0-2-2 0 0,0 0 0 0 0,0 0 0 0 0,0 0-1 0 0,0 0 1 0 0,0 0 0 0 0,1 0 0 0 0,-1 0 0 0 0,0 0 0 0 0,0 0 0 0 0,0 0 0 0 0,0 0 0 0 0,0 0 0 0 0,0 1 0 0 0,0-1 0 0 0,0 0 0 0 0,0 0 0 0 0,0 0-1 0 0,0 0 1 0 0,0 0 0 0 0,0 0 0 0 0,0 0 0 0 0,0 0 0 0 0,0 0 0 0 0,0 1 0 0 0,0-1 0 0 0,0 0 0 0 0,0 0 0 0 0,0 0 0 0 0,0 0 0 0 0,0 0 0 0 0,0 0 0 0 0,0 0-1 0 0,0 0 1 0 0,0 1 0 0 0,0-1 0 0 0,0 0 0 0 0,0 0 0 0 0,0 0 0 0 0,0 0 0 0 0,0 0 0 0 0,0 0 0 0 0,0 0 0 0 0,0 0 0 0 0,0 0 0 0 0,0 0 0 0 0,0 0 0 0 0,-1 1-1 0 0,1-1 1 0 0,0 0 0 0 0,0 0 0 0 0,0 0 0 0 0,0 0 0 0 0,0 0 0 0 0,0 0 2 0 0,-2 2-19 0 0,4 10-110 0 0,-2-11 125 0 0,0-1 0 0 0,1 0 0 0 0,-1 1 0 0 0,0-1 0 0 0,0 1 0 0 0,1-1 0 0 0,-1 0 0 0 0,0 1 0 0 0,0-1 0 0 0,1 0 0 0 0,-1 1 0 0 0,0-1 0 0 0,1 0 0 0 0,-1 1 0 0 0,1-1 0 0 0,-1 0 0 0 0,0 0 0 0 0,1 0 0 0 0,-1 1 0 0 0,1-1 0 0 0,-1 0 0 0 0,1 0 0 0 0,-1 0 0 0 0,1 0-1 0 0,-1 0 1 0 0,0 0 0 0 0,1 0 0 0 0,-1 0 0 0 0,1 0 0 0 0,-1 0 0 0 0,1 0 0 0 0,-1 0 0 0 0,1 0 0 0 0,-1 0 4 0 0,15-5-45 0 0,-11 3 45 0 0,0 0 0 0 0,0-1 0 0 0,0 1 0 0 0,0 0 0 0 0,-1-1 0 0 0,1 0 0 0 0,-1 0 0 0 0,1 0 0 0 0,-1 0 0 0 0,0-1 0 0 0,-1 1 0 0 0,1-1 0 0 0,-1 0 0 0 0,1 0 0 0 0,-1 0 0 0 0,0 0 0 0 0,0 0 0 0 0,23-51-74 0 0,-24 51 59 0 0,1 0 0 0 0,-1 0 0 0 0,0 0 0 0 0,-1 0 0 0 0,1-1 0 0 0,-1 1 0 0 0,0 0-1 0 0,0-1 1 0 0,0 1 0 0 0,0 0 0 0 0,-1-2 15 0 0,-3-7-54 0 0,1 10 76 0 0,0 3-16 0 0,2-1 3 0 0,0 0 1 0 0,0 1-1 0 0,0-1 1 0 0,0 0-1 0 0,-1 1 1 0 0,1 0-1 0 0,0-1 1 0 0,0 1-1 0 0,0 0 1 0 0,-1-1-1 0 0,1 1 1 0 0,0 0-1 0 0,-1 0 1 0 0,1 0-1 0 0,0 0 1 0 0,0 0-1 0 0,-1 0 1 0 0,1 1-1 0 0,0-1 1 0 0,0 0-1 0 0,-1 1 1 0 0,1-1-1 0 0,0 1 1 0 0,0-1-1 0 0,0 1 0 0 0,0-1 1 0 0,-1 1-1 0 0,1 0 1 0 0,0 0-1 0 0,0-1 1 0 0,0 1-1 0 0,1 0 1 0 0,-1 0-1 0 0,0 0 1 0 0,0 0-1 0 0,0 0-9 0 0,-5 7 114 0 0,1 0 0 0 0,-1 0 0 0 0,1 0 1 0 0,-3 7-115 0 0,3-6 34 0 0,1-1-67 0 0,1-1 1 0 0,0 1 0 0 0,0-1-1 0 0,0 1 1 0 0,1 0 0 0 0,0 0-1 0 0,1 0 1 0 0,-1 1 32 0 0,-3 15 114 0 0,3-19-85 0 0,1 0 0 0 0,0 0 1 0 0,0-1-1 0 0,0 1 0 0 0,1 4-29 0 0,-5 107 417 0 0,3-93-356 0 0,1-15 36 0 0,0 1 1 0 0,1-1 0 0 0,0 1 0 0 0,0-1 0 0 0,2 4-98 0 0,-2-10 21 0 0,0 0 1 0 0,0-1-1 0 0,1 1 1 0 0,-1-1-1 0 0,1 1 0 0 0,-1-1 1 0 0,1 0-1 0 0,0 1 1 0 0,0-1-1 0 0,-1 1 0 0 0,1-1 1 0 0,0 0-1 0 0,0 0 1 0 0,0 1-1 0 0,0-1 1 0 0,0 0-1 0 0,1 0 0 0 0,-1 0 1 0 0,0 0-1 0 0,0-1 1 0 0,1 1-1 0 0,-1 0 0 0 0,1 0 1 0 0,-1-1-1 0 0,0 1 1 0 0,1-1-1 0 0,-1 1 0 0 0,1-1 1 0 0,0 0-1 0 0,0 1-21 0 0,2-1 39 0 0,0 0-1 0 0,0 0 0 0 0,0 0 1 0 0,1-1-1 0 0,-1 1 0 0 0,0-1 1 0 0,0 0-1 0 0,0 0 0 0 0,-1-1 1 0 0,1 1-1 0 0,0-1 0 0 0,0 0 0 0 0,-1 0 1 0 0,1 0-1 0 0,-1 0 0 0 0,1-1 1 0 0,-1 1-1 0 0,2-3-38 0 0,8-8 33 0 0,-1 1-1 0 0,-1-2 1 0 0,9-13-33 0 0,-3 6-73 0 0,-5 6-354 0 0,4-6-1292 0 0,0 0 0 0 0,0-3 1719 0 0,1-7-6801 0 0</inkml:trace>
  <inkml:trace contextRef="#ctx0" brushRef="#br0" timeOffset="-32914.641">22248 4577 11976 0 0,'0'0'546'0'0,"0"0"-10"0"0,0 0-92 0 0,0 0 884 0 0,0 0 425 0 0,0 0 82 0 0,9-3 685 0 0,16-5-1012 0 0,-24 8-1421 0 0,-1 0-21 0 0,9 16-2 0 0,-7-9-93 0 0,-1 1 0 0 0,0-1-1 0 0,-1 0 1 0 0,0 0 0 0 0,0 0-1 0 0,0 1 1 0 0,-1-1 0 0 0,0 0-1 0 0,-2 4 30 0 0,0 4-66 0 0,-2 0 0 0 0,0-1 0 0 0,-1 0 0 0 0,-1 1 66 0 0,-7 10-47 0 0,10-18 39 0 0,-1 1 0 0 0,1-1-1 0 0,1 1 1 0 0,-1 1 8 0 0,2-5 0 0 0,-3 12 0 0 0,2-1 0 0 0,4-11 0 0 0,-1 0 0 0 0,0-3-20 0 0,-1 1 0 0 0,1 0 0 0 0,0 0 0 0 0,0 0-1 0 0,0 0 1 0 0,0 0 0 0 0,0 0 0 0 0,0 0 0 0 0,0 0-1 0 0,1 0 1 0 0,-1 0 0 0 0,1 0 0 0 0,0 1 20 0 0,2 7 26 0 0,0 3-3 0 0,0 0-1 0 0,0 0 0 0 0,-2 0 1 0 0,1 0-1 0 0,-2 0 0 0 0,0 1 1 0 0,0-1-1 0 0,-2 9-22 0 0,-4 32-19 0 0,3-32-89 0 0,3-17 95 0 0,0 0 0 0 0,-1 0 1 0 0,0 0-1 0 0,0 0 0 0 0,-2 4 13 0 0,-11 28-7 0 0,-1 1 41 0 0,-5 5-34 0 0,14-30 20 0 0,-1-1 0 0 0,-1 0 1 0 0,0 0-1 0 0,-1 0 0 0 0,-2 1-20 0 0,-12 16 1 0 0,17-20 15 0 0,-1 0 0 0 0,0-1 0 0 0,-1 1-1 0 0,-1 0-15 0 0,-9 9 0 0 0,15-14 0 0 0,-1 0 0 0 0,0 0 0 0 0,0 0 0 0 0,0-1 0 0 0,-1 1 0 0 0,0 0-10 0 0,4-3-22 0 0,1-1 78 0 0,0 0 5 0 0,0 0-126 0 0,13 0-83 0 0,13-1 377 0 0,18-4-219 0 0,1 0 215 0 0,78-2 620 0 0,-1 5 0 0 0,1 6-1 0 0,31 7-834 0 0,-41 2 192 0 0,-64-9-79 0 0,-35-3-93 0 0,0 0-1 0 0,1 1 1 0 0,-1 0-1 0 0,0 1 1 0 0,5 2-20 0 0,-17-4-81 0 0,-2-1-118 0 0,0 0-524 0 0,0 0-226 0 0,0 0-1378 0 0,0 0-5332 0 0</inkml:trace>
  <inkml:trace contextRef="#ctx0" brushRef="#br0" timeOffset="-32571.56">22503 4723 13360 0 0,'0'0'1026'0'0,"9"-13"-420"0"0,8 0 1458 0 0,-10 6-1242 0 0,1 1-1 0 0,0 0 1 0 0,0 0-1 0 0,0 1 0 0 0,1 0 1 0 0,0 1-1 0 0,7-3-821 0 0,21-3 949 0 0,0 2 0 0 0,31-3-949 0 0,-3 1 85 0 0,-57 8-93 0 0,7 0-37 0 0,-1 0-1 0 0,1 1 1 0 0,-1 0-1 0 0,9 1 46 0 0,-21 0-161 0 0,-2 0-6 0 0,0 0-289 0 0,-2 1-1209 0 0,-9 3-518 0 0</inkml:trace>
  <inkml:trace contextRef="#ctx0" brushRef="#br0" timeOffset="-32183.594">22693 4435 10592 0 0,'0'0'818'0'0,"0"0"-358"0"0,0 2 474 0 0,2 4-330 0 0,0 0 0 0 0,-1 0 0 0 0,0 0 1 0 0,0 0-1 0 0,-1 0 0 0 0,1 0 1 0 0,-1 0-1 0 0,-1 0 0 0 0,1 0 0 0 0,-1 0 1 0 0,-1 4-605 0 0,-3 12 752 0 0,-1-1 0 0 0,-6 13-752 0 0,5-16 194 0 0,-10 22 95 0 0,-1 0 0 0 0,-2-2 0 0 0,-7 8-289 0 0,-4 8 175 0 0,-19 35-95 0 0,48-87-80 0 0,1-1-1 0 0,1-1 1 0 0,0 1-1 0 0,-1 0 1 0 0,1-1-1 0 0,-1 1 1 0 0,1 0-1 0 0,0-1 0 0 0,0 1 1 0 0,-1 0-1 0 0,1 0 1 0 0,0 0-1 0 0,0-1 1 0 0,0 1-1 0 0,0 0 1 0 0,0 0-1 0 0,0-1 1 0 0,0 1-1 0 0,0 0 1 0 0,0 0 0 0 0,1 0-2 0 0,-1-1-1 0 0,0 0 1 0 0,0 1 0 0 0,1-1 0 0 0,-1 0 0 0 0,0 1 0 0 0,1-1 0 0 0,-1 0-1 0 0,0 0 1 0 0,1 1 0 0 0,-1-1 0 0 0,0 0 0 0 0,1 0 0 0 0,-1 0-1 0 0,1 0 1 0 0,-1 1 0 0 0,0-1 0 0 0,1 0 0 0 0,-1 0 0 0 0,1 0 0 0 0,-1 0-1 0 0,1 0 1 0 0,-1 0 0 0 0,0 0 0 0 0,1 0 0 0 0,-1 0 0 0 0,1 0 2 0 0,10-1 4 0 0,7-2-12 0 0,-1 0 0 0 0,16-7 8 0 0,-17 5-16 0 0,1 1 0 0 0,0 0 0 0 0,3 1 16 0 0,-10 1 0 0 0,-9 1 0 0 0,1 1 0 0 0,0-1 0 0 0,-1 1 0 0 0,1 0 0 0 0,0 0 0 0 0,0-1 0 0 0,-1 1 0 0 0,1 0 0 0 0,0 0 0 0 0,0 1 0 0 0,-1-1 0 0 0,1 0 0 0 0,0 1 0 0 0,-1-1 0 0 0,1 1 0 0 0,0-1 0 0 0,-1 1 0 0 0,1 0 0 0 0,-1-1 0 0 0,1 1 0 0 0,-1 0 0 0 0,1 0 0 0 0,-1 0 0 0 0,1 1 0 0 0,0 0 0 0 0,-1-2 1 0 0,-1 1-1 0 0,1 0 0 0 0,0 0 0 0 0,-1 0 1 0 0,1 0-1 0 0,0 0 0 0 0,-1 0 0 0 0,1 0 1 0 0,-1 1-1 0 0,1-1 0 0 0,-1 0 0 0 0,0 0 1 0 0,0 0-1 0 0,1 0 0 0 0,-1 1 0 0 0,0-1 1 0 0,0 0-1 0 0,0 0 0 0 0,0 0 0 0 0,0 0 1 0 0,0 1-1 0 0,-1-1 0 0 0,1 0 1 0 0,0 0-1 0 0,-1 0 0 0 0,1 0 0 0 0,-1 2 0 0 0,-2 4 18 0 0,-1 0-1 0 0,0 0 1 0 0,0 0 0 0 0,-1 1-18 0 0,-4 8 48 0 0,0-4-36 0 0,0 0 1 0 0,0 0 0 0 0,-2 0 0 0 0,1-2 0 0 0,-5 5-13 0 0,-11 10 10 0 0,-11 14-10 0 0,-17 11 0 0 0,53-48 7 0 0,-1 0 0 0 0,0 0-1 0 0,0 0 1 0 0,1 0 0 0 0,-1 0-1 0 0,1 0 1 0 0,0 1 0 0 0,-1-1-1 0 0,1 1 1 0 0,0-1 0 0 0,0 1-1 0 0,1-1-6 0 0,0-2 1 0 0,0 1 0 0 0,0-1 0 0 0,0 0 0 0 0,0 0 0 0 0,0 1-1 0 0,0-1 1 0 0,0 0 0 0 0,0 0 0 0 0,0 1 0 0 0,0-1 0 0 0,0 0 0 0 0,0 0 0 0 0,0 1-1 0 0,1-1 1 0 0,-1 0 0 0 0,0 0 0 0 0,0 0 0 0 0,0 1 0 0 0,0-1 0 0 0,1 0-1 0 0,-1 0 1 0 0,0 0 0 0 0,0 0 0 0 0,0 0 0 0 0,1 1 0 0 0,-1-1 0 0 0,0 0-1 0 0,0 0 1 0 0,0 0 0 0 0,1 0 0 0 0,-1 0 0 0 0,0 0 0 0 0,0 0 0 0 0,1 0-1 0 0,-1 0 1 0 0,0 0-1 0 0,17 3 37 0 0,17-5 7 0 0,-3-6-44 0 0,0-1 0 0 0,0-2 0 0 0,-1-1 0 0 0,6-5 0 0 0,-24 12 0 0 0,80-38 0 0 0,-85 39-5 0 0,1 0-1 0 0,-1 0 1 0 0,-1-1-1 0 0,1 0 1 0 0,-1 0-1 0 0,2-2 6 0 0,-6 6-172 0 0,-2 1-56 0 0,0 0-11 0 0,0 0-221 0 0,-8-7-2712 0 0,0 2 1308 0 0</inkml:trace>
  <inkml:trace contextRef="#ctx0" brushRef="#br0" timeOffset="-31839.053">22713 4887 11232 0 0,'0'0'513'0'0,"1"-1"-10"0"0,7-26 2070 0 0,-7 25-1264 0 0,-1 2-48 0 0,0 0-266 0 0,0 0-119 0 0,0 0-20 0 0,0 0-48 0 0,0 0-176 0 0,0 0-79 0 0,-1 35 864 0 0,-1-1 0 0 0,-4 16-1417 0 0,2-9 158 0 0,4-24-79 0 0,-2 0 1 0 0,-1 4-80 0 0,-16 94 460 0 0,14-56-2000 0 0,8-1-5619 0 0,1-38-176 0 0</inkml:trace>
  <inkml:trace contextRef="#ctx0" brushRef="#br0" timeOffset="-31504.95">23175 4631 14544 0 0,'0'0'662'0'0,"0"0"-11"0"0,8 0-388 0 0,11-4 1058 0 0,-1 0 1 0 0,0-1 0 0 0,-1 0 0 0 0,7-4-1322 0 0,-10 3 495 0 0,1 1-1 0 0,9-2-494 0 0,26-9 294 0 0,-20 7-237 0 0,-26 9-59 0 0,1-2-1 0 0,0 1 0 0 0,-1 0 1 0 0,0-1-1 0 0,1 0 0 0 0,0 0 3 0 0,-3 1-105 0 0,-2 1-202 0 0,0 0-79 0 0,0 0-917 0 0,0 0-3773 0 0,0 0-1622 0 0</inkml:trace>
  <inkml:trace contextRef="#ctx0" brushRef="#br0" timeOffset="-31084.075">23248 4402 3680 0 0,'0'0'284'0'0,"3"0"-1204"0"0,9 2 12447 0 0,-9 0-9723 0 0,0 1-1543 0 0,-1-1 0 0 0,1 1 0 0 0,-1 0 0 0 0,0 0 0 0 0,0 0 0 0 0,-1 1 0 0 0,1-1 0 0 0,0 0 0 0 0,-1 1 0 0 0,0-1 0 0 0,0 1 0 0 0,0 0 0 0 0,0-1 0 0 0,-1 1 0 0 0,1 1-261 0 0,0 12 521 0 0,0 0 0 0 0,-2 15-521 0 0,0-8 289 0 0,-6 104 404 0 0,1-45-528 0 0,-3 17-41 0 0,-5 7-124 0 0,-2 18 36 0 0,10-75-36 0 0,1-3 0 0 0,0 37 0 0 0,4-69 17 0 0,-1 0 1 0 0,0 0-1 0 0,-2 3-17 0 0,4-17 2 0 0,-2 7 8 0 0,-4-8-42 0 0,1-4-80 0 0,1-1 0 0 0,0 1 0 0 0,1-1 0 0 0,-1 0-1 0 0,1 0 1 0 0,-1 0 0 0 0,0-4 112 0 0,-17-25-2442 0 0,-8-10 2442 0 0,-3-3-1934 0 0,29 43 1682 0 0,0-1 0 0 0,-1 1 0 0 0,1 0 1 0 0,-1 0-1 0 0,0 0 0 0 0,-1 1 0 0 0,1-1 0 0 0,-1 1 0 0 0,1 0 0 0 0,-1 0 0 0 0,0 0 0 0 0,0 1 1 0 0,-1 0 251 0 0,5 1 19 0 0,0 1 0 0 0,0 0 0 0 0,0-1 0 0 0,0 1 0 0 0,0 0 0 0 0,0-1 0 0 0,0 1 0 0 0,1-1 0 0 0,-1 1 0 0 0,0-1 0 0 0,0 0 0 0 0,0 1 0 0 0,1-1 0 0 0,-1 0 0 0 0,0 1 0 0 0,1-1 0 0 0,-1 0 0 0 0,0 0-19 0 0,1 0 45 0 0,0 0 0 0 0,0 0 0 0 0,0 0 1 0 0,1 0-1 0 0,-1 0 0 0 0,0 0 0 0 0,0 0 0 0 0,0 0 1 0 0,1 0-1 0 0,-1 0 0 0 0,1 0 0 0 0,-1 1 1 0 0,1-1-1 0 0,-1 0 0 0 0,1 0 0 0 0,-1 0 0 0 0,1 1 1 0 0,0-1-1 0 0,0 0-45 0 0,17-20 1040 0 0,1 1 0 0 0,1 0 0 0 0,0 2 0 0 0,12-8-1040 0 0,-2 2 1122 0 0,24-27-1122 0 0,-16 13 285 0 0,23-26-1835 0 0,-39 39-5416 0 0</inkml:trace>
  <inkml:trace contextRef="#ctx0" brushRef="#br0" timeOffset="-30630.286">23718 4317 12352 0 0,'0'0'564'0'0,"0"0"-10"0"0,0 0-188 0 0,0 0 530 0 0,0 0 266 0 0,0 0 57 0 0,0 0-73 0 0,0 0-351 0 0,1 2-156 0 0,0 1-502 0 0,1 0 0 0 0,-1 0 0 0 0,0 1 0 0 0,0-1 0 0 0,0 0-1 0 0,0 1 1 0 0,0-1 0 0 0,-1 1 0 0 0,0-1 0 0 0,1 1 0 0 0,-1 0-137 0 0,-5 42-277 0 0,3-27-272 0 0,0-8-638 0 0,-1 0 0 0 0,0 0 0 0 0,-2 5 1187 0 0,0-1-3634 0 0,-3 5-2064 0 0</inkml:trace>
  <inkml:trace contextRef="#ctx0" brushRef="#br0" timeOffset="-29897.244">23494 4669 12464 0 0,'0'0'572'0'0,"0"0"-11"0"0,1-1-364 0 0,17-16 337 0 0,-10 10 596 0 0,0 0 1 0 0,0 0 0 0 0,1 1-1 0 0,4-3-1130 0 0,12-5 690 0 0,2 0 0 0 0,0 1 0 0 0,0 2 1 0 0,1 1-1 0 0,2 0-690 0 0,-15 6 10 0 0,-15 4-12 0 0,0 0-1 0 0,1-1 0 0 0,-1 1 1 0 0,1 0-1 0 0,-1 0 0 0 0,1 0 1 0 0,-1 0-1 0 0,1 0 0 0 0,-1 0 0 0 0,1 0 1 0 0,-1 0-1 0 0,0 0 0 0 0,1 0 1 0 0,-1 0-1 0 0,1 0 0 0 0,-1 0 1 0 0,1 0-1 0 0,-1 0 0 0 0,1 1 1 0 0,-1-1-1 0 0,0 0 0 0 0,1 0 1 0 0,-1 0-1 0 0,1 1 0 0 0,-1-1 1 0 0,0 0-1 0 0,1 1 0 0 0,-1-1 1 0 0,0 0-1 0 0,1 1 0 0 0,-1-1 0 0 0,0 0 1 0 0,0 1-1 0 0,1-1 0 0 0,-1 1 1 0 0,0-1-1 0 0,0 0 0 0 0,0 1 1 0 0,1-1-1 0 0,-1 1 0 0 0,0-1 1 0 0,0 1-1 0 0,0-1 0 0 0,0 0 1 0 0,0 1-1 0 0,0-1 0 0 0,0 1 1 0 0,0-1-1 0 0,0 1 0 0 0,0-1 0 0 0,0 1 1 0 0,0-1-1 0 0,0 1 0 0 0,-1-1 1 0 0,1 0-1 0 0,0 1 0 0 0,0-1 1 0 0,0 1-1 0 0,-1-1 0 0 0,1 1 3 0 0,0-1-25 0 0,-1 3-15 0 0,0 0-1 0 0,1 0 1 0 0,-1 0 0 0 0,-1 0 0 0 0,1 0 0 0 0,0-1 0 0 0,-1 1-1 0 0,1 0 1 0 0,-1-1 0 0 0,-2 3 40 0 0,-24 26-375 0 0,9-11 90 0 0,4-4 78 0 0,0-1 0 0 0,-10 7 207 0 0,8-7-150 0 0,-14 16 150 0 0,31-31-1 0 0,0 0 0 0 0,0 0 0 0 0,1 0 0 0 0,-1 0 0 0 0,0 0 0 0 0,0 0 0 0 0,0 0 0 0 0,1 0-1 0 0,-1 0 1 0 0,0 0 0 0 0,0 0 0 0 0,0 0 0 0 0,1 0 0 0 0,-1 0 0 0 0,0 0 0 0 0,0 0 0 0 0,0 0-1 0 0,0 0 1 0 0,1 0 0 0 0,-1 0 0 0 0,0 0 0 0 0,0 0 0 0 0,0 0 0 0 0,0 1 0 0 0,1-1 0 0 0,-1 0-1 0 0,0 0 1 0 0,0 0 0 0 0,0 0 0 0 0,0 0 0 0 0,0 1 0 0 0,1-1 0 0 0,-1 0 0 0 0,0 0 0 0 0,0 0 0 0 0,0 0-1 0 0,0 1 1 0 0,0-1 0 0 0,0 0 0 0 0,0 0 0 0 0,0 0 0 0 0,0 1 0 0 0,0-1 0 0 0,0 0 0 0 0,0 0-1 0 0,0 0 1 0 0,0 1 0 0 0,0-1 0 0 0,0 0 0 0 0,0 0 0 0 0,0 0 0 0 0,0 1 0 0 0,0-1 0 0 0,0 0-1 0 0,0 0 1 0 0,0 0 0 0 0,0 0 0 0 0,0 1 0 0 0,-1-1 0 0 0,1 0 0 0 0,0 0 0 0 0,0 0 0 0 0,0 0 0 0 0,0 1-1 0 0,0-1 2 0 0,3 0-1 0 0,1-1-1 0 0,0 1 1 0 0,0-1-1 0 0,-1 0 0 0 0,1 0 1 0 0,0 0-1 0 0,-1 0 0 0 0,1-1 2 0 0,0 1-10 0 0,0-1 0 0 0,0 1 0 0 0,1-1 0 0 0,-1 1 0 0 0,0 1 0 0 0,1-1 0 0 0,-1 1 0 0 0,1 0 0 0 0,-1 0 0 0 0,1 0 0 0 0,-1 0-1 0 0,1 1 1 0 0,1 0 10 0 0,1 2-12 0 0,-6-3 12 0 0,0 0 0 0 0,0 1 0 0 0,-1-1 0 0 0,1 1 0 0 0,0-1 0 0 0,0 1 0 0 0,-1 0 0 0 0,1-1 0 0 0,0 1 0 0 0,-1 0 0 0 0,1-1 0 0 0,-1 1 0 0 0,1 0 0 0 0,-1 0 0 0 0,1-1 0 0 0,-1 1 0 0 0,0 0 0 0 0,1 0 0 0 0,-1 0 0 0 0,0 0 0 0 0,1 0 0 0 0,-1 0 0 0 0,0-1 0 0 0,0 1 0 0 0,0 0 0 0 0,0 0 0 0 0,0 1 0 0 0,-6 17 9 0 0,6-18-7 0 0,-7 11 22 0 0,0 0-1 0 0,0-1 1 0 0,-2 0-1 0 0,1 0 1 0 0,-4 3-24 0 0,-3 3-1 0 0,-24 18 55 0 0,33-29-49 0 0,0 0-1 0 0,0-1 1 0 0,0 0 0 0 0,-1 0 0 0 0,-4 2-5 0 0,1-1 12 0 0,1 1 0 0 0,0 0 1 0 0,0 1-1 0 0,0 0 0 0 0,-2 3-12 0 0,8-9-9 0 0,-6 11-139 0 0,-3 7 70 0 0,-6 13-150 0 0,17-30 236 0 0,-11 6 156 0 0,9-7-164 0 0,1-1 0 0 0,-1 1-1 0 0,0 0 1 0 0,1 0-1 0 0,-1 0 1 0 0,1 1 0 0 0,-1 0 0 0 0,-6 3 34 0 0,7-6 1354 0 0,4-3-601 0 0,10-9-437 0 0,20-15-536 0 0,48-18 324 0 0,-36 22 52 0 0,-29 15 4 0 0,1 1-1 0 0,12-3-193 0 0,16-8 324 0 0,-12 5 85 0 0,0 2 1 0 0,21-5-410 0 0,24-8 445 0 0,-67 20-271 0 0,1 1 0 0 0,-1 0 1 0 0,1 1-1 0 0,-1 0 1 0 0,1 0-1 0 0,5 1-174 0 0,-31 10-3308 0 0,2-2 1328 0 0</inkml:trace>
  <inkml:trace contextRef="#ctx0" brushRef="#br0" timeOffset="-29548.171">23576 5029 11168 0 0,'0'0'513'0'0,"0"0"-10"0"0,2-1-323 0 0,-2 0 270 0 0,1 1 1 0 0,-1-1 0 0 0,1 0 0 0 0,-1 1 0 0 0,1-1-1 0 0,0 1 1 0 0,-1-1 0 0 0,1 1 0 0 0,0-1 0 0 0,0 1 0 0 0,-1-1-1 0 0,1 1 1 0 0,0 0 0 0 0,0 0 0 0 0,0-1 0 0 0,-1 1-1 0 0,1 0 1 0 0,0 0 0 0 0,0 0 0 0 0,0 0-451 0 0,-1 0 81 0 0,1 0 0 0 0,-1 0 0 0 0,1 1 1 0 0,-1-1-1 0 0,1 0 0 0 0,-1 0 0 0 0,0 1 0 0 0,1-1 0 0 0,-1 0 1 0 0,1 1-1 0 0,-1-1 0 0 0,0 0 0 0 0,1 1 0 0 0,-1-1 0 0 0,0 1 1 0 0,0-1-1 0 0,1 0 0 0 0,-1 1 0 0 0,0-1 0 0 0,0 1 0 0 0,0-1 0 0 0,1 1-81 0 0,0 3-97 0 0,-1-1-1 0 0,1 0 1 0 0,-1 1-1 0 0,1-1 0 0 0,-1 1 1 0 0,0 0 97 0 0,0-4 195 0 0,-1 2-168 0 0,1 1 0 0 0,-1 0 0 0 0,0 0 0 0 0,1-1 0 0 0,-1 1-1 0 0,-1-1 1 0 0,1 1 0 0 0,0-1 0 0 0,-1 2-27 0 0,-4 7 17 0 0,-41 93 1023 0 0,43-96-996 0 0,0 1 0 0 0,1-1-1 0 0,0 1 1 0 0,0 0 0 0 0,1 0 0 0 0,0 0 0 0 0,0 0 0 0 0,1 0-1 0 0,0 1 1 0 0,1-1 0 0 0,0 0 0 0 0,1 0 0 0 0,0 1 0 0 0,0-1-1 0 0,1 0 1 0 0,1 3-44 0 0,0-3-4 0 0,0-1 0 0 0,0 1 0 0 0,1-1-1 0 0,0 0 1 0 0,1 0 0 0 0,0-1 0 0 0,0 1-1 0 0,1-1 1 0 0,0 0 0 0 0,0-1 0 0 0,0 1-1 0 0,1-1 1 0 0,0-1 0 0 0,0 1 0 0 0,1-1-1 0 0,-1 0 1 0 0,8 3 4 0 0,-6-4-22 0 0,-1-1 1 0 0,1 1-1 0 0,0-1 0 0 0,0-1 0 0 0,6 1 22 0 0,-12-2-92 0 0,0-1 0 0 0,0 1 1 0 0,0-1-1 0 0,0 0 0 0 0,0 0 0 0 0,0-1 0 0 0,0 1 0 0 0,0 0 0 0 0,0-1 0 0 0,0 0 0 0 0,0 0 0 0 0,0 1 0 0 0,0-2 0 0 0,-1 1 0 0 0,1 0 0 0 0,0-1 0 0 0,-1 1 0 0 0,1-1 0 0 0,-1 0 92 0 0,2-3-834 0 0,-4 4-28 0 0</inkml:trace>
  <inkml:trace contextRef="#ctx0" brushRef="#br0" timeOffset="-29204.099">23657 5176 6448 0 0,'0'0'498'0'0,"0"0"-54"0"0,0 0 994 0 0,0 0 471 0 0,0 0 91 0 0,0 0-91 0 0,0 0-441 0 0,0 0-195 0 0,0 0-38 0 0,0 1-80 0 0,0 14-460 0 0,0 0 1 0 0,-2 0 0 0 0,0 0 0 0 0,0 0 0 0 0,-2-1-1 0 0,-3 11-695 0 0,-2 5 363 0 0,-7 19-103 0 0,-55 99-156 0 0,57-122-1083 0 0,-2-1 1 0 0,0 0-1 0 0,-2-2 0 0 0,-11 13 979 0 0,24-31-557 0 0,1 0-1 0 0,-1-1 1 0 0,0 0-1 0 0,0 0 1 0 0,0 0-1 0 0,-1 0 558 0 0,-10 4-1818 0 0</inkml:trace>
  <inkml:trace contextRef="#ctx0" brushRef="#br0" timeOffset="-28867.289">23352 5438 12032 0 0,'4'-6'1090'0'0,"-1"2"-875"0"0,-1 0 0 0 0,1 0 1 0 0,0 0-1 0 0,0 1 0 0 0,0-1 0 0 0,1 1 0 0 0,-1 0 0 0 0,1 0 0 0 0,0 0 0 0 0,-1 1 0 0 0,1-1 1 0 0,0 1-1 0 0,1 0 0 0 0,0-1-215 0 0,10-2 1593 0 0,0 0-1 0 0,0 1 1 0 0,11-1-1593 0 0,-12 2-2 0 0,60-10 1483 0 0,-37 8-618 0 0,11-5-863 0 0,31-7 362 0 0,-41 10-354 0 0,1-2-1 0 0,-1-2 1 0 0,22-9-8 0 0,-9 0-1877 0 0,-28 8-118 0 0</inkml:trace>
  <inkml:trace contextRef="#ctx0" brushRef="#br0" timeOffset="-28464.374">21245 4628 6448 0 0,'-10'0'492'0'0,"3"0"7456"0"0,7 0-7812 0 0,1 0 0 0 0,0 0 0 0 0,-1 1 1 0 0,1-1-1 0 0,-1 0 0 0 0,1 0 1 0 0,-1 0-1 0 0,1 1 0 0 0,-1-1 1 0 0,1 0-1 0 0,-1 1 0 0 0,1-1 0 0 0,-1 1 1 0 0,0-1-1 0 0,1 0 0 0 0,-1 1 1 0 0,1-1-1 0 0,-1 1 0 0 0,0-1 1 0 0,0 1-1 0 0,1-1 0 0 0,-1 1 1 0 0,0-1-1 0 0,1 1-136 0 0,4 16 1425 0 0,-4-12-1224 0 0,0-2-99 0 0,0 0 0 0 0,0 1 0 0 0,0-1 0 0 0,-1 1 1 0 0,1-1-1 0 0,-1 1 0 0 0,0-1 0 0 0,0 1 0 0 0,0-1 1 0 0,-1 1-1 0 0,1-1 0 0 0,-1 1 0 0 0,0-1 0 0 0,0 1-102 0 0,-1 3 150 0 0,1 1-1 0 0,0-1 0 0 0,1 1 1 0 0,-1 0-1 0 0,2 6-149 0 0,-2 24 324 0 0,-14 53 239 0 0,6-39-352 0 0,3 0 0 0 0,1 2-211 0 0,2 8 119 0 0,-1-6 74 0 0,3 16-193 0 0,1-71 3 0 0,11 181 197 0 0,-7-149-186 0 0,2 0-1 0 0,1-1 0 0 0,1 0 0 0 0,7 15-13 0 0,-13-42-36 0 0,6 19 101 0 0,2-1 0 0 0,11 21-65 0 0,-17-37-121 0 0,0 0-1 0 0,1 0 1 0 0,0 0-1 0 0,0-1 1 0 0,1 0-1 0 0,0 0 1 0 0,0-1-1 0 0,0 0 1 0 0,0 0-1 0 0,1 0 1 0 0,1 0 121 0 0,26 12-1382 0 0</inkml:trace>
  <inkml:trace contextRef="#ctx0" brushRef="#br0" timeOffset="129246.585">13286 10279 9216 0 0,'0'-20'992'0'0,"2"7"3690"0"0,-6 19 379 0 0,-4 2-4770 0 0,1 1-1 0 0,-1 0 1 0 0,2 0-1 0 0,-1 0 1 0 0,1 1-1 0 0,1 0 1 0 0,-2 4-291 0 0,-12 19 301 0 0,-41 58 556 0 0,-51 55-857 0 0,36-61 0 0 0,37-44 0 0 0,1 2 0 0 0,30-34-6 0 0,-8 9 86 0 0,1 0 0 0 0,1 1 1 0 0,1 1-1 0 0,-8 17-80 0 0,19-35-216 0 0,1-2-116 0 0,2-1-20 0 0,11-3 59 0 0,1-1-1 0 0,-1-1 1 0 0,0-1-1 0 0,0 0 294 0 0,27-13-211 0 0,41-18 117 0 0,-12 9 94 0 0,-41 17 0 0 0,1 0 0 0 0,21-5 0 0 0,-49 17 7 0 0,1 0 1 0 0,-1-1-1 0 0,0 1 0 0 0,1 0 0 0 0,-1-1 0 0 0,0 1 0 0 0,0 0 0 0 0,1 0 0 0 0,-1 0 0 0 0,0 0 0 0 0,1 0 1 0 0,-1 0-1 0 0,0 1 0 0 0,1-1 0 0 0,-1 0 0 0 0,0 1 0 0 0,0-1 0 0 0,1 1 0 0 0,-1-1 0 0 0,0 1 0 0 0,0 0 0 0 0,0-1 1 0 0,0 1-1 0 0,0 0 0 0 0,0 0 0 0 0,0 0 0 0 0,0 0 0 0 0,0 0 0 0 0,0 0 0 0 0,0 0 0 0 0,-1 0 0 0 0,1 0 1 0 0,0 0-1 0 0,-1 0 0 0 0,1 0 0 0 0,-1 1 0 0 0,1-1 0 0 0,-1 0 0 0 0,1 0 0 0 0,-1 1 0 0 0,0-1 0 0 0,0 1-7 0 0,1 4 84 0 0,0 0-1 0 0,-1 0 1 0 0,0 0-1 0 0,0 0 0 0 0,-1 0 1 0 0,0-1-1 0 0,0 1 1 0 0,-1 6-84 0 0,-11 35 336 0 0,1 1 738 0 0,-13 29-1074 0 0,-1 4 0 0 0,8-25 0 0 0,15-43-481 0 0,0-1 0 0 0,0 0-1 0 0,2 1 1 0 0,-1-1 0 0 0,2 1-1 0 0,0 5 482 0 0,0-18-1400 0 0</inkml:trace>
  <inkml:trace contextRef="#ctx0" brushRef="#br0" timeOffset="129593.659">13548 10183 14048 0 0,'0'0'624'0'0,"0"0"128"0"0,0 0-600 0 0,0 0-152 0 0,0 0 0 0 0,0 0 0 0 0,10 5 600 0 0,-7 1 87 0 0,2 2 17 0 0,-5 0 8 0 0,5 0-472 0 0,-5 3-96 0 0,0 1-16 0 0,0 4-8 0 0,-5 3-864 0 0,-3 0-176 0 0,3 0-31 0 0,0-3-5665 0 0</inkml:trace>
  <inkml:trace contextRef="#ctx0" brushRef="#br0" timeOffset="129942.723">13429 10471 10136 0 0,'0'0'777'0'0,"4"-4"-474"0"0,4-1 626 0 0,0 1 1 0 0,0 0 0 0 0,0 1 0 0 0,0 0 0 0 0,1 0-930 0 0,-6 2 732 0 0,2-1-545 0 0,2 1 1 0 0,-1-1-1 0 0,0 1 1 0 0,0 0-1 0 0,0 0 1 0 0,1 0-1 0 0,-1 1 1 0 0,0 0-1 0 0,1 1 0 0 0,3 0-187 0 0,0 2 11 0 0,-9-3-5 0 0,1 1-1 0 0,-1-1 1 0 0,0 1 0 0 0,1 0 0 0 0,-1 0-1 0 0,1-1 1 0 0,-1 1 0 0 0,0 0-1 0 0,0 0 1 0 0,1 0 0 0 0,-1 0-1 0 0,0 1 1 0 0,0-1-6 0 0,1 8 27 0 0,-3-7-15 0 0,1 0-6 0 0,-1 1 0 0 0,1 0 0 0 0,-1-1 0 0 0,0 1 0 0 0,0 0 0 0 0,-1-1 0 0 0,1 1 0 0 0,0-1 0 0 0,-1 0 0 0 0,0 1 0 0 0,0 0-6 0 0,-8 12 18 0 0,4 1 13 0 0,2-7-14 0 0,1-1 0 0 0,-1 0 0 0 0,0 0 0 0 0,0 0 0 0 0,-1-1-1 0 0,-4 6-16 0 0,-21 20 15 0 0,-2 0-15 0 0,21-23 8 0 0,10-9 23 0 0,27 6-134 0 0,-22-7 95 0 0,-2 0 7 0 0,0 0 1 0 0,-1 0 0 0 0,1 1 0 0 0,-1-1 0 0 0,1 0 0 0 0,0 1-1 0 0,-1-1 1 0 0,1 1 0 0 0,-1-1 0 0 0,0 1 0 0 0,1 0 0 0 0,-1-1-1 0 0,2 2 1 0 0,4 2-10 0 0,-6-3 7 0 0,1 0 1 0 0,-1 0 0 0 0,0 1-1 0 0,1-1 1 0 0,-1 0 0 0 0,0 1 0 0 0,0-1-1 0 0,0 1 1 0 0,0-1 0 0 0,0 1-1 0 0,0 0 1 0 0,0-1 0 0 0,0 1-1 0 0,-1 0 1 0 0,1 0 0 0 0,-1-1-1 0 0,1 1 1 0 0,-1 0 0 0 0,0 0-1 0 0,1 0 1 0 0,-1 0 0 0 0,0-1-1 0 0,0 1 3 0 0,0 4 2 0 0,-1-1 0 0 0,1 0-1 0 0,-1 0 1 0 0,0 0-1 0 0,0 0 1 0 0,0 0-1 0 0,-1 0 1 0 0,0 0-1 0 0,0 0 1 0 0,0 0-1 0 0,0 0 1 0 0,-1-1-1 0 0,0 1 1 0 0,0-1-1 0 0,0 0 1 0 0,-1 1-2 0 0,-13 20 51 0 0,-2-5 234 0 0,14-15-182 0 0,3-3 5 0 0,2-2-17 0 0,12 2 188 0 0,-10-2-247 0 0,0 1 0 0 0,-1-1 0 0 0,1-1 0 0 0,0 1 0 0 0,-1 0 0 0 0,1 0 1 0 0,0 0-1 0 0,-1-1 0 0 0,1 1 0 0 0,0-1 0 0 0,-1 0 0 0 0,1 1 0 0 0,-1-1 1 0 0,1 0-1 0 0,-1 0 0 0 0,1 0 0 0 0,-1 0 0 0 0,0 0 0 0 0,1 0 0 0 0,-1 0 0 0 0,0 0-32 0 0,17-11-8 0 0,59-26-2541 0 0,-76 37 505 0 0,-1 1-3786 0 0</inkml:trace>
  <inkml:trace contextRef="#ctx0" brushRef="#br0" timeOffset="130348.638">13338 11148 4144 0 0,'0'0'319'0'0,"-1"2"178"0"0,0 0-92 0 0,0 1 793 0 0,-1 1 0 0 0,1-1 1 0 0,0 0-1 0 0,0 1 0 0 0,0-1 0 0 0,0 2-1198 0 0,1-4 2583 0 0,0 1-2300 0 0,-1 0 0 0 0,1 0 0 0 0,-1 0-1 0 0,1 0 1 0 0,0 0 0 0 0,-1 1 0 0 0,1-1 0 0 0,0 0 0 0 0,0 0 0 0 0,1 0 0 0 0,-1 0 0 0 0,1 2-283 0 0,-1-2 47 0 0,0 0 1 0 0,1 0-1 0 0,-1 0 1 0 0,0 0 0 0 0,0 0-1 0 0,0 0 1 0 0,-1 1-1 0 0,1-1 1 0 0,0 0-1 0 0,-1 1-47 0 0,1-2 3 0 0,0-1 0 0 0,0 0 0 0 0,0 1 0 0 0,0-1 0 0 0,0 1 0 0 0,0-1 0 0 0,0 0 0 0 0,0 1 0 0 0,0-1 0 0 0,0 1 0 0 0,1-1 0 0 0,-1 0 0 0 0,0 1 0 0 0,0-1 0 0 0,0 0 0 0 0,1 1 0 0 0,-1-1 0 0 0,0 0 0 0 0,0 1 0 0 0,1-1 0 0 0,-1 0 0 0 0,0 1 0 0 0,1-1 0 0 0,-1 0-3 0 0,4 5-84 0 0,-4-4 33 0 0,1-1 0 0 0,-1 1 0 0 0,0-1 0 0 0,1 1 0 0 0,-1-1 0 0 0,0 1 1 0 0,1-1-1 0 0,-1 1 0 0 0,1-1 0 0 0,-1 0 0 0 0,1 1 0 0 0,-1-1 0 0 0,1 1 0 0 0,-1-1 0 0 0,1 0 0 0 0,-1 0 0 0 0,1 1 0 0 0,-1-1 0 0 0,1 0 0 0 0,-1 0 0 0 0,1 0 0 0 0,0 1 0 0 0,-1-1 0 0 0,1 0 51 0 0,16-6-1131 0 0,-12 2 836 0 0,0-1 0 0 0,0 1 1 0 0,0-1-1 0 0,-1 1 0 0 0,1-1 1 0 0,-1-1-1 0 0,0 1 0 0 0,-1-1 1 0 0,1 1-1 0 0,-1-1 0 0 0,0-1 295 0 0,2-2-135 0 0,0 1-1 0 0,1-1 0 0 0,6-6 136 0 0,7-6 757 0 0,2 0 1 0 0,1 2 0 0 0,15-12-758 0 0,-32 29 170 0 0,-1 1 0 0 0,0-1 1 0 0,1 1-1 0 0,-1-1 0 0 0,1 1 0 0 0,0 1 1 0 0,-1-1-1 0 0,1 1 0 0 0,0 0 0 0 0,-1 0 1 0 0,1 0-1 0 0,0 0 0 0 0,4 2-170 0 0,-9-2 14 0 0,1 1 0 0 0,0 0-1 0 0,-1 0 1 0 0,1 0 0 0 0,-1 0-1 0 0,0 0 1 0 0,1 0 0 0 0,-1 0 0 0 0,0 0-1 0 0,0 0 1 0 0,1 0 0 0 0,-1 0 0 0 0,0 0-1 0 0,0 0 1 0 0,0 1 0 0 0,0-1-1 0 0,0 0 1 0 0,-1 0-14 0 0,1 0 10 0 0,-1 10 14 0 0,0 1-1 0 0,-2 0 1 0 0,1-1-1 0 0,-2 1 1 0 0,1-1-1 0 0,-2 0 1 0 0,1 0-1 0 0,-2-1 0 0 0,-2 5-23 0 0,-15 36 53 0 0,19-43-53 0 0,0 0 0 0 0,-1 0 0 0 0,0-1 0 0 0,0 1 0 0 0,0-1 0 0 0,-3 1 0 0 0,-12 18 11 0 0,7-7 257 0 0,-2-1 0 0 0,0 0 0 0 0,-9 7-268 0 0,23-24 380 0 0,1-1 17 0 0,0 0-18 0 0,0 0-90 0 0,0 0-38 0 0,0 0-10 0 0,1-1-219 0 0,-1 1-1 0 0,1-1 1 0 0,0 0-1 0 0,0 0 0 0 0,0 1 1 0 0,0-1-1 0 0,0 0 1 0 0,0 1-1 0 0,1-1 1 0 0,-1 1-1 0 0,0-1 0 0 0,0 1 1 0 0,0 0-1 0 0,1-1-21 0 0,7-2 4 0 0,0-3-3 0 0,-1 0 0 0 0,0 0 0 0 0,4-4-1 0 0,-4 3-10 0 0,1 0 0 0 0,0 0 1 0 0,2 0 9 0 0,18-11-148 0 0,0 0-1492 0 0,-10 8-2801 0 0,2-1-1927 0 0</inkml:trace>
  <inkml:trace contextRef="#ctx0" brushRef="#br0" timeOffset="131677.085">14217 10145 11456 0 0,'0'0'528'0'0,"0"0"-16"0"0,8-3-304 0 0,0-1-118 0 0,-7 3 380 0 0,-1 1 155 0 0,0 0 23 0 0,2 0 400 0 0,3 0-665 0 0,-2 1 3055 0 0,4 10-3289 0 0,-7-6-124 0 0,-1-3 10 0 0,0 8 74 0 0,0-1-1 0 0,-1 1 0 0 0,0 0 1 0 0,-1-1-1 0 0,0 1 0 0 0,0-1 1 0 0,-1 0-1 0 0,-1 0 0 0 0,1 0 0 0 0,-1-1 1 0 0,-1 1-1 0 0,0-1 0 0 0,0 1-108 0 0,-18 14 1 0 0,21-20-7 0 0,-1 0 0 0 0,0 1 1 0 0,1-1-1 0 0,0 1 0 0 0,0 0 0 0 0,0 0 0 0 0,0 0 0 0 0,1 0 0 0 0,-1 0 0 0 0,1 1 6 0 0,-3 15-218 0 0,4-17 168 0 0,1 0-1 0 0,-1 0 1 0 0,0 0 0 0 0,0 0 0 0 0,0 0 0 0 0,0 0 0 0 0,-1 0 0 0 0,1-1-1 0 0,-2 3 51 0 0,-6 5-315 0 0,0-1 0 0 0,-1 0-1 0 0,1-1 1 0 0,-12 7 315 0 0,-9 9-995 0 0,-8 13-341 0 0,36-36 1071 0 0,2-1-39 0 0,0 0-14 0 0,0 0-2 0 0,0 0 32 0 0,0 0 133 0 0,0 0 54 0 0,0 0 6 0 0,0 0 44 0 0,0 0 155 0 0,0 0 34 0 0,0 0-2 0 0,0 0 24 0 0,0 0 100 0 0,0 0 41 0 0,0 0 10 0 0,0 0 4 0 0,0 0 19 0 0,0 0 8 0 0,0 0 2 0 0,0 0-2 0 0,0 0-12 0 0,0 0-2 0 0,0 0 0 0 0,-9 68 1968 0 0,9-53-2112 0 0,0 2-146 0 0,0-1-1 0 0,-1 1 0 0 0,-2 7-37 0 0,-1-10 0 0 0,3-12 0 0 0,0 0 0 0 0,0 0 0 0 0,0 1 0 0 0,1-1 0 0 0,-1 1 0 0 0,1-1 0 0 0,0 2 0 0 0,0-2 0 0 0,0 1 0 0 0,-1-1 0 0 0,1 0 0 0 0,-1 1 0 0 0,1-1 0 0 0,-1 0 0 0 0,0 0 0 0 0,0 0 0 0 0,0 1 0 0 0,-5 13 0 0 0,4-1-476 0 0,3-13-1089 0 0,4-8 665 0 0,6-20 562 0 0,-7 16 242 0 0,1 0 0 0 0,-1 0-1 0 0,6-7 97 0 0,38-67-160 0 0,-31 58 198 0 0,9-15 187 0 0,1 2 0 0 0,2 1-1 0 0,5-2-224 0 0,-30 35 184 0 0,1 1 0 0 0,0-1 0 0 0,0 1 0 0 0,0 0 0 0 0,0 0 0 0 0,1 0 0 0 0,0 1 0 0 0,-1 0 0 0 0,7-2-184 0 0,-10 4 288 0 0,-2 1 0 0 0,2 0-253 0 0,-1 1-1 0 0,0-1 0 0 0,1 1 0 0 0,-1-1 1 0 0,0 1-1 0 0,0-1 0 0 0,0 1 0 0 0,1-1 1 0 0,-1 1-1 0 0,0 0 0 0 0,0 0 0 0 0,0 0 1 0 0,0 0-1 0 0,0 0 0 0 0,0 0 0 0 0,-1 0 1 0 0,1 0-1 0 0,0 0 0 0 0,0 0 0 0 0,-1 0 1 0 0,1 0-1 0 0,-1 1 0 0 0,1-1 0 0 0,-1 0-34 0 0,3 5 103 0 0,-1 0 0 0 0,0 0 0 0 0,0 0 0 0 0,0 4-103 0 0,0-1 77 0 0,-1-1 0 0 0,1 1 0 0 0,-2 0-1 0 0,0 0 1 0 0,0 0 0 0 0,0 0 0 0 0,-1 1-77 0 0,-7 85 76 0 0,-5 4-12 0 0,9-68-64 0 0,-1 16 0 0 0,4-30 0 0 0,0 0 0 0 0,-1 0 0 0 0,-1-1 0 0 0,-1 1 0 0 0,0-1 0 0 0,-6 14 0 0 0,3-6-100 0 0,7-21 33 0 0,0 0 0 0 0,-1 0-1 0 0,0 0 1 0 0,0 0 0 0 0,0 0-1 0 0,-1 3 68 0 0,1-5-221 0 0,1-1-224 0 0,0 0-99 0 0,0 0-843 0 0,-1 0-3451 0 0,-6-3-1478 0 0</inkml:trace>
  <inkml:trace contextRef="#ctx0" brushRef="#br0" timeOffset="132482.935">14066 10605 5984 0 0,'0'0'464'0'0,"0"0"2"0"0,0 0 1149 0 0,0 0 532 0 0,1 2 106 0 0,2 1-1736 0 0,1 0 1 0 0,0 0-1 0 0,0-1 1 0 0,0 1-1 0 0,0-1 0 0 0,0 0 1 0 0,0 0-1 0 0,0 0 1 0 0,1-1-1 0 0,-1 1 0 0 0,1-1-517 0 0,21 9 570 0 0,-17-1-401 0 0,-5-4-153 0 0,-3-5-10 0 0,-1 1 0 0 0,1-1-1 0 0,-1 1 1 0 0,1 0 0 0 0,0-1 0 0 0,-1 1-1 0 0,1 0 1 0 0,-1-1 0 0 0,0 1-1 0 0,1 0 1 0 0,-1 0 0 0 0,1 0-1 0 0,-1-1 1 0 0,0 1 0 0 0,0 0 0 0 0,1 0-1 0 0,-1 0 1 0 0,0 0 0 0 0,0 0-1 0 0,0-1 1 0 0,0 1 0 0 0,0 0-1 0 0,0 0 1 0 0,0 0 0 0 0,-1 0-1 0 0,1 0 1 0 0,0 0-6 0 0,-9 23 57 0 0,8-23-52 0 0,-6 9-28 0 0,1-1-1 0 0,-2 0 0 0 0,1 0 1 0 0,-1-1-1 0 0,0 0 0 0 0,-1 0 1 0 0,-7 4 23 0 0,8-5-97 0 0,7-6 23 0 0,1-1 4 0 0,0 0 4 0 0,-8-1-188 0 0,10-2 193 0 0,0-1 0 0 0,1 1 0 0 0,-1 0 0 0 0,1 1 0 0 0,-1-1 1 0 0,1 0-1 0 0,0 1 0 0 0,0-1 0 0 0,0 1 0 0 0,0 0 0 0 0,0 0 0 0 0,0 0 1 0 0,1 1-1 0 0,0-1 61 0 0,4-2-100 0 0,-7 3 10 0 0,-1 1 2 0 0,2 0 15 0 0,-2 0 73 0 0,1 0-1 0 0,-1 0 1 0 0,1 0 0 0 0,-1 1 0 0 0,1-1-1 0 0,-1 0 1 0 0,1 0 0 0 0,-1 0-1 0 0,1 1 1 0 0,-1-1 0 0 0,1 0-1 0 0,-1 0 1 0 0,1 1 0 0 0,-1-1-1 0 0,1 1 1 0 0,-1-1 0 0 0,1 0-1 0 0,-1 1 1 0 0,0-1 0 0 0,1 1-1 0 0,-1-1 1 0 0,0 1 0 0 0,0-1-1 0 0,1 1 1 0 0,-1-1 0 0 0,0 1-1 0 0,0-1 1 0 0,0 1 0 0 0,1-1 0 0 0,-1 1-1 0 0,0-1 1 0 0,0 1 0 0 0,0 0-1 0 0,0-1 1 0 0,0 1 0 0 0,0-1-1 0 0,0 1 1 0 0,0-1 0 0 0,0 1-1 0 0,-1-1 1 0 0,1 1 0 0 0,0 0 0 0 0,0 0-2 0 0,0 2-9 0 0,-1 1-1 0 0,1-1 0 0 0,-1 0 1 0 0,1 1-1 0 0,-1-1 0 0 0,0 0 1 0 0,-1 1-1 0 0,1-1 0 0 0,0 0 0 0 0,-1 0 1 0 0,0 0-1 0 0,0 0 0 0 0,0 0 1 0 0,0 0-1 0 0,-2 2 12 0 0,-9 12 19 0 0,9-9-23 0 0,-1 0-1 0 0,0 0 0 0 0,-1 0 0 0 0,1-1 0 0 0,-2 0 0 0 0,1 0 0 0 0,-1 0 0 0 0,0-1 0 0 0,-1 0 5 0 0,-12 10 52 0 0,0 1 0 0 0,0 0-1 0 0,-2 6-51 0 0,-21 19-101 0 0,-13 14 379 0 0,22-20-266 0 0,0 0-11 0 0,-11 11 72 0 0,-56 49 176 0 0,86-80-191 0 0,-14 12 13 0 0,27-27-82 0 0,1 0-1 0 0,0 0 0 0 0,-1-1 1 0 0,1 1-1 0 0,0 0 0 0 0,0 0 0 0 0,0 0 0 0 0,0 0 0 0 0,0 0 0 0 0,0 1 0 0 0,0-1 0 0 0,0 0 0 0 0,1 0 0 0 0,-1 1 0 0 0,0-1 0 0 0,1 0 0 0 0,-1 1 0 0 0,0 0 12 0 0,2-3-30 0 0,0 0-1 0 0,0 0 1 0 0,0 0 0 0 0,0 0 0 0 0,0 0 0 0 0,0 0 0 0 0,0 0-1 0 0,1 1 1 0 0,-1-1 0 0 0,0 0 0 0 0,1 0 30 0 0,6-4-74 0 0,14-24-30 0 0,7 4-56 0 0,2 1 0 0 0,0 1 0 0 0,24-12 160 0 0,-42 28-2 0 0,0 2 0 0 0,11-5 2 0 0,17-6 58 0 0,-39 14-29 0 0,0 1 0 0 0,1 0 1 0 0,-1 0-1 0 0,1 0 0 0 0,0 1 0 0 0,-1-1 1 0 0,1 1-1 0 0,-1-1 0 0 0,1 1 0 0 0,0 0 1 0 0,-1 0-1 0 0,3 0-29 0 0,-5 0 19 0 0,1 0-1 0 0,-1 0 1 0 0,1 0 0 0 0,-1 1-1 0 0,1-1 1 0 0,-1 0-1 0 0,1 0 1 0 0,-1 0 0 0 0,1 1-1 0 0,-1-1 1 0 0,1 0 0 0 0,-1 1-1 0 0,0-1 1 0 0,1 0 0 0 0,-1 1-1 0 0,1-1 1 0 0,-1 1 0 0 0,0-1-1 0 0,1 1 1 0 0,-1-1 0 0 0,0 0-1 0 0,1 1-18 0 0,-1 1 27 0 0,0-1 0 0 0,0 0 0 0 0,0 0 0 0 0,0 0-1 0 0,0 0 1 0 0,0 1 0 0 0,0-1 0 0 0,0 0 0 0 0,0 0 0 0 0,0 0-1 0 0,0 1 1 0 0,-1-1 0 0 0,1 0 0 0 0,-1 0 0 0 0,1 0-27 0 0,-9 21 833 0 0,-10 17-833 0 0,10-20 253 0 0,0 1-1 0 0,-2 6-252 0 0,-4 11 94 0 0,11-28-85 0 0,0 1 0 0 0,1-1 0 0 0,-1 1 0 0 0,2 0 0 0 0,-1-1 0 0 0,1 4-9 0 0,1-1-5 0 0,0-6 7 0 0,0 0 0 0 0,1 0 0 0 0,0-1 0 0 0,0 1 0 0 0,0 0 0 0 0,2 4-2 0 0,-2-9-2 0 0,0 0-1 0 0,1 1 1 0 0,-1-1 0 0 0,0 0 0 0 0,1 0 0 0 0,0 0-1 0 0,-1 0 1 0 0,1 0 0 0 0,0 0 0 0 0,-1 0 0 0 0,1 0-1 0 0,0 0 1 0 0,0 0 0 0 0,0 0 0 0 0,0 0-1 0 0,0-1 1 0 0,0 1 0 0 0,0 0 0 0 0,0-1 0 0 0,0 1-1 0 0,0-1 1 0 0,0 1 0 0 0,0-1 0 0 0,0 1-1 0 0,1-1 1 0 0,-1 0 0 0 0,0 1 0 0 0,0-1 0 0 0,1 0-1 0 0,-1 0 1 0 0,0 0 0 0 0,0 0 0 0 0,1 0 2 0 0,5-1-2 0 0,-1 1 0 0 0,1-1-1 0 0,-1 0 1 0 0,0-1 0 0 0,1 0 0 0 0,-1 0 0 0 0,3-2 2 0 0,43-21 3 0 0,-38 18-5 0 0,41-23 3 0 0,-14 8 52 0 0,35-14-53 0 0,-53 25 40 0 0,0 0 0 0 0,7-6-40 0 0,19-10 112 0 0,-49 27-112 0 0,1 0 1 0 0,0-1-1 0 0,-1 1 1 0 0,1 0-1 0 0,0-1 1 0 0,-1 1-1 0 0,1 0 1 0 0,0-1-1 0 0,-1 1 1 0 0,1-1-1 0 0,-1 1 1 0 0,1-1-1 0 0,-1 1 1 0 0,1-1-1 0 0,-1 0 1 0 0,1 1-1 0 0,-1-1 1 0 0,1 0-1 0 0,-3-1-19 0 0,2 1-5 0 0,-1 1 0 0 0,1-1 0 0 0,0 1 0 0 0,-1-1-1 0 0,1 1 1 0 0,0 0 0 0 0,-1-1 0 0 0,1 1 0 0 0,0-1-1 0 0,-1 1 1 0 0,1 0 0 0 0,-1-1 0 0 0,1 1-1 0 0,-1 0 1 0 0,1 0 0 0 0,-1-1 0 0 0,1 1 0 0 0,-1 0-1 0 0,1 0 1 0 0,-1 0 0 0 0,0 0 0 0 0,1 0 0 0 0,-1-1-1 0 0,1 1 1 0 0,-1 0 0 0 0,1 0 0 0 0,-1 0 0 0 0,1 1-1 0 0,-1-1 25 0 0,-7 4-5140 0 0,0 3-901 0 0</inkml:trace>
  <inkml:trace contextRef="#ctx0" brushRef="#br0" timeOffset="132841.019">13997 11102 6448 0 0,'0'0'498'0'0,"0"0"-39"0"0,2 1 1054 0 0,13 12 4577 0 0,3 1-3678 0 0,15 12-1697 0 0,-32-26-763 0 0,-1 1 0 0 0,1 0-1 0 0,0 0 1 0 0,0 0-1 0 0,0-1 1 0 0,0 1-1 0 0,0 0 1 0 0,0-1 0 0 0,0 1-1 0 0,0-1 1 0 0,0 1-1 0 0,0-1 1 0 0,0 1-1 0 0,0-1 1 0 0,0 0 0 0 0,0 0-1 0 0,1 1 1 0 0,-1-1-1 0 0,0 0 1 0 0,0 0-1 0 0,0 0 1 0 0,0 0 0 0 0,1-1-1 0 0,-1 1 1 0 0,0 0-1 0 0,0 0 1 0 0,0-1-1 0 0,1 1 49 0 0,11-5-811 0 0</inkml:trace>
  <inkml:trace contextRef="#ctx0" brushRef="#br0" timeOffset="132842.019">14303 11080 13592 0 0,'0'0'600'0'0,"8"3"128"0"0,1 5-584 0 0,-1 0-144 0 0,2-5 0 0 0,-2 5 0 0 0,0 3 896 0 0,6-3 143 0 0,-6 0 33 0 0,0 3 8 0 0,5-3-536 0 0,4 0-112 0 0,-7-5-16 0 0,3 5-8 0 0,-1 0-920 0 0,6-5-192 0 0</inkml:trace>
  <inkml:trace contextRef="#ctx0" brushRef="#br0" timeOffset="119800.58">12144 9054 9672 0 0,'0'0'440'0'0,"0"0"-6"0"0,0 0-112 0 0,0 0 552 0 0,0 0 277 0 0,0 0 53 0 0,0 0-24 0 0,0 0-144 0 0,0 0-63 0 0,0 0-12 0 0,0 0-65 0 0,10 5 711 0 0,2 16-445 0 0,-9-15-928 0 0,0-1 0 0 0,0 1-1 0 0,0-1 1 0 0,0 1 0 0 0,-1 2-234 0 0,2 5 66 0 0,-1 1 1 0 0,-1-1-1 0 0,0 1 1 0 0,-1 0-1 0 0,-1 0 1 0 0,0 0-1 0 0,-2 11-66 0 0,-4 18 268 0 0,-10 35-268 0 0,-1 3 32 0 0,16-73-168 0 0,1-7-5313 0 0,0-1-1372 0 0</inkml:trace>
  <inkml:trace contextRef="#ctx0" brushRef="#br0" timeOffset="120137.673">12230 8970 11520 0 0,'-1'1'305'0'0,"-1"1"325"0"0,-1-2 3383 0 0,87-8 856 0 0,-65 5-4370 0 0,0 0 0 0 0,0-1 0 0 0,-1-1 0 0 0,7-3-499 0 0,35-10 698 0 0,-19 9-350 0 0,-8 0-209 0 0,0 2 0 0 0,1 1 0 0 0,0 2 0 0 0,14 1-139 0 0,-39 3 19 0 0,3-1 38 0 0,1 2 0 0 0,-1 0-1 0 0,0 0-56 0 0,-9 0 19 0 0,0-1-1 0 0,0 1 0 0 0,0-1 1 0 0,-1 1-1 0 0,1 0 0 0 0,0 0 1 0 0,-1 1-1 0 0,1-1 0 0 0,-1 0 1 0 0,1 1-1 0 0,-1 0 0 0 0,1-1 1 0 0,-1 1-1 0 0,0 0 0 0 0,0 1-18 0 0,1 0 33 0 0,0 0-1 0 0,0 0 1 0 0,0 1-1 0 0,-1 0 0 0 0,0-1 1 0 0,0 1-1 0 0,0 0 1 0 0,0 0-1 0 0,0 0 1 0 0,-1 0-1 0 0,0 0 1 0 0,0 1-1 0 0,0-1 0 0 0,0 0 1 0 0,0 1-1 0 0,-1-1 1 0 0,0 0-1 0 0,0 1-32 0 0,-3 18 135 0 0,0-1 0 0 0,-2 0 1 0 0,-5 16-136 0 0,-6 11 65 0 0,7-17-104 0 0,-2 0 0 0 0,-1-1 1 0 0,-4 5 38 0 0,-1 2-337 0 0,13-27 205 0 0,-1 1 0 0 0,0-1 0 0 0,-1 0 0 0 0,-6 9 132 0 0,-2 1-228 0 0,-7 9-2335 0 0,19-28 1326 0 0,0 0 0 0 0,-1 0 0 0 0,1 0 1 0 0,-1 0-1 0 0,1 0 0 0 0,-3 1 1237 0 0,-4-1-6605 0 0</inkml:trace>
  <inkml:trace contextRef="#ctx0" brushRef="#br0" timeOffset="120521.651">12346 9061 11976 0 0,'15'0'6980'0'0,"6"0"-3394"0"0,103 0-2654 0 0,-111 1-879 0 0,-5 6 11 0 0,-7-5-48 0 0,0-1 0 0 0,0 1-1 0 0,0 0 1 0 0,-1 0 0 0 0,1 0-1 0 0,0 0 1 0 0,-1 0-1 0 0,0 0 1 0 0,1 0 0 0 0,-1 0-1 0 0,0 0 1 0 0,0 0 0 0 0,0 0-1 0 0,0 0 1 0 0,-1 0 0 0 0,1 0-1 0 0,0 0 1 0 0,-1 0 0 0 0,0 2-16 0 0,-2 4 37 0 0,0 0 1 0 0,0 0 0 0 0,0-1-1 0 0,-2 2-37 0 0,-20 33 164 0 0,-24 29-164 0 0,-2 4 28 0 0,47-69-28 0 0,0 0 0 0 0,0 0 0 0 0,0 0 0 0 0,1 1 0 0 0,0-1 0 0 0,0 1 0 0 0,-1 6 0 0 0,4-2 0 0 0,0-10-2 0 0,1 0 1 0 0,-1 0-1 0 0,1 1 0 0 0,-1-1 0 0 0,1 0 0 0 0,0 0 0 0 0,-1 0 0 0 0,1 0 0 0 0,0 0 1 0 0,0 0-1 0 0,0 0 0 0 0,0 0 0 0 0,0-1 0 0 0,0 1 0 0 0,0 0 0 0 0,0 0 0 0 0,0-1 1 0 0,0 1-1 0 0,0-1 0 0 0,1 1 0 0 0,-1-1 0 0 0,0 1 0 0 0,0-1 0 0 0,0 0 0 0 0,1 0 2 0 0,5 2-29 0 0,-1-2-1 0 0,1 1 1 0 0,0-1-1 0 0,3 0 30 0 0,-3 0-3 0 0,1-1 3 0 0,-1 0 0 0 0,1 0 0 0 0,-1-1 0 0 0,1 0 0 0 0,-1-1 0 0 0,0 1 0 0 0,1-2 0 0 0,14-3 0 0 0,-11 3 0 0 0,-1 0 0 0 0,0-1 0 0 0,0 0 0 0 0,0 0 0 0 0,-1-1 0 0 0,0-1 0 0 0,5-3 0 0 0,-7 2-16 0 0,-2 2-181 0 0,-4 4-502 0 0,-1 2-186 0 0,0 0-1322 0 0,0 0-5140 0 0</inkml:trace>
  <inkml:trace contextRef="#ctx0" brushRef="#br0" timeOffset="120906.617">12411 8668 11056 0 0,'-3'-2'6400'0'0,"3"4"-2886"0"0,5 8-1990 0 0,6 10-1085 0 0,-7-1 32 0 0,-1-1 1 0 0,-1 0 0 0 0,0 12-472 0 0,-1-10 183 0 0,0 100 576 0 0,-1-66-599 0 0,-7 88 51 0 0,2-50-169 0 0,-2 25-37 0 0,-2 62 26 0 0,9-142 34 0 0,2 0 1 0 0,1-1-1 0 0,8 31-65 0 0,-9-58 29 0 0,0-1 0 0 0,0 1 0 0 0,1-1 0 0 0,1 0-1 0 0,-1 0 1 0 0,1 0 0 0 0,1 0 0 0 0,0 0 0 0 0,0-1 0 0 0,0 0-1 0 0,5 5-28 0 0,-5-8 22 0 0,-1 0-1 0 0,0 0 0 0 0,1 0 1 0 0,0-1-1 0 0,0 1 0 0 0,0-1 1 0 0,0-1-1 0 0,1 1 0 0 0,-1-1 1 0 0,1 0-1 0 0,-1 0 0 0 0,1 0 1 0 0,0-1-1 0 0,0 0 1 0 0,0 0-1 0 0,0-1 0 0 0,4 1-21 0 0,1-1 42 0 0,0 0-1 0 0,0-1 1 0 0,0 0-1 0 0,-1-1 0 0 0,1 0 1 0 0,0-1-1 0 0,-1 0 1 0 0,0 0-1 0 0,1-1 1 0 0,-1-1-1 0 0,3-2-41 0 0,72-31 147 0 0,-62 27-122 0 0,-18 8-21 0 0,0 1 1 0 0,0-1 0 0 0,0 0 0 0 0,0 0-1 0 0,0 0 1 0 0,4-4-5 0 0,37-41-218 0 0,-38 36-542 0 0,-8 11 541 0 0,1 0 1 0 0,-1 0-1 0 0,1 0 1 0 0,0 0-1 0 0,-1 1 0 0 0,1-1 1 0 0,0 0-1 0 0,-1 0 1 0 0,1 0-1 0 0,0 1 1 0 0,0-1-1 0 0,0 0 219 0 0,0 1-1711 0 0</inkml:trace>
  <inkml:trace contextRef="#ctx0" brushRef="#br0" timeOffset="121356.981">13083 8668 14280 0 0,'0'0'654'0'0,"0"0"-11"0"0,-4 13 467 0 0,-1 8 1930 0 0,5-19-2835 0 0,-1 0 1 0 0,0 0 0 0 0,1 0 0 0 0,0 0-1 0 0,-1 0 1 0 0,1 1 0 0 0,0-1 0 0 0,0 0-1 0 0,0 0 1 0 0,0 0 0 0 0,0 1-206 0 0,4 20 467 0 0,-2-1 0 0 0,-1 1 0 0 0,0 13-467 0 0,2-4-106 0 0,-2-26-411 0 0,0 1-1 0 0,-1-1 1 0 0,1 1 0 0 0,-1-1-1 0 0,-1 1 1 0 0,1-1-1 0 0,-1 4 518 0 0,-3-2-1760 0 0</inkml:trace>
  <inkml:trace contextRef="#ctx0" brushRef="#br0" timeOffset="121683.11">13126 8693 11056 0 0,'0'0'505'0'0,"6"-7"170"0"0,11-17 157 0 0,-14 19 579 0 0,0-1 0 0 0,1 1 0 0 0,0 0 0 0 0,0 1 0 0 0,3-4-1411 0 0,5-2 956 0 0,0 0-1 0 0,0 1 1 0 0,1 0-1 0 0,3-1-955 0 0,-8 6 144 0 0,-1 1 0 0 0,1-1 0 0 0,0 1 0 0 0,0 0 0 0 0,0 1 0 0 0,1 0 0 0 0,-1 0 0 0 0,5 1-144 0 0,-1-1 80 0 0,-6 1-59 0 0,-1 1 0 0 0,1-1 0 0 0,0 1 0 0 0,-1 0 0 0 0,1 0-1 0 0,0 1 1 0 0,-1 0 0 0 0,1 0 0 0 0,-1 0 0 0 0,4 2-21 0 0,-7-3 8 0 0,1 1 0 0 0,-1 0 0 0 0,0 0 0 0 0,1 0-1 0 0,-1 0 1 0 0,0 1 0 0 0,0-1 0 0 0,0 0 0 0 0,0 1 0 0 0,0 0 0 0 0,0-1 0 0 0,0 1 0 0 0,-1 0 0 0 0,1 0-1 0 0,-1 0 1 0 0,1 0 0 0 0,-1 0 0 0 0,0 0 0 0 0,0 1 0 0 0,0-1 0 0 0,0 0 0 0 0,0 1 0 0 0,0-1 0 0 0,0 0 0 0 0,-1 1-1 0 0,0-1 1 0 0,1 1 0 0 0,-1 1-8 0 0,0 1 9 0 0,1-1 0 0 0,-1 1-1 0 0,-1 0 1 0 0,1-1 0 0 0,-1 1-1 0 0,1-1 1 0 0,-1 1 0 0 0,-1 0-1 0 0,1 0-8 0 0,-19 41 52 0 0,7-16-22 0 0,1-7-226 0 0,0 0 0 0 0,-1-1 1 0 0,-15 18 195 0 0,4-4-709 0 0,-7 9-1503 0 0,18-28 256 0 0</inkml:trace>
  <inkml:trace contextRef="#ctx0" brushRef="#br0" timeOffset="122508.902">13109 8785 13592 0 0,'0'0'621'0'0,"0"0"-12"0"0,5-6 357 0 0,21-4 1578 0 0,-11 5-1575 0 0,-12 4-840 0 0,0 0 0 0 0,0 1 0 0 0,0 0-1 0 0,0-1 1 0 0,-1 1 0 0 0,1 0 0 0 0,0 1 0 0 0,0-1 0 0 0,0 0-129 0 0,7 1 176 0 0,-8-1-147 0 0,0 0 0 0 0,0 0 0 0 0,0 1 0 0 0,0-1 0 0 0,0 0 0 0 0,0 1 0 0 0,0-1 0 0 0,0 1 0 0 0,-1 0 0 0 0,1-1 0 0 0,0 1 0 0 0,0 0 0 0 0,-1 0 0 0 0,1 0 0 0 0,0 1 0 0 0,-1-1 0 0 0,1 0 0 0 0,-1 1 0 0 0,0-1 0 0 0,1 0 0 0 0,-1 1 0 0 0,0 0 0 0 0,0-1 0 0 0,0 1 0 0 0,0 0 0 0 0,0-1 0 0 0,0 1 0 0 0,-1 0 0 0 0,1 0 0 0 0,-1 0 0 0 0,1 0 0 0 0,-1 0 0 0 0,1 0 0 0 0,-1 0 0 0 0,0 0 0 0 0,0 0 0 0 0,0-1 0 0 0,0 1 0 0 0,-1 0 0 0 0,1 0 0 0 0,0 0 0 0 0,-1 1-29 0 0,-2 7-25 0 0,-1 0 0 0 0,-1-1 0 0 0,1 1 0 0 0,-2-1 0 0 0,1 0 0 0 0,-1 0 0 0 0,-2 1 25 0 0,-12 14-726 0 0,-22 20 726 0 0,38-42-118 0 0,1-1 209 0 0,12 2-1159 0 0,-6-4 1061 0 0,-2 1 7 0 0,0 1 0 0 0,0-1-1 0 0,0 0 1 0 0,0 0 0 0 0,0 0-1 0 0,0 0 1 0 0,-1 1 0 0 0,1-1 0 0 0,0 0-1 0 0,0 1 1 0 0,0-1 0 0 0,-1 1 0 0 0,1-1-1 0 0,0 1 1 0 0,0-1 0 0 0,-1 1 0 0 0,1-1-1 0 0,0 1 1 0 0,2 1 10 0 0,-2-1-36 0 0,8 16 241 0 0,4 21 378 0 0,-5-7-345 0 0,14 11-106 0 0,-15-25-28 0 0,-1 1 0 0 0,2 9-114 0 0,-8-25 11 0 0,0 0 1 0 0,0 0 0 0 0,0 0-1 0 0,0 0 1 0 0,-1 0 0 0 0,1 0-1 0 0,0 0 1 0 0,-1 0-1 0 0,0 0 1 0 0,1 0 0 0 0,-1 0-1 0 0,0 0 1 0 0,-1 1-12 0 0,-4 13 50 0 0,5-12-45 0 0,-1 0 1 0 0,0-1-1 0 0,0 1 0 0 0,0 0 0 0 0,0-1 1 0 0,-1 1-1 0 0,1-1 0 0 0,-1 0 0 0 0,0 0 1 0 0,-2 2-6 0 0,-10 12 0 0 0,11-12 1 0 0,0-1-1 0 0,0 1 0 0 0,-1-1 1 0 0,-3 3-1 0 0,-10 9-82 0 0,-10 7-172 0 0,12-12-371 0 0,17-11 305 0 0,6-2 294 0 0,45-26-45 0 0,-37 21 71 0 0,-12 5 0 0 0,1 0 0 0 0,0 0 0 0 0,-1 1 0 0 0,1-1 0 0 0,0 1 0 0 0,0 0 0 0 0,3 0 0 0 0,5-1 11 0 0,-6 1 34 0 0,0 0 0 0 0,-1 1-1 0 0,1 0 1 0 0,0 0 0 0 0,0 0 0 0 0,0 1-1 0 0,0-1 1 0 0,0 1 0 0 0,2 1-45 0 0,18 5 240 0 0,-20-6-185 0 0,-1-1 0 0 0,-1 2 0 0 0,1-1-1 0 0,0 1 1 0 0,0-1 0 0 0,0 1-1 0 0,-1 0 1 0 0,1 1 0 0 0,-1-1 0 0 0,0 1-1 0 0,4 3-54 0 0,-4-2 35 0 0,1 0 0 0 0,-1 1 0 0 0,0-1 0 0 0,-1 1-1 0 0,1 0 1 0 0,-1 0 0 0 0,0 0 0 0 0,0 1 0 0 0,0 1-35 0 0,1 4-23 0 0,0 0 0 0 0,-2 0 0 0 0,1 0 0 0 0,-1 6 23 0 0,-1-9 54 0 0,-2 0-1 0 0,1 0 1 0 0,-1-1 0 0 0,0 1 0 0 0,-1 0 0 0 0,0-1 0 0 0,-2 6-54 0 0,-2 12 4 0 0,-17 58 37 0 0,21-77-57 0 0,-1 0-1 0 0,1 0 0 0 0,-1-1 1 0 0,-3 4 16 0 0,-8 18-102 0 0,5-4-121 0 0,-2 0-1 0 0,-8 13 224 0 0,16-30-158 0 0,0 0-1 0 0,-1-1 1 0 0,0 0-1 0 0,0 1 0 0 0,-1-1 1 0 0,0-1-1 0 0,1 1 0 0 0,-2-1 1 0 0,1 0-1 0 0,0 0 0 0 0,-1 0 1 0 0,-3 1 158 0 0,8-4-96 0 0,-1-1 0 0 0,1 1 0 0 0,0 0 0 0 0,-1-1 0 0 0,1 0 1 0 0,-1 1-1 0 0,1-1 0 0 0,-1 0 0 0 0,1 1 0 0 0,0-1 0 0 0,-1 0 0 0 0,1 0 0 0 0,-1 0 1 0 0,1-1-1 0 0,-1 1 0 0 0,1 0 0 0 0,-1 0 0 0 0,1-1 0 0 0,-1 1 0 0 0,1-1 1 0 0,0 1-1 0 0,-1-1 0 0 0,1 0 0 0 0,-1 0 96 0 0,0-1-149 0 0,0 0-1 0 0,0 0 1 0 0,0 0-1 0 0,0 0 1 0 0,1-1 0 0 0,-1 1-1 0 0,1 0 1 0 0,-1-1 0 0 0,1 1-1 0 0,0-1 1 0 0,0 0 0 0 0,0 1-1 0 0,0-3 150 0 0,-2-6-89 0 0,1-1-1 0 0,0 0 0 0 0,0-1 1 0 0,1 1-1 0 0,1 0 1 0 0,0 0-1 0 0,1 0 0 0 0,0-1 1 0 0,1 1-1 0 0,1-3 90 0 0,2-13 247 0 0,-5 21-153 0 0,1 1 1 0 0,1-1-1 0 0,-1 1 0 0 0,1-1 1 0 0,3-5-95 0 0,6-10 866 0 0,2 1 0 0 0,0 0-1 0 0,12-13-865 0 0,-17 23 313 0 0,9-10 370 0 0,0 1-1 0 0,2 1 0 0 0,9-8-682 0 0,-10 12 320 0 0,2 1 0 0 0,4-3-320 0 0,-13 9 81 0 0,20-9 40 0 0,-26 15-127 0 0,0 0-1 0 0,-1-1 0 0 0,1 1 0 0 0,-1-1 0 0 0,1 0 0 0 0,-1 0 0 0 0,0-1 0 0 0,0 1 0 0 0,0-1 1 0 0,-1 0-1 0 0,3-3 7 0 0,-4 5-86 0 0,0-1 0 0 0,0 0 0 0 0,1 1 0 0 0,0-1 0 0 0,-1 1 0 0 0,1 0 0 0 0,0 0 1 0 0,0 0-1 0 0,0 0 0 0 0,0 1 0 0 0,1-1 0 0 0,0 1 86 0 0,4-3-1048 0 0,2-3-823 0 0</inkml:trace>
  <inkml:trace contextRef="#ctx0" brushRef="#br0" timeOffset="123038.485">13932 8570 11976 0 0,'-1'3'922'0'0,"-6"15"-120"0"0,-2 0 1 0 0,-3 5-803 0 0,-2 2 2240 0 0,-1-1 0 0 0,-12 12-2240 0 0,19-25 436 0 0,1 1-1 0 0,0-1 1 0 0,0 2-436 0 0,-16 28 912 0 0,-28 31 59 0 0,-24 52-971 0 0,48-70 66 0 0,-5 16-66 0 0,31-67 0 0 0,0 0-1 0 0,0 0 1 0 0,1 1-1 0 0,-1-1 1 0 0,1 0-1 0 0,-1 0 1 0 0,1 0-1 0 0,0 1 1 0 0,0 0 0 0 0,1 1-10 0 0,-1-4-86 0 0,0-1-102 0 0,0 1 167 0 0,1 0-1 0 0,-1 0 0 0 0,1-1 0 0 0,0 1 0 0 0,-1-1 1 0 0,1 1-1 0 0,0 0 0 0 0,0-1 0 0 0,-1 1 0 0 0,1-1 1 0 0,0 0-1 0 0,0 1 0 0 0,0-1 0 0 0,0 0 0 0 0,0 1 1 0 0,0-1-1 0 0,-1 0 0 0 0,1 0 0 0 0,0 0 0 0 0,0 0 1 0 0,0 0-1 0 0,0 0 0 0 0,0 0 0 0 0,0 0 0 0 0,0 0 1 0 0,0 0 31 0 0,30-6-357 0 0,-21 3 288 0 0,-6 2 65 0 0,-1 0-4 0 0,0 1-1 0 0,0-1 1 0 0,0 1-1 0 0,0 0 1 0 0,0 0-1 0 0,0 0 1 0 0,0 0-1 0 0,-1 1 9 0 0,0-1 0 0 0,-1 0 0 0 0,1 0 0 0 0,-1 0 0 0 0,0 1 0 0 0,1-1 0 0 0,-1 1 0 0 0,0-1 0 0 0,0 1 0 0 0,1-1 0 0 0,-1 1 0 0 0,0 0 0 0 0,0-1 0 0 0,0 1 0 0 0,0 0 0 0 0,0 0 0 0 0,0 0 0 0 0,1 0 0 0 0,0 2 0 0 0,-1-3 0 0 0,-1 1 0 0 0,1-1 0 0 0,-1 0 0 0 0,0 0 0 0 0,1 1 0 0 0,-1-1 0 0 0,1 0 0 0 0,-1 1 0 0 0,0-1 0 0 0,0 1 0 0 0,1-1 0 0 0,-1 0 0 0 0,0 1 0 0 0,0-1 0 0 0,1 1 0 0 0,-1-1 0 0 0,0 1 0 0 0,0-1 0 0 0,0 0 0 0 0,0 1 0 0 0,1-1 0 0 0,-1 1 0 0 0,0-1 0 0 0,0 1 0 0 0,0-1 0 0 0,0 1 0 0 0,0-1 0 0 0,0 1 0 0 0,-1-1 0 0 0,1 1 0 0 0,0-1 0 0 0,0 1 0 0 0,0-1 0 0 0,0 1 0 0 0,0-1 0 0 0,-1 0 0 0 0,1 1 0 0 0,-3 11 9 0 0,-1-1 0 0 0,0 0 1 0 0,-1 0-1 0 0,0-1 0 0 0,-5 7-9 0 0,-7 18 30 0 0,13-28-14 0 0,0 0 1 0 0,-1 0-1 0 0,0-1 0 0 0,-1 2-16 0 0,3-4 14 0 0,-1 1 0 0 0,1-1 0 0 0,-1 1 0 0 0,1 0 1 0 0,0 0-1 0 0,1 1 0 0 0,-1-1 0 0 0,1 0 0 0 0,-1 6-14 0 0,1-5 13 0 0,1-4-4 0 0,0 1 1 0 0,1-1-1 0 0,-1 0 1 0 0,1 0 0 0 0,-1 1-1 0 0,1-1 1 0 0,0 0-1 0 0,0 1 1 0 0,0-1-1 0 0,0 1-9 0 0,1-1 0 0 0,-1-1 0 0 0,0 1 0 0 0,0-1 0 0 0,1 1 0 0 0,-1-1 0 0 0,0 1-1 0 0,1-1 1 0 0,0 1 0 0 0,-1-1 0 0 0,1 0 0 0 0,0 1 0 0 0,0-1 0 0 0,0 0 0 0 0,0 1-1 0 0,0-1 1 0 0,0 0 0 0 0,0 0 0 0 0,0 0 0 0 0,0 0 0 0 0,0 0 0 0 0,1 0 0 0 0,-1 0-1 0 0,0-1 1 0 0,2 2 0 0 0,3 1-13 0 0,1 0 0 0 0,0-1 0 0 0,0 0 0 0 0,6 1 13 0 0,-5 0-21 0 0,-3-2 0 0 0,0 0 0 0 0,0 1 0 0 0,0 0 0 0 0,0 0 0 0 0,0 0-1 0 0,2 3 22 0 0,8 2-5 0 0,-13-5 0 0 0,-1-1 0 0 0,1 1-1 0 0,0-1 1 0 0,0 1 0 0 0,-1 0-1 0 0,1-1 1 0 0,-1 1 0 0 0,0 0 0 0 0,1 0-1 0 0,-1 0 1 0 0,0 0 0 0 0,0 0-1 0 0,0 0 1 0 0,0 0 0 0 0,-1 1-1 0 0,1-1 1 0 0,-1 0 0 0 0,1 1 5 0 0,0 2 27 0 0,0-1 1 0 0,-1 0-1 0 0,1 1 1 0 0,-1-1-1 0 0,0 1 1 0 0,0-1-1 0 0,0 0 1 0 0,-1 1-1 0 0,0 3-27 0 0,-4 7 297 0 0,-1 0 0 0 0,-1-1-1 0 0,0 0 1 0 0,0-1 0 0 0,-1 1 0 0 0,-5 5-298 0 0,-9 9 875 0 0,-2 0-1 0 0,-6 5-873 0 0,25-28 80 0 0,-1 0 1 0 0,0 0-1 0 0,-5 3-80 0 0,-10 8 136 0 0,18-13-145 0 0,-1-1 1 0 0,1 0-1 0 0,0 0 0 0 0,-1 0 0 0 0,1 0 0 0 0,-1 0 1 0 0,1-1-1 0 0,-1 1 9 0 0,0-1-50 0 0,3 0-1152 0 0,1-1-4514 0 0,0 0-1933 0 0</inkml:trace>
  <inkml:trace contextRef="#ctx0" brushRef="#br0" timeOffset="124173.122">14053 9034 6912 0 0,'0'0'314'0'0,"0"0"-6"0"0,0 0 60 0 0,0 0 987 0 0,0 0 453 0 0,0 0 89 0 0,0 0-62 0 0,0 0-344 0 0,0 0-150 0 0,0 0-28 0 0,0 0-113 0 0,0 0-443 0 0,2 0-189 0 0,6-1-173 0 0,1 0 0 0 0,-1-1 0 0 0,0 0 0 0 0,0 0 0 0 0,0-1 0 0 0,2-1-395 0 0,24-7 754 0 0,242-63 321 0 0,-200 53-1022 0 0,-71 19-53 0 0,-1 0-1 0 0,1 0 1 0 0,-1 0 0 0 0,0 0-1 0 0,3-2 1 0 0,11-6 22 0 0,-17 10 73 0 0,-1 0-3 0 0,0 0-11 0 0,0 0-66 0 0,0 0-274 0 0,0 0-117 0 0,0 0-28 0 0,-1-1 102 0 0,1 0-1 0 0,-1 0 0 0 0,0 0 1 0 0,0 0-1 0 0,0 0 0 0 0,0 0 1 0 0,0 0-1 0 0,0 1 0 0 0,0-1 1 0 0,0 0-1 0 0,0 1 0 0 0,0-1 1 0 0,-1 0 302 0 0,-9-3-1922 0 0</inkml:trace>
  <inkml:trace contextRef="#ctx0" brushRef="#br0" timeOffset="124520.199">14035 8790 11520 0 0,'0'0'886'0'0,"11"4"197"0"0,-5-2-547 0 0,-1 1 1 0 0,1 0 0 0 0,-1 0-1 0 0,0 0 1 0 0,0 1-1 0 0,0 0 1 0 0,0-1-1 0 0,-1 2 1 0 0,0-1-1 0 0,0 1 1 0 0,0-1 0 0 0,1 3-537 0 0,1 1 345 0 0,-2 1 0 0 0,1-1 1 0 0,-1 1-1 0 0,0-1 0 0 0,-1 1 1 0 0,0 0-1 0 0,1 7-345 0 0,0 5 68 0 0,-1 1 0 0 0,-1-1-1 0 0,-1 0 1 0 0,-1 1 0 0 0,-1-1-1 0 0,-3 18-67 0 0,-12 68-1055 0 0,3-23-6975 0 0,8-56 2116 0 0</inkml:trace>
  <inkml:trace contextRef="#ctx0" brushRef="#br0" timeOffset="124855.595">14389 8609 15432 0 0,'2'1'350'0'0,"0"1"0"0"0,0 0 0 0 0,-1 0 0 0 0,1 0 0 0 0,0 0 0 0 0,-1 0 0 0 0,1 0 0 0 0,-1 0 0 0 0,0 0 0 0 0,0 1 0 0 0,0-1 0 0 0,1 3-350 0 0,1 3 641 0 0,-1 1 1 0 0,0-1-1 0 0,0 1 1 0 0,0 2-642 0 0,0 22 2103 0 0,0 32-2103 0 0,-2-60 65 0 0,0 13 85 0 0,0 26 512 0 0,-5 36-662 0 0,-1-13 79 0 0,-6 37 7 0 0,-35 183-1482 0 0,27-206-2001 0 0,18-69 1825 0 0,-6 0-47 0 0</inkml:trace>
  <inkml:trace contextRef="#ctx0" brushRef="#br0" timeOffset="125189.697">14169 9175 12784 0 0,'0'0'586'0'0,"0"0"-15"0"0,0 0-287 0 0,2 1 151 0 0,2 1-199 0 0,1 0-19 0 0,0 0 1 0 0,0 0-1 0 0,-1-1 1 0 0,1 0-1 0 0,0 0 0 0 0,0 0 1 0 0,0 0-1 0 0,0-1 1 0 0,1 0-1 0 0,-1 0 0 0 0,3 0-217 0 0,6 0 335 0 0,10 2-211 0 0,-23-2-97 0 0,-1 0-102 0 0,0 0-41 0 0,0 0 23 0 0,0 0 11 0 0,0 0 4 0 0,-1 2 4 0 0,-2 0 47 0 0,1 1-1 0 0,0-1 0 0 0,0 1 1 0 0,0 0-1 0 0,1 0 0 0 0,-1 0 1 0 0,0 0 27 0 0,0 1-20 0 0,0 0 1 0 0,0-1 0 0 0,0 1 0 0 0,-1-1-1 0 0,1 0 1 0 0,-3 2 19 0 0,-3 4-21 0 0,1-1 0 0 0,-1 2 0 0 0,-1 3 21 0 0,-1 0-4 0 0,-3 4-32 0 0,-35 43-85 0 0,-30 24-351 0 0,39-39-65 0 0,28-32 449 0 0,0-1 1 0 0,-1 1-1 0 0,-2 0 88 0 0,-93 91 590 0 0,89-88-207 0 0,-1-2 1 0 0,0-1 0 0 0,-10 6-384 0 0,20-13 363 0 0,8-5-208 0 0,0-1 0 0 0,0 1 1 0 0,0 0-1 0 0,0 0 0 0 0,-1 0 1 0 0,1-1-1 0 0,0 1 0 0 0,-1-1 1 0 0,1 1-1 0 0,0-1 0 0 0,-1 1 0 0 0,1-1 1 0 0,-1 0-156 0 0,7-8 618 0 0,1 2-491 0 0,0 0 0 0 0,0 1-1 0 0,0 0 1 0 0,1 1 0 0 0,-1-1-1 0 0,1 1 1 0 0,0 0-1 0 0,7-2-126 0 0,-6 2 75 0 0,55-26 233 0 0,0 3 0 0 0,2 2 0 0 0,1 4 0 0 0,18-2-308 0 0,143-31 304 0 0,16 0-124 0 0,-204 47-68 0 0,-13 3 140 0 0,-1-1 0 0 0,0-1 0 0 0,23-10-252 0 0,-26 11 270 0 0,-21 5-250 0 0,1 0 0 0 0,-1 0 1 0 0,1 0-1 0 0,0 0 1 0 0,-1-1-1 0 0,1 1 0 0 0,-1-1 1 0 0,1 1-1 0 0,-1-1 0 0 0,1 0 1 0 0,-1 1-1 0 0,0-1 0 0 0,1 0 1 0 0,-1 0-1 0 0,0 0 0 0 0,1 0 1 0 0,-1 0-1 0 0,0 0 0 0 0,1-1-20 0 0,2 0-661 0 0,-13 0-1578 0 0,-3 1-5652 0 0</inkml:trace>
  <inkml:trace contextRef="#ctx0" brushRef="#br0" timeOffset="125813.022">14101 9785 11056 0 0,'0'0'852'0'0,"0"0"-411"0"0,0 0 359 0 0,0 0 208 0 0,-6 12 1856 0 0,-19 46-383 0 0,7 5-2649 0 0,15-55-747 0 0,2-7-294 0 0,1-1-49 0 0</inkml:trace>
  <inkml:trace contextRef="#ctx0" brushRef="#br0" timeOffset="126162.088">14328 9693 11344 0 0,'26'0'504'0'0,"-17"0"104"0"0,4-3-488 0 0,0 3-120 0 0,4 0 0 0 0,-4 3 0 0 0,5 2 568 0 0,-6 1 88 0 0,-4 2 16 0 0,5 3 8 0 0,1 8-424 0 0,-6-3-96 0 0,0 0-8 0 0,2 3-6424 0 0</inkml:trace>
  <inkml:trace contextRef="#ctx0" brushRef="#br0" timeOffset="127161.345">15242 8701 8752 0 0,'0'0'673'0'0,"0"0"-329"0"0,0 0 240 0 0,2-1 153 0 0,-2 1-589 0 0,0-1 0 0 0,0 1 1 0 0,0 0-1 0 0,0 0 0 0 0,0 0 0 0 0,0 0 0 0 0,0 0 0 0 0,1 0 0 0 0,-1-1 0 0 0,0 1 0 0 0,0 0 0 0 0,0 0 0 0 0,0 0 1 0 0,0 0-1 0 0,0 0 0 0 0,1 0 0 0 0,-1 0 0 0 0,0 0 0 0 0,0 0 0 0 0,0 0 0 0 0,0 0 0 0 0,1 0 0 0 0,-1 0 0 0 0,0 0 0 0 0,0 0 1 0 0,0 0-1 0 0,0 0 0 0 0,1 0 0 0 0,-1 0 0 0 0,0 0 0 0 0,0 0 0 0 0,0 0 0 0 0,0 0 0 0 0,0 0 0 0 0,1 0 0 0 0,-1 0 0 0 0,0 0 1 0 0,0 1-1 0 0,0-1 0 0 0,0 0 0 0 0,0 0 0 0 0,1 0 0 0 0,-1 0 0 0 0,0 0 0 0 0,0 0 0 0 0,0 0 0 0 0,0 1 0 0 0,0-1 0 0 0,0 0 1 0 0,0 0-1 0 0,0 0 0 0 0,0 0 0 0 0,0 0 0 0 0,0 1 0 0 0,0-1-148 0 0,3 16 1843 0 0,-3-10-1793 0 0,0 0 0 0 0,0 0 0 0 0,-1 0 0 0 0,0 0-1 0 0,0 3-49 0 0,-14 30 573 0 0,-1 0 0 0 0,-2 0-573 0 0,7-15 142 0 0,-35 74 16 0 0,-3-3-1 0 0,-5-3 0 0 0,-30 37-157 0 0,31-46-33 0 0,8-10-43 0 0,-28 37-1032 0 0,72-109 804 0 0,1-1-39 0 0,0 0-10 0 0,2-2 250 0 0,-1 1 0 0 0,1-1-1 0 0,0 0 1 0 0,-1 1 0 0 0,1-1-1 0 0,0 1 1 0 0,0-1 0 0 0,0 1 0 0 0,0 0 103 0 0,35-26-539 0 0,-24 18 507 0 0,-1 0 0 0 0,1 1 0 0 0,0 0 0 0 0,10-3 32 0 0,-4 0-11 0 0,-16 9 11 0 0,1 0 0 0 0,0 0 0 0 0,-1 0 0 0 0,1 1 0 0 0,0-1 0 0 0,0 1 0 0 0,0 0 0 0 0,4-1 0 0 0,-2 1 0 0 0,1-1 0 0 0,0 1 0 0 0,0 1 0 0 0,1-1 0 0 0,-6 1 0 0 0,1 1 0 0 0,0-1 0 0 0,-1 0 0 0 0,1 1 0 0 0,-1-1 0 0 0,1 1 0 0 0,-1 0 0 0 0,0 0 0 0 0,1 0 0 0 0,-1 0 0 0 0,0 0 0 0 0,0 0 0 0 0,2 2 0 0 0,3 2 10 0 0,-4-4 28 0 0,0 1-1 0 0,0 0 1 0 0,0 0-1 0 0,-1 0 1 0 0,1 0-1 0 0,-1 0 1 0 0,1 1-1 0 0,-1-1 1 0 0,0 1-1 0 0,0 0 1 0 0,0 0-1 0 0,0-1 1 0 0,0 1-1 0 0,-1 0 1 0 0,1 0-1 0 0,-1 1 1 0 0,0-1-1 0 0,0 0 1 0 0,0 0-1 0 0,0 2-37 0 0,0 3 102 0 0,-1 1 0 0 0,0 0-1 0 0,0-1 1 0 0,-1 1-1 0 0,-2 5-101 0 0,0 18 212 0 0,0-9-116 0 0,-1-1-1 0 0,-1 1 1 0 0,-1-1-1 0 0,-2 5-95 0 0,-2 4-107 0 0,-2 22 107 0 0,7-30-3683 0 0,5-23-2700 0 0</inkml:trace>
  <inkml:trace contextRef="#ctx0" brushRef="#br0" timeOffset="127509.409">15260 9260 2304 0 0,'-2'3'75'0'0,"-1"9"535"0"0,3-11 1908 0 0,0 1 2227 0 0,0 2-3561 0 0,2-2 5758 0 0,6-3-6446 0 0,0 1-1 0 0,1-2 0 0 0,-1 1 1 0 0,0-1-1 0 0,-1 0 1 0 0,8-3-496 0 0,48-23 998 0 0,-45 19-709 0 0,189-93 1272 0 0,-195 96-1525 0 0,0 0-1 0 0,1 1 1 0 0,0 1-1 0 0,0 0 1 0 0,0 1-1 0 0,0 0 1 0 0,0 1-1 0 0,1 1 0 0 0,-1 0 1 0 0,14 0-36 0 0,-24 2 14 0 0,0-1 1 0 0,0 1-1 0 0,1 0 1 0 0,-1 0-1 0 0,0 0 1 0 0,0 0-1 0 0,0 1 1 0 0,0-1-1 0 0,0 1 1 0 0,-1 0-1 0 0,1-1 1 0 0,0 1-1 0 0,-1 0 1 0 0,1 1-1 0 0,-1-1 1 0 0,0 0-1 0 0,0 1 1 0 0,0 0-1 0 0,0-1 1 0 0,0 1-1 0 0,0 0 0 0 0,-1 0 1 0 0,0 0-1 0 0,1 0 1 0 0,-1 0-1 0 0,0 0 1 0 0,0 0-1 0 0,-1 0 1 0 0,1 1-1 0 0,0 0-14 0 0,0 4 28 0 0,-1-1-1 0 0,1 0 1 0 0,-1 0-1 0 0,0 1 1 0 0,-1-1-1 0 0,0 0 1 0 0,0 0-1 0 0,0 1 1 0 0,-1-1-1 0 0,0 0 1 0 0,-1-1-1 0 0,1 1 1 0 0,-3 4-28 0 0,-11 19 41 0 0,10-15-7 0 0,-2-1 0 0 0,-4 6-34 0 0,9-15 4 0 0,0 0 0 0 0,-1-1 0 0 0,0 0 0 0 0,0 1 0 0 0,0-1 0 0 0,-1-1 0 0 0,1 1 0 0 0,-5 2-4 0 0,2-2-277 0 0,0 1 0 0 0,0-1 0 0 0,-1-1 0 0 0,1 1 1 0 0,-1-1-1 0 0,-4 1 277 0 0,10-4-91 0 0,-1 1 0 0 0,1-1 0 0 0,0 1 0 0 0,-1-1 1 0 0,1 0-1 0 0,-1 0 0 0 0,1 0 0 0 0,0-1 0 0 0,-1 1 0 0 0,1 0 1 0 0,0-1-1 0 0,-1 1 0 0 0,1-1 0 0 0,0 0 0 0 0,0 0 1 0 0,-1 0-1 0 0,1 0 0 0 0,0 0 0 0 0,0-1 0 0 0,0 1 0 0 0,0 0 1 0 0,1-1-1 0 0,-1 0 0 0 0,-1 0 91 0 0,-3-6-937 0 0,0 1-1 0 0,0-1 1 0 0,1 0-1 0 0,0 0 1 0 0,0-1-1 0 0,1 0 1 0 0,-3-7 937 0 0,-5-11-5708 0 0</inkml:trace>
  <inkml:trace contextRef="#ctx0" brushRef="#br0" timeOffset="127839.523">15505 8847 1840 0 0,'1'-1'83'0'0,"-1"1"-2"0"0,0-1 1 0 0,0 0 0 0 0,1 1-1 0 0,-1-1 1 0 0,0 1-1 0 0,0-1 1 0 0,1 1 0 0 0,-1-1-1 0 0,0 1 1 0 0,1-1 0 0 0,-1 1-1 0 0,1-1 1 0 0,-1 1-1 0 0,1 0 1 0 0,-1-1 0 0 0,1 1-1 0 0,-1 0 1 0 0,1-1 0 0 0,-1 1-1 0 0,1 0 1 0 0,-1-1 0 0 0,1 1-1 0 0,-1 0 1 0 0,1 0-1 0 0,0 0 1 0 0,-1 0 0 0 0,1 0-1 0 0,-1 0 1 0 0,1 0-82 0 0,0 0 567 0 0,1-1 2649 0 0,-2 1 161 0 0,2 0-283 0 0,0 0-2873 0 0,0 1 0 0 0,-1-1 0 0 0,1 1 0 0 0,0 0 0 0 0,0-1 0 0 0,0 1 0 0 0,-1 0 0 0 0,1 0 0 0 0,-1 0 0 0 0,1 0 0 0 0,0 1 0 0 0,-1-1 0 0 0,0 0 0 0 0,1 1 0 0 0,-1-1 0 0 0,0 1 0 0 0,0-1 0 0 0,0 1 0 0 0,0 0 0 0 0,0-1 0 0 0,1 2-221 0 0,3 8 819 0 0,1 0-1 0 0,3 12-818 0 0,-9-21 112 0 0,3 6 69 0 0,-2 0 0 0 0,1 0-1 0 0,-1 0 1 0 0,-1 0 0 0 0,1 0 0 0 0,-1 0 0 0 0,-1 0 0 0 0,1 0-181 0 0,-1 16 194 0 0,-1 16 312 0 0,-5 28-506 0 0,-1 15-32 0 0,6-68-377 0 0,0 0-1 0 0,-1 0 1 0 0,-2 8 409 0 0,-6 24-1266 0 0,8-19-316 0 0,-2-3-320 0 0</inkml:trace>
  <inkml:trace contextRef="#ctx0" brushRef="#br0" timeOffset="128191.583">15349 8862 9216 0 0,'0'0'66'0'0,"0"0"0"0"0,0-1 0 0 0,-1 1 1 0 0,1 0-1 0 0,0 0 0 0 0,0 0 0 0 0,0 0 0 0 0,0 0 1 0 0,-1 0-1 0 0,1 0 0 0 0,0 0 0 0 0,0-1 0 0 0,0 1 0 0 0,0 0 1 0 0,-1 0-1 0 0,1 0 0 0 0,0 0 0 0 0,0 0 0 0 0,0 0 1 0 0,-1 0-1 0 0,1 0 0 0 0,0 0 0 0 0,0 0 0 0 0,0 0 1 0 0,-1 0-1 0 0,1 0 0 0 0,0 1 0 0 0,0-1 0 0 0,0 0 1 0 0,0 0-1 0 0,-1 0 0 0 0,1 0 0 0 0,0 0 0 0 0,0 0 1 0 0,0 0-1 0 0,0 0 0 0 0,-1 1 0 0 0,1-1-66 0 0,-6 9 1903 0 0,-1 13 1101 0 0,5-1-1833 0 0,0-1 0 0 0,1 1 1 0 0,2 0-1 0 0,0 4-1171 0 0,1 30 652 0 0,5 107 418 0 0,-1 3-660 0 0,-6-136-370 0 0,0 33 4 0 0,4 23-44 0 0,-2-66 54 0 0,1 1 0 0 0,1-1 1 0 0,0 0-1 0 0,2 0 0 0 0,0-1 1 0 0,4 9-55 0 0,-7-21-21 0 0,0 0 1 0 0,0 0 0 0 0,1 0 0 0 0,0 0-1 0 0,0-1 1 0 0,0 0 0 0 0,1 0-1 0 0,0 0 1 0 0,-1 0 0 0 0,2-1 0 0 0,-1 0-1 0 0,3 2 21 0 0,-1-2-3 0 0,0 0 1 0 0,1-1-1 0 0,-1 0 0 0 0,1 0 0 0 0,-1 0 0 0 0,1-1 0 0 0,0-1 0 0 0,0 1 0 0 0,0-1 1 0 0,5 0 2 0 0,9 0 89 0 0,-8 1 35 0 0,0-1 0 0 0,0-1 1 0 0,0 0-1 0 0,0-1 0 0 0,9-2-124 0 0,-16 1 18 0 0,15-2 16 0 0,-1-1-1 0 0,1-1 1 0 0,-1-1-1 0 0,20-10-33 0 0,-22 7-322 0 0,-1 0 0 0 0,0-2 0 0 0,-1 0 0 0 0,-1-1 0 0 0,4-3 322 0 0,-3 0-878 0 0</inkml:trace>
  <inkml:trace contextRef="#ctx0" brushRef="#br0" timeOffset="177074.573">18767 7186 13824 0 0,'0'0'1061'0'0,"0"0"-569"0"0,-1 8 1006 0 0,-38 75 2215 0 0,4 2-4608 0 0,24-60-48 0 0,7-17-37 0 0,3-7-195 0 0,1-1-38 0 0,0 0-132 0 0,2-1-518 0 0,0 0 1245 0 0,1-1-1 0 0,-1 0 1 0 0,1 0 0 0 0,-1 0-1 0 0,0 0 1 0 0,0 0-1 0 0,0 0 1 0 0,0-1-1 0 0,0 0 619 0 0,13-13-1877 0 0,-2 4 559 0 0,11-10 1959 0 0,1 2 0 0 0,5-2-641 0 0,-21 16 814 0 0,1 1 1 0 0,-1-1-1 0 0,1 2 0 0 0,0-1 1 0 0,0 2-1 0 0,1-1 1 0 0,-1 1-1 0 0,5 0-814 0 0,-6 1 604 0 0,0 1-1 0 0,0 0 1 0 0,1 0-1 0 0,-1 1 1 0 0,0 1-1 0 0,0-1 0 0 0,1 1 1 0 0,-1 1-1 0 0,0 0 1 0 0,1 1-604 0 0,40 11 2264 0 0,-48-13-1934 0 0,11 12 302 0 0,-13-8-588 0 0,0-5-76 0 0,0 1-1 0 0,0-1 1 0 0,1 0 0 0 0,-1 1-1 0 0,0-1 1 0 0,0 1-1 0 0,0-1 1 0 0,0 0-1 0 0,0 1 1 0 0,0-1-1 0 0,-1 1 1 0 0,1-1-1 0 0,0 0 1 0 0,0 1-1 0 0,0-1 1 0 0,0 1-1 0 0,0-1 1 0 0,0 0-1 0 0,-1 1 1 0 0,1-1 0 0 0,0 0-1 0 0,0 1 1 0 0,-1-1-1 0 0,1 0 1 0 0,0 0-1 0 0,0 1 1 0 0,-1-1-1 0 0,1 0 1 0 0,0 0-1 0 0,-1 1 1 0 0,1-1-1 0 0,0 0 1 0 0,-1 0 32 0 0,-1 2-417 0 0,-4 2-915 0 0</inkml:trace>
  <inkml:trace contextRef="#ctx0" brushRef="#br0" timeOffset="177412.664">18896 6573 7368 0 0,'0'0'568'0'0,"0"0"-54"0"0,0 0 1168 0 0,0 0 550 0 0,0 0 110 0 0,1 2-137 0 0,0 2-1536 0 0,1 1 0 0 0,-1 0-1 0 0,-1-1 1 0 0,1 1-1 0 0,-1 0 1 0 0,0 0-1 0 0,0 0 1 0 0,0 2-669 0 0,-1 0 457 0 0,1 0 0 0 0,1 0-1 0 0,-1 0 1 0 0,2 6-457 0 0,1 6 452 0 0,-1-1 0 0 0,0 1 0 0 0,-2 0 0 0 0,-1 16-452 0 0,0 5 383 0 0,-7 159 630 0 0,-11 31-1013 0 0,8-116 108 0 0,-21 160-47 0 0,20-188-63 0 0,-10 43-244 0 0,-3 20-1021 0 0,20-115-3313 0 0,-7 24 4580 0 0,11-52-608 0 0,-7 24-7093 0 0</inkml:trace>
  <inkml:trace contextRef="#ctx0" brushRef="#br0" timeOffset="177758.741">19356 6691 14744 0 0,'0'0'1136'0'0,"0"0"-593"0"0,0 0 296 0 0,0 0 206 0 0,2 0 41 0 0,12 0-398 0 0,1-1 0 0 0,-1 0 0 0 0,0-1 0 0 0,0-1 1 0 0,0 0-1 0 0,0-1 0 0 0,3-1-688 0 0,-14 4 6 0 0,1-1 0 0 0,-1 2-1 0 0,1-1 1 0 0,-1 0 0 0 0,1 1 0 0 0,0-1 0 0 0,-1 1-1 0 0,1 0 1 0 0,0 1 0 0 0,0-1 0 0 0,1 1-6 0 0,-4-1 28 0 0,-1 0-87 0 0,0 0-9 0 0,-1 3-22 0 0,-11 17-288 0 0,-1 0 1 0 0,-1-1-1 0 0,-1-1 1 0 0,-8 8 377 0 0,-5 7-464 0 0,-20 23-884 0 0,-12 6 1348 0 0,25-16-76 0 0,32-43 77 0 0,2-2 0 0 0,0 0 0 0 0,0 0 1 0 0,0 0-1 0 0,0 1 0 0 0,0-1 0 0 0,1 0 0 0 0,-1 1 0 0 0,0-1 1 0 0,1 1-1 0 0,-1-1 0 0 0,1 1 0 0 0,-1-1-1 0 0,2 0 7 0 0,-1-1 0 0 0,0 1 0 0 0,0 0 0 0 0,1-1-1 0 0,-1 1 1 0 0,0-1 0 0 0,0 1 0 0 0,1-1 0 0 0,-1 1 0 0 0,1-1 0 0 0,-1 0-1 0 0,1 1 1 0 0,-1-1 0 0 0,0 1 0 0 0,1-1 0 0 0,-1 0 0 0 0,1 1 0 0 0,0-1 0 0 0,-1 0-1 0 0,1 1-6 0 0,0-1 15 0 0,1 1-1 0 0,-1 0 1 0 0,1-1-1 0 0,-1 1 1 0 0,1-1-1 0 0,-1 1 0 0 0,1-1 1 0 0,-1 0-1 0 0,1 1 1 0 0,-1-1-1 0 0,1 0 1 0 0,-1 0-1 0 0,1 0 0 0 0,0 0 1 0 0,-1-1-1 0 0,1 1 1 0 0,-1 0-1 0 0,1-1 1 0 0,0 1-15 0 0,31-14 248 0 0,-24 10-175 0 0,12-5 90 0 0,-1-1-1 0 0,0-1 1 0 0,-1 0-1 0 0,0-2 0 0 0,15-13-162 0 0,-29 23 2 0 0,0-1 0 0 0,1 1 1 0 0,-1-1-1 0 0,4 0-2 0 0,-6 3-101 0 0,0-1 0 0 0,0 1 0 0 0,0-1 0 0 0,1 0 1 0 0,-1 0-1 0 0,-1 0 0 0 0,1 0 0 0 0,0 0 1 0 0,-1-1-1 0 0,1 1 0 0 0,-1-1 0 0 0,1 0 0 0 0,-1 0 1 0 0,1-2 100 0 0,-2 3-1091 0 0,-1 2-1117 0 0,0 0-4282 0 0</inkml:trace>
  <inkml:trace contextRef="#ctx0" brushRef="#br0" timeOffset="178131.744">19379 6434 11976 0 0,'0'0'922'0'0,"0"0"-410"0"0,0 0 508 0 0,0 2 284 0 0,3 3-753 0 0,-1 0 0 0 0,0 1 1 0 0,0-1-1 0 0,0 1 0 0 0,-1 0 0 0 0,0 0 0 0 0,0-1 0 0 0,0 2-551 0 0,1 49 1762 0 0,-3-28-1450 0 0,-2-1 0 0 0,-1 1 1 0 0,-5 15-313 0 0,-4 24 109 0 0,1 2-283 0 0,-14 37 174 0 0,15-63-218 0 0,-3 7-514 0 0,-15 31 732 0 0,5-16-532 0 0,-25 70-348 0 0,48-133 882 0 0,1-1-1 0 0,0-1 0 0 0,-1 1 0 0 0,1 0 1 0 0,0 0-1 0 0,0-1 0 0 0,-1 1 0 0 0,1 0 0 0 0,-1-1 0 0 0,1 1 0 0 0,0 0 0 0 0,-1-1 0 0 0,1 1 0 0 0,-1-1 0 0 0,0 1 0 0 0,1-1 0 0 0,-1 1 0 0 0,1-1 0 0 0,-1 1 0 0 0,0-1 0 0 0,1 0 0 0 0,-1 1-1 0 0,0-1 122 0 0,1 0 28 0 0,0 0 2 0 0,1-1-108 0 0,1-1-1 0 0,-1 0 1 0 0,1 0-1 0 0,-1 1 1 0 0,1-1-1 0 0,0 1 1 0 0,0-1-1 0 0,-1 1 0 0 0,2-1-43 0 0,1-1 65 0 0,122-112 1559 0 0,-110 98-1465 0 0,-10 10-69 0 0,1 0 1 0 0,-1 1-1 0 0,1 0 0 0 0,7-4-90 0 0,17-11 432 0 0,4-6-432 0 0,30-20-961 0 0,-63 46 666 0 0,-2 1-233 0 0,0 0-973 0 0,0 0-423 0 0,-1 4-85 0 0,-6 14-20 0 0</inkml:trace>
  <inkml:trace contextRef="#ctx0" brushRef="#br0" timeOffset="178632.955">19047 7600 15664 0 0,'0'0'718'0'0,"0"0"-19"0"0,0 0-306 0 0,8 0 1344 0 0,-1 1-819 0 0,0 1 0 0 0,0 0-1 0 0,-1 0 1 0 0,7 3-918 0 0,-10-4 46 0 0,-1 1 0 0 0,0-1 1 0 0,1 1-1 0 0,-1-1 0 0 0,0 1 1 0 0,0 0-1 0 0,0 0 0 0 0,0 0 0 0 0,-1 0 1 0 0,1 0-1 0 0,-1 0 0 0 0,1 0 1 0 0,-1 1-1 0 0,1 0-46 0 0,0 0 97 0 0,-1 0-1 0 0,0 1 1 0 0,0-1 0 0 0,0 0-1 0 0,-1 1 1 0 0,1-1 0 0 0,-1 1-1 0 0,1-1 1 0 0,-1 1 0 0 0,0-1 0 0 0,0 0-1 0 0,-1 1 1 0 0,0 2-97 0 0,0 17 356 0 0,0-12-308 0 0,0-1-1 0 0,0 1 1 0 0,-1-1-1 0 0,-1 1 1 0 0,1-1 0 0 0,-5 10-48 0 0,6-18-160 0 0,1-2-22 0 0,2-8 90 0 0,9-34-241 0 0,8-20 333 0 0,-5 24-31 0 0,1 1 0 0 0,2 1 0 0 0,2 0 0 0 0,9-12 31 0 0,-18 33-4 0 0,11-18 2 0 0,2 0 0 0 0,2 2 1 0 0,0 0-1 0 0,5-1 2 0 0,-15 18-16 0 0,30-28 94 0 0,-41 39-46 0 0,0 0-1 0 0,0 0 0 0 0,1 0 0 0 0,-1 1 1 0 0,1-1-1 0 0,-1 1 0 0 0,1 0 0 0 0,0 1 1 0 0,0-1-1 0 0,1 1-31 0 0,-4 0 12 0 0,0 1-1 0 0,0 0 1 0 0,0 0 0 0 0,-1 0-1 0 0,1 0 1 0 0,0 0 0 0 0,0 1 0 0 0,0-1-1 0 0,0 1 1 0 0,-1-1 0 0 0,1 1-1 0 0,0-1 1 0 0,-1 1 0 0 0,1 0 0 0 0,0 0-1 0 0,-1 0 1 0 0,1 0 0 0 0,-1 0-1 0 0,1 0 1 0 0,-1 0 0 0 0,0 1 0 0 0,1-1-1 0 0,-1 0 1 0 0,0 1 0 0 0,0-1-1 0 0,0 1 1 0 0,0 0 0 0 0,0-1 0 0 0,0 1-1 0 0,-1 0 1 0 0,1-1 0 0 0,0 1-1 0 0,-1 0 1 0 0,1 1-12 0 0,1 6 95 0 0,0 0 0 0 0,0 0 0 0 0,-1 1 0 0 0,0-1 0 0 0,-1 10-95 0 0,-1 42 352 0 0,-3 1-1 0 0,-4 14-351 0 0,-17 108 271 0 0,3-43-187 0 0,-9 54 535 0 0,26-148-1069 0 0,5-36 194 0 0,-1 0-1 0 0,0 0 0 0 0,-1 0 0 0 0,-1 0 257 0 0,2-8-273 0 0,1-3 129 0 0,0 0 59 0 0,0 0 11 0 0,0 0-152 0 0,0-2-75 0 0,0 0-1 0 0,-1 1 1 0 0,1-1 0 0 0,-1 1 0 0 0,0-1 0 0 0,1 1 0 0 0,-1-1 0 0 0,0 1 0 0 0,0 0 0 0 0,0-1 0 0 0,0 1 0 0 0,0 0 301 0 0,-8-13-5815 0 0,2-4-994 0 0</inkml:trace>
  <inkml:trace contextRef="#ctx0" brushRef="#br0" timeOffset="178962.07">19250 7568 15344 0 0,'0'0'704'0'0,"0"0"-15"0"0,1 1-445 0 0,28 15 2050 0 0,-19-11-1858 0 0,-1 0 1 0 0,0 0-1 0 0,0 1 0 0 0,0 0 1 0 0,0 1-1 0 0,-1 0 1 0 0,0 0-1 0 0,6 9-436 0 0,-12-15 6 0 0,-1 1 0 0 0,0 0 0 0 0,1 0 0 0 0,-1 0-1 0 0,0 0 1 0 0,0 0 0 0 0,0 0 0 0 0,0 0 0 0 0,0 0 0 0 0,-1 0 0 0 0,1 0 0 0 0,-1 1 0 0 0,1-1 0 0 0,-1 0-1 0 0,0 1 1 0 0,0-1 0 0 0,0 0 0 0 0,0 0 0 0 0,0 1 0 0 0,-1-1 0 0 0,1 0 0 0 0,0 0 0 0 0,-1 1 0 0 0,0-1-1 0 0,0 0 1 0 0,0 1-6 0 0,-3 5-21 0 0,-1 0 0 0 0,0-1 0 0 0,0 1 1 0 0,0-1-1 0 0,-1 0 0 0 0,0-1 0 0 0,-1 1 0 0 0,0-1 0 0 0,0 0 0 0 0,-3 2 21 0 0,-14 12-43 0 0,20-17 35 0 0,-1 0-1 0 0,1 0 1 0 0,-1 0-1 0 0,0 0 0 0 0,0 0 9 0 0,-18 10-17 0 0,19-9 36 0 0,-1-1 0 0 0,1 0-1 0 0,-1 0 1 0 0,0 0 0 0 0,0 0-1 0 0,0-1 1 0 0,0 0 0 0 0,0 0-1 0 0,-4 1-18 0 0,9-3 80 0 0,0 0 0 0 0,0 0-1 0 0,1-1-2 0 0,25-10 102 0 0,0 1-1 0 0,1 0-178 0 0,-4 3-674 0 0,0-2 0 0 0,-1 0 0 0 0,11-7 674 0 0,-15 5-955 0 0</inkml:trace>
  <inkml:trace contextRef="#ctx0" brushRef="#br0" timeOffset="175094.291">17522 6864 11976 0 0,'4'-5'1244'0'0,"-2"1"-1122"0"0,2 1 0 0 0,-1-1 0 0 0,0 1 0 0 0,1 0 0 0 0,3-3-122 0 0,9-8 802 0 0,-11 9-303 0 0,0 1 0 0 0,0 0 0 0 0,1 0 0 0 0,0 1 0 0 0,-1 0 0 0 0,7-3-499 0 0,13-8 1200 0 0,-10 5-943 0 0,0 1-1 0 0,1 0 1 0 0,0 0-1 0 0,0 2 0 0 0,0 0 1 0 0,1 1-1 0 0,-1 1 1 0 0,1 0-1 0 0,1 1 1 0 0,-1 1-1 0 0,8 0-256 0 0,-23 4 10 0 0,-1-1 0 0 0,0 0-1 0 0,0 0 1 0 0,0 0-1 0 0,0 1 1 0 0,0-1 0 0 0,0 1-1 0 0,0-1 1 0 0,0 0-1 0 0,-1 1 1 0 0,1-1 0 0 0,-1 1-1 0 0,1 0 1 0 0,-1-1-1 0 0,1 2-9 0 0,-3 3 1 0 0,0-1-1 0 0,0 1 0 0 0,0-1 1 0 0,0 1-1 0 0,-1-1 0 0 0,0 0 0 0 0,0 0 1 0 0,-1 0-1 0 0,-1 2 0 0 0,-2 2 8 0 0,-9 14 85 0 0,-1-2 1 0 0,-2 1-94 0 0,-10 12 66 0 0,-4 4-461 0 0,-15 12 395 0 0,12-14 62 0 0,-9 15-62 0 0,26-28-25 0 0,1 1 0 0 0,2 1 0 0 0,-6 10 25 0 0,22-34-7 0 0,-1 0 0 0 0,1 0-1 0 0,0-1 1 0 0,-1 1 0 0 0,1 0-1 0 0,0 0 1 0 0,-1-1 0 0 0,1 1-1 0 0,0 0 1 0 0,0 0 0 0 0,0 0-1 0 0,0 0 1 0 0,0-1 0 0 0,0 1-1 0 0,0 0 1 0 0,0 0 0 0 0,0 0-1 0 0,0 0 8 0 0,1 0-1 0 0,-1-1 0 0 0,0 1-1 0 0,1-1 1 0 0,-1 1 0 0 0,0-1 0 0 0,1 0-1 0 0,-1 1 1 0 0,0-1 0 0 0,1 1 0 0 0,-1-1-1 0 0,1 0 1 0 0,-1 0 0 0 0,1 1-1 0 0,-1-1 1 0 0,1 0 0 0 0,-1 0 0 0 0,1 1-1 0 0,-1-1 1 0 0,1 0 0 0 0,-1 0 1 0 0,3 1 3 0 0,0-1 0 0 0,1 0 0 0 0,-1 0 0 0 0,0 0 0 0 0,0 0 0 0 0,0 0 0 0 0,0 0-3 0 0,-2 0-8 0 0,2-1 6 0 0,4 1 26 0 0,0-1 1 0 0,0 0-1 0 0,0-1 0 0 0,-1 0 1 0 0,1 0-1 0 0,0 0-24 0 0,17-7 89 0 0,-16 7-57 0 0,0-1 0 0 0,0 0-1 0 0,0 0 1 0 0,5-4-32 0 0,-4 1 20 0 0,-1 1-1 0 0,1 1 1 0 0,6-3-20 0 0,-13 7-65 0 0,-2 0-9 0 0,6-4-209 0 0,-4 3-4608 0 0,-2 1 3146 0 0</inkml:trace>
  <inkml:trace contextRef="#ctx0" brushRef="#br0" timeOffset="175436.37">17302 7090 10304 0 0,'0'0'472'0'0,"0"0"-10"0"0,0 0-199 0 0,0 0 252 0 0,0 0 145 0 0,8 3 729 0 0,-2-1-1143 0 0,-1-1 0 0 0,1 2 0 0 0,-1-1 0 0 0,0 0 0 0 0,0 1 0 0 0,0 0 0 0 0,0 0 0 0 0,-1 1 0 0 0,1 0 0 0 0,-1-1 0 0 0,0 1-1 0 0,0 1 1 0 0,0-1 0 0 0,0 0 0 0 0,-1 1 0 0 0,0 0 0 0 0,0 0 0 0 0,0 0 0 0 0,-1 0 0 0 0,1 0 0 0 0,-1 1 0 0 0,0-1 0 0 0,-1 1 0 0 0,1-1 0 0 0,-1 1-246 0 0,3 17 350 0 0,-2 1 1 0 0,0-1-1 0 0,-1 1 0 0 0,-2 23-350 0 0,-9 22 209 0 0,-3 1 0 0 0,-2-2-1 0 0,-4 0 1 0 0,-5 5-209 0 0,2-4 39 0 0,9-28 0 0 0,-2 0 0 0 0,-9 16-39 0 0,-41 92-234 0 0,51-125-47 0 0,11-19 47 0 0,0 0-1 0 0,0 0 0 0 0,0 1 0 0 0,0 0 0 0 0,1-1 1 0 0,0 1-1 0 0,0 3 235 0 0,1-3-1710 0 0,3-10-768 0 0,3-5 1381 0 0,7-6-763 0 0</inkml:trace>
  <inkml:trace contextRef="#ctx0" brushRef="#br0" timeOffset="175769.507">17388 7600 9728 0 0,'25'-21'1038'0'0,"-21"17"-798"0"0,1 0 0 0 0,-1 0 0 0 0,1 1 0 0 0,-1-1 0 0 0,1 1 0 0 0,0 0 0 0 0,0 0 0 0 0,1 1 0 0 0,3-2-240 0 0,26-6 3332 0 0,1 2 0 0 0,9 0-3332 0 0,1-2 960 0 0,0-1 1 0 0,-1-3-1 0 0,31-13-960 0 0,-71 26 11 0 0,0 0-6 0 0,13-12-5 0 0,-10 6-21 0 0,-8 7-12 0 0,0-1-1 0 0,0 1 1 0 0,1-1 0 0 0,-1 1-1 0 0,0-1 1 0 0,0 0-1 0 0,0 1 1 0 0,0-1 0 0 0,0 1-1 0 0,0-1 1 0 0,0 0 0 0 0,0 1-1 0 0,0-1 1 0 0,0 1-1 0 0,0-1 1 0 0,0 0 0 0 0,0 1-1 0 0,0-1 1 0 0,-1 1 0 0 0,1-1-1 0 0,0 1 1 0 0,0-1 0 0 0,-1 1-1 0 0,1-1 1 0 0,0 1-1 0 0,-1-1 1 0 0,1 1 0 0 0,0-1-1 0 0,-1 1 1 0 0,1-1 0 0 0,-1 1-1 0 0,1 0 1 0 0,-1-1 0 0 0,1 1-1 0 0,-1 0 1 0 0,1-1-1 0 0,-1 1 1 0 0,1 0 0 0 0,-1 0 33 0 0,-14-2-1361 0 0,1 1 1 0 0,-1 1-1 0 0,1 0 1 0 0,-15 3 1360 0 0,13-1-2354 0 0,-4-2-2791 0 0</inkml:trace>
  <inkml:trace contextRef="#ctx0" brushRef="#br0" timeOffset="176111.563">17525 7385 920 0 0,'0'0'440'0'0,"0"-1"2650"0"0,0-5-2691 0 0,1 5 3767 0 0,0 1 4488 0 0,1 2-8548 0 0,0-1 0 0 0,0 0 0 0 0,0 1-1 0 0,0-1 1 0 0,0 1 0 0 0,-1 0 0 0 0,1-1 0 0 0,-1 1 0 0 0,1 0 0 0 0,-1 0 0 0 0,1 0 0 0 0,-1 0 0 0 0,0 0 0 0 0,0 1 0 0 0,0-1 0 0 0,0 0 0 0 0,-1 0-1 0 0,1 1 1 0 0,0 1-106 0 0,2 8 200 0 0,0 0 0 0 0,-1 1 0 0 0,-1 2-200 0 0,0-1 60 0 0,-1-1-1 0 0,0 1 1 0 0,-2 9-60 0 0,-1 20 43 0 0,0 15-43 0 0,1-42 0 0 0,1 1 0 0 0,0 0 0 0 0,2 0 0 0 0,0 4 0 0 0,0-11-12 0 0,-1-9-46 0 0,12-5-8 0 0,-5 1 51 0 0,0 0-1 0 0,0-1 0 0 0,-1 0 0 0 0,1 0 1 0 0,-1 0-1 0 0,0-1 0 0 0,-1 0 0 0 0,1 0 0 0 0,2-4 16 0 0,23-18-196 0 0,-10 5 171 0 0,-7 7 164 0 0,-15 29-8 0 0,-1-4-120 0 0,-1 0 0 0 0,1-1 0 0 0,-2 0-1 0 0,1 1 1 0 0,-2-1 0 0 0,1 0 0 0 0,-1-1 0 0 0,-5 8-11 0 0,-11 12 43 0 0,-21 22-43 0 0,23-27 23 0 0,-18 22 951 0 0,-16 29-974 0 0,46-59 43 0 0,8-9-56 0 0,0-4 8 0 0,-1-1-1 0 0,0 0-1 0 0,1-1 1 0 0,-1 1 0 0 0,0 0 0 0 0,1-1-1 0 0,-1 1 1 0 0,0 0 0 0 0,1-1 0 0 0,-1 1-1 0 0,1-1 1 0 0,-1 1 0 0 0,1 0 0 0 0,-1-1-1 0 0,1 1 1 0 0,-1-1 0 0 0,1 1 6 0 0,4-1-11 0 0,-4 0 2 0 0,4-1-37 0 0,1 1 1 0 0,-1-1-1 0 0,0-1 1 0 0,0 1-1 0 0,0-1 0 0 0,0 0 1 0 0,0 0-1 0 0,0 0 46 0 0,39-22-508 0 0,-25 10-965 0 0,-1 0 1 0 0,0-1 0 0 0,6-7 1472 0 0,5-5-5976 0 0</inkml:trace>
  <inkml:trace contextRef="#ctx0" brushRef="#br0" timeOffset="176112.563">18086 7159 5064 0 0,'0'0'232'0'0,"-1"2"-14"0"0,-2 12 2533 0 0,1 0 0 0 0,0 0-1 0 0,1 0 1 0 0,0 1-2751 0 0,-3 34 2742 0 0,-7 36-1963 0 0,10-70-1018 0 0,1-11-5408 0 0,0-4-441 0 0</inkml:trace>
  <inkml:trace contextRef="#ctx0" brushRef="#br0" timeOffset="176442.678">18298 6649 10592 0 0,'0'0'488'0'0,"0"0"-12"0"0,0 0-91 0 0,0 0 754 0 0,1 2 363 0 0,13 13 2538 0 0,-12-12-3857 0 0,0 0 1 0 0,0 0-1 0 0,0 0 0 0 0,-1 0 1 0 0,0 0-1 0 0,1 0 0 0 0,-1 0 1 0 0,0 0-1 0 0,0 1 0 0 0,-1-1 1 0 0,1 0-1 0 0,-1 1 0 0 0,1-1 1 0 0,-1 3-184 0 0,1 33 1801 0 0,5 17-1801 0 0,-2-15 1104 0 0,-1 18-1104 0 0,-6 3 722 0 0,-3-1-1 0 0,-7 28-721 0 0,-3 23 506 0 0,-27 267-400 0 0,23-169-96 0 0,0-3-95 0 0,19-199 23 0 0,-1 0 1 0 0,0 0 0 0 0,0 1-1 0 0,-1-1 1 0 0,0-1 0 0 0,-2 3 61 0 0,3-4-37 0 0,1-6 60 0 0,1 1 1 0 0,-1 0 0 0 0,1-1-1 0 0,-1 1 1 0 0,0 0 0 0 0,1-1 0 0 0,-1 1-1 0 0,0-1 1 0 0,1 1 0 0 0,-1-1 0 0 0,0 1-1 0 0,0-1 1 0 0,1 0 0 0 0,-1 1-1 0 0,0-1 1 0 0,0 0 0 0 0,0 0 0 0 0,1 1-1 0 0,-1-1 1 0 0,0 0 0 0 0,-1 0-24 0 0,-15-1 258 0 0,11-1-285 0 0,0-1 0 0 0,0 0 0 0 0,0-1 0 0 0,0 1 1 0 0,1-1-1 0 0,0 0 0 0 0,0-1 0 0 0,0 1 0 0 0,-3-4 27 0 0,-7-9-1173 0 0,1-1-1 0 0,-2-3 1174 0 0,9 12-723 0 0,-13-19-5044 0 0,3-2-1707 0 0</inkml:trace>
  <inkml:trace contextRef="#ctx0" brushRef="#br0" timeOffset="180511.928">19869 7335 5984 0 0,'0'0'273'0'0,"0"0"-5"0"0,0 0 181 0 0,0 0 1397 0 0,0 0 628 0 0,0 0 129 0 0,0 0-244 0 0,0 0-1109 0 0,0 0-487 0 0,2 0-99 0 0,0-1-505 0 0,1 0 1 0 0,0 0 0 0 0,0 0 0 0 0,0 1-1 0 0,0 0 1 0 0,-1-1 0 0 0,1 1-1 0 0,0 0 1 0 0,2 1-160 0 0,-5-2 0 0 0,1 1 1 0 0,-1 0-1 0 0,0 0 1 0 0,1 0-1 0 0,-1 0 1 0 0,0 0-1 0 0,1 0 1 0 0,-1 0-1 0 0,1 0 0 0 0,-1 0 1 0 0,0 0-1 0 0,1 0 1 0 0,-1 0-1 0 0,0 0 1 0 0,1 0-1 0 0,-1 0 1 0 0,1 0-1 0 0,-1 0 0 0 0,0 1 1 0 0,1-1-1 0 0,-1 0 1 0 0,0 0-1 0 0,1 0 1 0 0,-1 1-1 0 0,0-1 1 0 0,0 0-1 0 0,1 0 0 0 0,-1 1 1 0 0,0-1-1 0 0,1 0 1 0 0,-1 0-1 0 0,0 1 1 0 0,0-1-1 0 0,1 2-16 0 0,0-2-94 0 0,0 1 1 0 0,-1 0 0 0 0,1 0-1 0 0,0 0 1 0 0,0 0 0 0 0,-1 0-1 0 0,1 0 1 0 0,-1 0 0 0 0,1 0-1 0 0,-1 0 1 0 0,1 0 0 0 0,-1 0-1 0 0,0 0 1 0 0,1 1 0 0 0,-1-1-1 0 0,0 0 1 0 0,0 0 0 0 0,0 0-1 0 0,0 0 1 0 0,0 1 0 0 0,0-1-1 0 0,0 0 1 0 0,0 0 109 0 0,0 12-1734 0 0</inkml:trace>
  <inkml:trace contextRef="#ctx0" brushRef="#br0" timeOffset="180846.036">19737 7682 7368 0 0,'0'0'568'0'0,"0"0"-166"0"0,0 0 697 0 0,0 0 344 0 0,0 0 70 0 0,0 0-76 0 0,0 0-374 0 0,0 0-167 0 0,1 2-31 0 0,1 0-670 0 0,1 0 0 0 0,-1 0 0 0 0,0 0 0 0 0,-1 0 1 0 0,1 1-1 0 0,0-1 0 0 0,-1 1 0 0 0,1-1 0 0 0,-1 1 0 0 0,0 0 0 0 0,0-1 0 0 0,0 1 0 0 0,0 0 0 0 0,0 0 0 0 0,0 0 0 0 0,-1 2-195 0 0,3 32 1120 0 0,-2-28-896 0 0,0 1 0 0 0,-1-1 0 0 0,0 1 0 0 0,-1 8-224 0 0,-2 36 390 0 0,3-40-336 0 0,0 1 0 0 0,-1-1 0 0 0,-3 13-54 0 0,1-10-400 0 0,0 0 0 0 0,2 1 0 0 0,0 10 400 0 0,1-18-1176 0 0,0-10-448 0 0</inkml:trace>
  <inkml:trace contextRef="#ctx0" brushRef="#br0" timeOffset="181195.103">20007 7538 11976 0 0,'6'-9'640'0'0,"0"1"0"0"0,1 0 0 0 0,-1 0 0 0 0,1 0 0 0 0,1 1 1 0 0,0 0-1 0 0,0 1 0 0 0,2-2-640 0 0,8-5 823 0 0,0 1 1 0 0,1 1-1 0 0,1 1 1 0 0,0 0-1 0 0,0 1 1 0 0,0 1-1 0 0,1 2 1 0 0,12-3-824 0 0,6 0-72 0 0,-20 4 359 0 0,0 1 0 0 0,1 0 0 0 0,0 2 0 0 0,13 0-287 0 0,-26 1 29 0 0,-1 1 0 0 0,0 1 1 0 0,1-1-1 0 0,-1 1 0 0 0,0 0 1 0 0,0 1-1 0 0,4 1-29 0 0,-8-2 3 0 0,0 0 0 0 0,0 0 0 0 0,0 0 0 0 0,0 0 0 0 0,0 0 0 0 0,-1 0 1 0 0,1 1-1 0 0,-1-1 0 0 0,1 1 0 0 0,-1-1 0 0 0,1 1 0 0 0,-1-1 0 0 0,0 1 0 0 0,0 0 0 0 0,0 0 0 0 0,0 0 0 0 0,0 0 1 0 0,0 0-1 0 0,0 0 0 0 0,-1 0 0 0 0,1 0 0 0 0,-1 0 0 0 0,1 0 0 0 0,-1 0 0 0 0,0 0-3 0 0,1 11 5 0 0,0 0 0 0 0,-1 0 0 0 0,-1-1 0 0 0,0 1 0 0 0,-2 11-5 0 0,-6 15-301 0 0,-4 8 301 0 0,-3 16-270 0 0,-16 56-511 0 0,11-43-176 0 0,19-66 703 0 0,-2-1 0 0 0,1 1 0 0 0,-3 2 254 0 0,-5 14-711 0 0,2-7-847 0 0,-1-1 1 0 0,0 0-1 0 0,-8 8 1558 0 0,11-17-6101 0 0</inkml:trace>
  <inkml:trace contextRef="#ctx0" brushRef="#br0" timeOffset="181527.215">19926 7799 8288 0 0,'0'0'638'0'0,"0"0"-215"0"0,0 0 632 0 0,0 0 322 0 0,0 0 60 0 0,0 0-109 0 0,0 0-525 0 0,0 0-236 0 0,2 1-45 0 0,-1 0-467 0 0,0 1 0 0 0,1 0-1 0 0,-1-1 1 0 0,0 1 0 0 0,0 0 0 0 0,0 0-1 0 0,0 0 1 0 0,-1 0 0 0 0,1 0 0 0 0,0 0-1 0 0,-1 0 1 0 0,1 0 0 0 0,-1 0 0 0 0,0 0-1 0 0,0 1-54 0 0,2 37 102 0 0,-2-36-69 0 0,0 3 159 0 0,0 8-713 0 0,3-13 185 0 0,3-8 254 0 0,2-5 127 0 0,-2-1 0 0 0,1 0-1 0 0,0-5-44 0 0,13-22 186 0 0,22-35 359 0 0,-23 38 711 0 0,2 2-1 0 0,1 0 1 0 0,16-18-1256 0 0,-33 46 272 0 0,2-2 39 0 0,0 0 0 0 0,0 0 0 0 0,0 1 0 0 0,1 0 0 0 0,0 0 0 0 0,6-3-311 0 0,-13 10 294 0 0,-1 0 2 0 0,2 1-28 0 0,0 2-240 0 0,1 0 0 0 0,-1 0 0 0 0,0 0 0 0 0,0 0 0 0 0,0 0 0 0 0,0 0-1 0 0,0 1 1 0 0,-1-1 0 0 0,1 1 0 0 0,-1 0 0 0 0,0-1 0 0 0,0 1 0 0 0,-1 0 0 0 0,1-1-1 0 0,0 5-27 0 0,0 6 68 0 0,-1 1-1 0 0,0 0 0 0 0,-2 9-67 0 0,0-9 43 0 0,-1-1-1 0 0,0 1 0 0 0,-6 12-42 0 0,-3 16 57 0 0,-8 30-12 0 0,11-41-10 0 0,-6 32-35 0 0,8-29-13 0 0,4-20-9 0 0,0 0-1 0 0,1 1 1 0 0,0 10 22 0 0,0-16 246 0 0,-1-1-4064 0 0,-5-25-987 0 0,4 5 3063 0 0</inkml:trace>
  <inkml:trace contextRef="#ctx0" brushRef="#br0" timeOffset="181877.28">20012 7772 9672 0 0,'0'0'748'0'0,"0"0"-280"0"0,0 0 656 0 0,0 0 336 0 0,0 0 68 0 0,0 0-126 0 0,0 0-559 0 0,2 0-246 0 0,30 3 795 0 0,-31-3-1353 0 0,1 0 0 0 0,0 1 1 0 0,0-1-1 0 0,-1 1 1 0 0,1 0-1 0 0,0-1 0 0 0,-1 1 1 0 0,1 0-1 0 0,-1 0 0 0 0,1 0 1 0 0,-1 0-1 0 0,0 0 0 0 0,1 0 1 0 0,-1 0-1 0 0,0 1 0 0 0,1-1-39 0 0,14 12 426 0 0,-15-11-394 0 0,0 0 1 0 0,0-1 0 0 0,0 1-1 0 0,0 0 1 0 0,0 0-1 0 0,-1 0 1 0 0,1 0 0 0 0,-1 0-1 0 0,0 0 1 0 0,1 0-1 0 0,-1 0 1 0 0,0 1 0 0 0,0-1-1 0 0,0 0 1 0 0,0 0 0 0 0,-1 0-1 0 0,1 0 1 0 0,-1 1-33 0 0,0 2 27 0 0,-1 1-1 0 0,0 0 1 0 0,0 0 0 0 0,0 0 0 0 0,-2 3-27 0 0,-15 26 167 0 0,-1 0 1 0 0,-9 9-168 0 0,8-13-250 0 0,-2 7 250 0 0,15-24-36 0 0,6-11-12 0 0,0 2 22 0 0,2-4-44 0 0,0-1-4 0 0,0 0-25 0 0,0 0-12 0 0,0 0-1 0 0,2 0 49 0 0,0-1 0 0 0,1 0-1 0 0,-1 1 1 0 0,0-1 0 0 0,0 0-1 0 0,0 0 1 0 0,0-1 0 0 0,0 1-1 0 0,0 0 1 0 0,0-1 0 0 0,0 1-1 0 0,0-1 1 0 0,1 0 63 0 0,5-5-977 0 0,4-5-3612 0 0,1-2-1485 0 0</inkml:trace>
  <inkml:trace contextRef="#ctx0" brushRef="#br0" timeOffset="179814.797">20007 6668 7368 0 0,'0'0'333'0'0,"0"0"0"0"0,9 0 138 0 0,-8 0 34 0 0,0 0 0 0 0,0 0 0 0 0,0 0 0 0 0,0 0 0 0 0,0 0 0 0 0,0 1 0 0 0,0-1 0 0 0,0 0-1 0 0,0 0 1 0 0,0 1 0 0 0,0-1 0 0 0,0 1 0 0 0,0-1 0 0 0,0 1 0 0 0,-1-1 0 0 0,1 1 0 0 0,0-1 0 0 0,0 1 0 0 0,0 0 0 0 0,-1-1 0 0 0,1 1 0 0 0,0 0 0 0 0,0 0-505 0 0,-1 1 193 0 0,1-1 1 0 0,0 1 0 0 0,-1-1 0 0 0,1 1-1 0 0,-1 0 1 0 0,0-1 0 0 0,0 1 0 0 0,1-1 0 0 0,-1 1-1 0 0,0 0 1 0 0,0-1 0 0 0,0 1 0 0 0,-1 1-194 0 0,0 5-43 0 0,-1 0 0 0 0,-1 0 0 0 0,1-1 0 0 0,-1 1 0 0 0,-2 4 43 0 0,-9 13 60 0 0,-1 1 0 0 0,-1-2 0 0 0,-8 9-60 0 0,20-27 0 0 0,-19 20 61 0 0,15-17-65 0 0,1 0 0 0 0,-1 1 0 0 0,2 0 1 0 0,-2 1 3 0 0,4-5-423 0 0,4-6 403 0 0,0 0 0 0 0,0 0 0 0 0,0 0 0 0 0,1 0 0 0 0,-1 0 0 0 0,0 0 0 0 0,0 0 0 0 0,0 0 0 0 0,0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0,0 0 20 0 0,6 2 115 0 0,6-1-276 0 0,-9 0 127 0 0,0-1 1 0 0,0 0-1 0 0,0 1 0 0 0,0-1 1 0 0,0 1-1 0 0,0 0 1 0 0,0 0-1 0 0,2 1 34 0 0,1 2-12 0 0,3 3 12 0 0,-7-5 0 0 0,-2-1 0 0 0,1-1 0 0 0,-1 1 0 0 0,1 0 0 0 0,-1-1 0 0 0,0 1 0 0 0,1 0 0 0 0,-1-1 0 0 0,0 1 0 0 0,1 0 0 0 0,-1 0 0 0 0,0-1 0 0 0,0 1 0 0 0,0 0 0 0 0,0 0 0 0 0,0-1 0 0 0,0 1 0 0 0,0 0 0 0 0,0 0 0 0 0,0 0 0 0 0,0-1 0 0 0,0 1 0 0 0,0 0 0 0 0,-5 41 296 0 0,5-41-206 0 0,0-1 4 0 0,-2 2 45 0 0,2-2-120 0 0,0 0 1 0 0,0 0 0 0 0,0 0 0 0 0,0 0-1 0 0,0 0 1 0 0,-1 1 0 0 0,1-1 0 0 0,0 0-1 0 0,0 0 1 0 0,0 0 0 0 0,0 0 0 0 0,0 0-1 0 0,0 0 1 0 0,0 0 0 0 0,0 1 0 0 0,-1-1-1 0 0,1 0 1 0 0,0 0 0 0 0,0 0 0 0 0,0 0 0 0 0,0 1-1 0 0,0-1 1 0 0,0 0 0 0 0,0 0 0 0 0,0 0-1 0 0,0 0 1 0 0,0 0 0 0 0,0 1 0 0 0,0-1-1 0 0,0 0 1 0 0,0 0 0 0 0,0 0 0 0 0,0 0-1 0 0,0 1 1 0 0,0-1 0 0 0,0 0 0 0 0,1 0-20 0 0,1 1-2 0 0,1 1-49 0 0,0-1 0 0 0,0 1-1 0 0,0-1 1 0 0,1 0 0 0 0,-1 0 0 0 0,0 0 0 0 0,1 0 0 0 0,-1-1 0 0 0,2 1 51 0 0,1-1-276 0 0,8 0-199 0 0,-2 0-3094 0 0,-4 0-2814 0 0</inkml:trace>
  <inkml:trace contextRef="#ctx0" brushRef="#br0" timeOffset="180165.855">20292 6710 11776 0 0,'0'0'538'0'0,"0"0"-8"0"0,0 2-340 0 0,0 1-55 0 0,-1-1 0 0 0,1 1 0 0 0,-1 0 0 0 0,0 0 0 0 0,-1-1 0 0 0,1 1 0 0 0,-1 1-135 0 0,-7 17 1262 0 0,2-3-406 0 0,0-1 0 0 0,-1 0 1 0 0,-7 12-857 0 0,7-14 158 0 0,0 0 1 0 0,1 1 0 0 0,1 0 0 0 0,-2 6-159 0 0,-6 11 553 0 0,7-18-290 0 0,6-13-125 0 0,1 16 124 0 0,1-17-278 0 0,-1 1 1 0 0,0-1-1 0 0,1 1 1 0 0,-1-1 0 0 0,1 1-1 0 0,-1-1 1 0 0,1 0-1 0 0,0 1 1 0 0,0-1-1 0 0,0 0 1 0 0,0 0 0 0 0,-1 1-1 0 0,2-1 1 0 0,-1 0-1 0 0,0 0 1 0 0,0 0-1 0 0,0 0 1 0 0,0 0-1 0 0,1 0 1 0 0,-1 0 0 0 0,0-1-1 0 0,1 1 1 0 0,-1 0-1 0 0,1-1 1 0 0,-1 1-1 0 0,1-1 16 0 0,11 7-41 0 0,-4 0 30 0 0,1-6-1 0 0,-9-1-55 0 0,0 0 0 0 0,0 0 0 0 0,0 0 0 0 0,0 1-1 0 0,0-1 1 0 0,-1 0 0 0 0,1 1 0 0 0,0-1 0 0 0,0 0-1 0 0,0 1 1 0 0,0-1 0 0 0,0 1 0 0 0,-1 0 0 0 0,1-1 0 0 0,0 1-1 0 0,-1-1 1 0 0,2 2 67 0 0,-2-2-90 0 0,1 1-1 0 0,-1 0 0 0 0,1-1 1 0 0,-1 1-1 0 0,1-1 0 0 0,0 0 1 0 0,-1 1-1 0 0,1-1 1 0 0,0 1-1 0 0,-1-1 0 0 0,1 0 1 0 0,0 0-1 0 0,-1 1 1 0 0,1-1-1 0 0,0 0 0 0 0,0 0 1 0 0,-1 0 90 0 0,0 2-1207 0 0,0 4-259 0 0</inkml:trace>
  <inkml:trace contextRef="#ctx0" brushRef="#br0" timeOffset="182866.633">21141 6687 13072 0 0,'0'0'597'0'0,"0"0"-9"0"0,9 5 415 0 0,-8-3-768 0 0,0 1 0 0 0,0 0 0 0 0,0-1 0 0 0,0 1 0 0 0,-1 0 0 0 0,1 0 0 0 0,-1 0 1 0 0,0-1-1 0 0,0 1 0 0 0,0 0 0 0 0,0 0 0 0 0,0 0 0 0 0,-1-1 0 0 0,1 1 0 0 0,-1 0 1 0 0,1 0-1 0 0,-2 1-235 0 0,-3 11 537 0 0,-1 0 0 0 0,-7 12-537 0 0,-1 3 407 0 0,-12 32-68 0 0,-3-1 0 0 0,-37 55-339 0 0,6-25 578 0 0,-34 38-578 0 0,-31 47-930 0 0,78-108 601 0 0,31-43 54 0 0,-1 1-125 0 0,12-20-200 0 0,5-6 572 0 0,0 0 0 0 0,0 0 0 0 0,0 0 0 0 0,0 0 1 0 0,0 0-1 0 0,0 0 0 0 0,0 0 0 0 0,0 0 0 0 0,0 0 0 0 0,0 0 1 0 0,0 0-1 0 0,0 0 0 0 0,0 0 0 0 0,0 0 0 0 0,0 0 0 0 0,0 0 1 0 0,0 0-1 0 0,0 0 0 0 0,0 0 0 0 0,0 0 0 0 0,0 0 0 0 0,0 0 1 0 0,0 0-1 0 0,0 0 0 0 0,0 0 0 0 0,0 0 0 0 0,0 0 0 0 0,-1 0 1 0 0,1 0-1 0 0,0 0 0 0 0,0 0 0 0 0,0 0 0 0 0,0 0 0 0 0,0 0 1 0 0,0 0-1 0 0,0 0 0 0 0,0 0 0 0 0,0 0 28 0 0,4-11-318 0 0,1 0 1 0 0,-1 0-1 0 0,2 0 0 0 0,0 1 1 0 0,5-8 317 0 0,39-49-536 0 0,-45 61 540 0 0,10-11 53 0 0,0 0 0 0 0,2 1 0 0 0,0 0 0 0 0,17-10-57 0 0,79-50 1223 0 0,-101 68-1045 0 0,-2 2-15 0 0,1 0 0 0 0,-1 1-1 0 0,1-1 1 0 0,0 2-1 0 0,0 0 1 0 0,0 0-1 0 0,0 1 1 0 0,1 1-1 0 0,0-1 1 0 0,3 1-163 0 0,15 1 243 0 0,47-3 203 0 0,-66 5-410 0 0,0 0 0 0 0,0 0 1 0 0,0 1-1 0 0,-1 0 0 0 0,10 3-36 0 0,4 1-13 0 0,-20-6-54 0 0,0 1 0 0 0,0 0 0 0 0,0 0 0 0 0,-1 0 0 0 0,1 0 0 0 0,-1 1 1 0 0,1-1-1 0 0,-1 1 0 0 0,1 0 0 0 0,-1 0 0 0 0,0 0 0 0 0,2 2 67 0 0,-4 4-5711 0 0,-1 0-265 0 0</inkml:trace>
  <inkml:trace contextRef="#ctx0" brushRef="#br0" timeOffset="183209.715">20778 7622 15752 0 0,'0'0'720'0'0,"0"0"-17"0"0,0 0-356 0 0,0 0 166 0 0,0 0 119 0 0,2 1 28 0 0,0 2-529 0 0,0-1 0 0 0,1 1 0 0 0,-1-1 1 0 0,0 1-1 0 0,0 0 0 0 0,-1 0 0 0 0,1 0 0 0 0,-1 0 0 0 0,1 0 0 0 0,-1 0 0 0 0,0 1 0 0 0,0-1 0 0 0,0 0 0 0 0,-1 1 0 0 0,1-1 0 0 0,-1 0 0 0 0,0 1 0 0 0,0 2-131 0 0,0 10 117 0 0,-1 0 0 0 0,-1 1-1 0 0,-3 8-116 0 0,1 2-57 0 0,-4 12-188 0 0,5-28-584 0 0,1 0 0 0 0,0 0 0 0 0,1 0 0 0 0,0 3 829 0 0,1-13-2018 0 0</inkml:trace>
  <inkml:trace contextRef="#ctx0" brushRef="#br0" timeOffset="183542.92">21028 7614 9216 0 0,'22'-15'992'0'0,"-21"15"-880"0"0,0 0 0 0 0,-1-1-1 0 0,1 1 1 0 0,0 0 0 0 0,0 0 0 0 0,0 0 0 0 0,0-1 0 0 0,-1 1 0 0 0,1 0 0 0 0,0 0 0 0 0,0 0 0 0 0,0 0 0 0 0,0 0 0 0 0,0 1 0 0 0,-1-1 0 0 0,1 0 0 0 0,0 0 0 0 0,0 0-1 0 0,0 1 1 0 0,-1-1 0 0 0,1 0 0 0 0,0 1 0 0 0,0-1 0 0 0,-1 1 0 0 0,1-1 0 0 0,0 1 0 0 0,-1-1 0 0 0,1 1 0 0 0,0 0 0 0 0,-1-1 0 0 0,1 1 0 0 0,-1 0-112 0 0,2 1 489 0 0,-1 0 0 0 0,0 0 0 0 0,0-1 0 0 0,0 1 0 0 0,0 0 0 0 0,0 1 0 0 0,-1-1 0 0 0,1 0 0 0 0,0 0-489 0 0,0 14 608 0 0,-1-1-1 0 0,0 1 0 0 0,-1 0 0 0 0,0-1 0 0 0,-1 1 1 0 0,-1-1-1 0 0,-3 10-607 0 0,-1 7 227 0 0,-5 31 77 0 0,-14 76-1106 0 0,18-75 254 0 0</inkml:trace>
  <inkml:trace contextRef="#ctx0" brushRef="#br0" timeOffset="189553.368">17406 8916 5984 0 0,'0'0'464'0'0,"0"0"-39"0"0,0 0 976 0 0,9 0 2415 0 0,-2 0-3007 0 0,1-2 0 0 0,0 1 0 0 0,0-1-1 0 0,-1 0 1 0 0,1-1 0 0 0,-1 0 0 0 0,0 0-1 0 0,2-1-808 0 0,6-3 690 0 0,13-3 1323 0 0,26-6-2013 0 0,-26 8 334 0 0,-10 4-62 0 0,0 0-1 0 0,6 1-271 0 0,6-2 139 0 0,-20 2-73 0 0,-9 3-62 0 0,0 0-1 0 0,-1 0 1 0 0,1 0 0 0 0,0 0 0 0 0,-1 0 0 0 0,1 0 0 0 0,0 1 0 0 0,-1-1 0 0 0,1 0-1 0 0,-1 0 1 0 0,1 0 0 0 0,-1 1 0 0 0,1-1 0 0 0,0 0 0 0 0,-1 1 0 0 0,1-1-1 0 0,-1 1 1 0 0,1-1 0 0 0,-1 0 0 0 0,0 1 0 0 0,1 0-4 0 0,0 0 5 0 0,0-1 0 0 0,-1 1 0 0 0,1 0 0 0 0,-1 0 0 0 0,1 0 0 0 0,-1 0 0 0 0,1 0-1 0 0,-1 0 1 0 0,0 0 0 0 0,1-1 0 0 0,-1 1 0 0 0,0 0 0 0 0,0 0 0 0 0,0 0 0 0 0,0 0 0 0 0,0 0 0 0 0,0 1 0 0 0,0-1 0 0 0,0 0 0 0 0,0 0 0 0 0,0 0 0 0 0,0 0-1 0 0,-1 0-4 0 0,1 1 4 0 0,-2 7-6 0 0,-1 1 0 0 0,0-1 0 0 0,-1 0-1 0 0,1 0 1 0 0,-2 0 0 0 0,1 0 0 0 0,-3 2 2 0 0,4-6-9 0 0,-11 18-174 0 0,-2-1-1 0 0,-1 0 1 0 0,-13 13 183 0 0,4-5-370 0 0,-4 9 370 0 0,2 0-190 0 0,-2 5-109 0 0,-1-2 0 0 0,-13 11 299 0 0,35-43-24 0 0,0 0 0 0 0,-7 11 24 0 0,14-17-3 0 0,0-1-1 0 0,0 1 0 0 0,0-1 0 0 0,0 1 1 0 0,1 0-1 0 0,-1 0 0 0 0,1 0 0 0 0,0 0 1 0 0,0 0-1 0 0,0 0 0 0 0,1 3 4 0 0,0-6 3 0 0,0-1 1 0 0,0 1-1 0 0,0-1 0 0 0,0 1 1 0 0,0-1-1 0 0,1 0 0 0 0,-1 1 1 0 0,0-1-1 0 0,0 1 0 0 0,1-1 1 0 0,-1 0-1 0 0,0 1 0 0 0,0-1 1 0 0,1 0-1 0 0,-1 1 0 0 0,1-1 1 0 0,-1 0-1 0 0,0 1 0 0 0,1-1 0 0 0,-1 0 1 0 0,0 0-1 0 0,1 0 0 0 0,-1 1 1 0 0,1-1-1 0 0,-1 0 0 0 0,1 0 1 0 0,-1 0-1 0 0,1 0 0 0 0,-1 0 1 0 0,0 0-1 0 0,1 0 0 0 0,0 0-3 0 0,15 1 92 0 0,-14-1-77 0 0,4-1 22 0 0,0 1 0 0 0,0-1 0 0 0,0 0 0 0 0,0-1 0 0 0,0 1 0 0 0,-1-1 0 0 0,1 0 0 0 0,4-3-37 0 0,5-2 150 0 0,-1-1-1 0 0,7-6-149 0 0,19-12 176 0 0,-3 2 88 0 0,24-20-264 0 0,-60 43-108 0 0,-1 1-11 0 0,0 0-149 0 0,0 0-621 0 0,-13 4-1491 0 0,1 0 1149 0 0</inkml:trace>
  <inkml:trace contextRef="#ctx0" brushRef="#br0" timeOffset="189935.354">17194 9150 10592 0 0,'0'0'818'0'0,"10"1"1325"0"0,-7 0-1968 0 0,-1-1 0 0 0,1 1 0 0 0,-1 0 1 0 0,0 0-1 0 0,1 1 0 0 0,-1-1 0 0 0,0 0 0 0 0,0 1 0 0 0,0-1 1 0 0,0 1-1 0 0,0 0 0 0 0,0-1 0 0 0,0 1 0 0 0,-1 0 0 0 0,1 1-175 0 0,1 1 210 0 0,-1-1-1 0 0,0 1 0 0 0,0 1 0 0 0,0-1 1 0 0,0 0-1 0 0,-1 0 0 0 0,0 1 1 0 0,1 1-210 0 0,0 9 308 0 0,0 0 1 0 0,-1-1-1 0 0,-1 1 0 0 0,0-1 1 0 0,-1 4-309 0 0,0-16 18 0 0,-2 57 421 0 0,-3-1 0 0 0,-2 0-1 0 0,-5 6-438 0 0,-25 86 324 0 0,-39 93-324 0 0,34-103 0 0 0,24-73 0 0 0,-10 17 0 0 0,-5 3 54 0 0,33-86-114 0 0,2-2 11 0 0,-1-1 0 0 0,1 0 1 0 0,0 0-1 0 0,0 0 0 0 0,0 0 1 0 0,0 1-1 0 0,0-1 0 0 0,0 0 1 0 0,0 1-1 0 0,0-1 1 0 0,1 1-1 0 0,-1-1 0 0 0,1 1 1 0 0,-1-1 48 0 0,3-1-91 0 0,0-2 14 0 0,15-15-246 0 0,-1-1 0 0 0,12-20 323 0 0,26-37 134 0 0,40-41-134 0 0,-21 26-175 0 0,24-19 738 0 0,-72 83-388 0 0,-8 9-3 0 0,1 1 0 0 0,1 1 0 0 0,1 0 0 0 0,1 2 0 0 0,19-11-172 0 0,-36 24 67 0 0,0 0 0 0 0,0 1-1 0 0,0 0 1 0 0,0 0-1 0 0,1 0-66 0 0,-4 1 38 0 0,-1 0-1 0 0,0 1 0 0 0,1 0 0 0 0,-1-1 1 0 0,0 1-1 0 0,1 0 0 0 0,-1 0 0 0 0,0 0 1 0 0,1 0-1 0 0,-1 1 0 0 0,0-1 1 0 0,1 1-1 0 0,-1-1 0 0 0,0 1 0 0 0,1 0-37 0 0,-2 0-36 0 0,-1-1-69 0 0,9 6-140 0 0,-8-5 237 0 0,-1 0 0 0 0,1-1 0 0 0,-1 1 0 0 0,1 0 0 0 0,-1-1 0 0 0,1 1 0 0 0,-1 0 0 0 0,0 0 0 0 0,1 0 0 0 0,-1-1 0 0 0,0 1 0 0 0,1 0 1 0 0,-1 0-1 0 0,0 0 0 0 0,0 0 0 0 0,0-1 0 0 0,0 1 0 0 0,0 0 0 0 0,0 0 0 0 0,0 0 0 0 0,0 0 0 0 0,0 0 8 0 0,-1 1-107 0 0,0 0 0 0 0,1 0-1 0 0,-1 0 1 0 0,0 0 0 0 0,0 0 0 0 0,0 0 0 0 0,0 0-1 0 0,0 0 1 0 0,-1 0 107 0 0,-3 4-934 0 0,0 0 0 0 0,0-1 0 0 0,-1 0 0 0 0,-3 3 934 0 0,-4 1-1517 0 0</inkml:trace>
  <inkml:trace contextRef="#ctx0" brushRef="#br0" timeOffset="190320.325">17328 9652 9216 0 0,'0'0'706'0'0,"1"2"-463"0"0,2 10 734 0 0,1 1 0 0 0,-2 0 0 0 0,0 0 1 0 0,0 0-1 0 0,-1 8-977 0 0,1 4 545 0 0,-1 9-256 0 0,-1 0 0 0 0,-2 0 0 0 0,-1 0 0 0 0,-1 0 0 0 0,-2-1 0 0 0,-9 30-289 0 0,-17 22 53 0 0,76-147-335 0 0,-29 42 282 0 0,2 0 1 0 0,0 1 0 0 0,11-9-1 0 0,2-2 110 0 0,-22 22-81 0 0,0 0 1 0 0,1 0 0 0 0,0 1-1 0 0,1 0 1 0 0,6-4-30 0 0,-10 8 154 0 0,-1 0 1 0 0,1 1-1 0 0,0-1 1 0 0,0 1-1 0 0,0 0 0 0 0,1 1 1 0 0,-1-1-1 0 0,0 1 0 0 0,1 1 1 0 0,5-1-155 0 0,-11 1 21 0 0,0 0 0 0 0,0 0 0 0 0,0 0 0 0 0,1 1 0 0 0,-1-1 0 0 0,0 0 0 0 0,0 1 0 0 0,0-1 0 0 0,0 1 0 0 0,0-1 0 0 0,0 1 0 0 0,0 0 0 0 0,0-1 0 0 0,0 1 0 0 0,0 0 0 0 0,0 0 0 0 0,0-1 0 0 0,-1 1 0 0 0,1 0 0 0 0,0 0 0 0 0,0 0 0 0 0,-1 0 0 0 0,1 0 0 0 0,-1 0 0 0 0,1 0 0 0 0,-1 0 0 0 0,1 1 0 0 0,-1-1 0 0 0,0 0 0 0 0,1 0 0 0 0,-1 0 0 0 0,0 0 0 0 0,0 1 0 0 0,0-1 0 0 0,0 0 0 0 0,0 1-21 0 0,0 4-20 0 0,0 1 1 0 0,0 0-1 0 0,-1-1 1 0 0,0 1-1 0 0,0-1 0 0 0,-1 1 20 0 0,-4 15 154 0 0,-2-1-1 0 0,0 0 0 0 0,-1 0 0 0 0,-1-1 1 0 0,-3 4-154 0 0,-63 94 286 0 0,60-95-309 0 0,-2 1 34 0 0,13-17-12 0 0,-1 1 1 0 0,1-1 0 0 0,0 1 0 0 0,0 1 0 0 0,1-1 0 0 0,-3 7 0 0 0,7-14-1 0 0,0 0 0 0 0,-1-1 0 0 0,1 1 0 0 0,0 0 0 0 0,-1 0 0 0 0,1 0 0 0 0,-1 0 0 0 0,1 0 0 0 0,-1-1 0 0 0,1 1 0 0 0,-1 0 0 0 0,0 0 0 0 0,1-1 0 0 0,-1 1 0 0 0,0 0 0 0 0,0-1 0 0 0,1 1 0 0 0,-2 0 1 0 0,1-1-91 0 0,1 0-8 0 0,12-8-1027 0 0,1-4-33 0 0,0-3-52 0 0</inkml:trace>
  <inkml:trace contextRef="#ctx0" brushRef="#br0" timeOffset="190653.432">17892 9617 7832 0 0,'3'8'809'0'0,"0"2"226"0"0,-2 0-1 0 0,1 0 1 0 0,-2 0 0 0 0,1 0 0 0 0,-1 0-1 0 0,-1 0 1 0 0,-1 7-1035 0 0,1-5 385 0 0,0 0-1 0 0,1 0 1 0 0,0 0 0 0 0,1 0-1 0 0,1 5-384 0 0,-1-13-390 0 0,2 8 903 0 0,-3-4-6325 0 0,0-8 598 0 0</inkml:trace>
  <inkml:trace contextRef="#ctx0" brushRef="#br0" timeOffset="191021.444">18181 9020 2304 0 0,'0'0'640'0'0,"0"0"1847"0"0,0 0 804 0 0,0 0 165 0 0,1 1 411 0 0,2 6-2835 0 0,-1-3-610 0 0,-1 0 1 0 0,1 1 0 0 0,-1-1-1 0 0,0 0 1 0 0,0 1 0 0 0,-1-1-1 0 0,1 1 1 0 0,-1-1 0 0 0,0 2-423 0 0,-3 43 1213 0 0,0-25-674 0 0,-26 209 1339 0 0,12-112-1262 0 0,4-27-267 0 0,-20 185-7 0 0,9-6-326 0 0,3-33-19 0 0,7-60 195 0 0,14-171-61 0 0,-2-1 0 0 0,1 1 0 0 0,-1-1 0 0 0,-1 0 0 0 0,1 0 0 0 0,-2 3-131 0 0,3-10 198 0 0,-8-9 126 0 0,-3-3-331 0 0,1-1 0 0 0,1 0-1 0 0,0 0 1 0 0,0-1 0 0 0,1-1-1 0 0,-6-12 8 0 0,-8-11-328 0 0,-1 0-819 0 0,-13-19-1614 0 0,12 18-3265 0 0,-1 3-1327 0 0</inkml:trace>
  <inkml:trace contextRef="#ctx0" brushRef="#br0" timeOffset="191591.922">18633 9093 11520 0 0,'0'0'528'0'0,"0"0"-16"0"0,0 0-152 0 0,0 0 558 0 0,0 0 282 0 0,4 9 2288 0 0,2 13-2237 0 0,-2 0-1 0 0,-1 0 1 0 0,1 10-1251 0 0,-2 16 579 0 0,-3 15-579 0 0,0-11 42 0 0,-2 30-60 0 0,1-50-135 0 0,-1 0-3772 0 0,3-31-874 0 0,0-1-1261 0 0</inkml:trace>
  <inkml:trace contextRef="#ctx0" brushRef="#br0" timeOffset="191936.001">18664 9165 5528 0 0,'14'-33'155'0'0,"-9"24"1186"0"0,0 1 0 0 0,0 0 0 0 0,1 0 0 0 0,5-5-1341 0 0,-7 8 696 0 0,1 1 0 0 0,0-1 0 0 0,0 1-1 0 0,0 0 1 0 0,0 0 0 0 0,1 1 0 0 0,-1 0 0 0 0,1 0-1 0 0,0 0 1 0 0,0 0 0 0 0,0 1 0 0 0,0 0 0 0 0,3 0-696 0 0,14-2 915 0 0,0 1 1 0 0,1 1 0 0 0,0 1 0 0 0,-1 1-1 0 0,22 3-915 0 0,-39-2 114 0 0,1-1 0 0 0,-1 2-1 0 0,0-1 1 0 0,0 1-1 0 0,0 0 1 0 0,0 0 0 0 0,0 1-1 0 0,-1 0 1 0 0,1 0 0 0 0,-1 0-1 0 0,0 0 1 0 0,1 2-114 0 0,-3-3 16 0 0,-1 0 0 0 0,1 1 0 0 0,-1-1-1 0 0,0 1 1 0 0,0 0 0 0 0,0 0 0 0 0,0 0 0 0 0,0 0-1 0 0,-1 0 1 0 0,0 0 0 0 0,1 0 0 0 0,-1 1 0 0 0,0-1 0 0 0,0 0-1 0 0,-1 1 1 0 0,1-1 0 0 0,-1 1 0 0 0,1-1 0 0 0,-1 1 0 0 0,0-1-1 0 0,-1 1 1 0 0,1 2-16 0 0,-3 20 71 0 0,1-9-44 0 0,0 0 0 0 0,0-1 0 0 0,-2 1 0 0 0,0-1 0 0 0,-1 1-27 0 0,-19 39-492 0 0,-1-2 0 0 0,-3 0 0 0 0,-15 18 492 0 0,0-11-4600 0 0,29-44-2969 0 0</inkml:trace>
  <inkml:trace contextRef="#ctx0" brushRef="#br0" timeOffset="192523.442">18707 9345 1840 0 0,'-1'0'133'0'0,"-2"0"387"0"0,2 0 2040 0 0,1 0 884 0 0,0 0 167 0 0,0 0-363 0 0,0 0-1661 0 0,0 0-731 0 0,10-7 812 0 0,-7 5-1639 0 0,0 1 0 0 0,0 1 0 0 0,0-1 0 0 0,-1 0 0 0 0,1 1 0 0 0,0-1 0 0 0,0 1 0 0 0,0 0 0 0 0,0 0 0 0 0,0 0 0 0 0,0 0 0 0 0,0 1 0 0 0,0-1 0 0 0,0 1 0 0 0,0 0 0 0 0,0 0 0 0 0,-1 0 0 0 0,1 0 0 0 0,0 0 0 0 0,0 1 0 0 0,-1-1 0 0 0,1 1 0 0 0,-1-1 0 0 0,0 1 0 0 0,1 0 0 0 0,0 2-29 0 0,0-2 5 0 0,0 0 1 0 0,-1 0 0 0 0,1 1 0 0 0,-1-1-1 0 0,0 1 1 0 0,1 0 0 0 0,-1 0 0 0 0,0 0-1 0 0,-1 0 1 0 0,1 0 0 0 0,0 0-1 0 0,-1 0 1 0 0,0 1 0 0 0,0-1 0 0 0,0 0-1 0 0,0 1 1 0 0,0-1 0 0 0,-1 1 0 0 0,0-1-1 0 0,1 1 1 0 0,-1-1 0 0 0,0 1-1 0 0,-1-1 1 0 0,1 1 0 0 0,-1-1 0 0 0,0 1-1 0 0,0 1-5 0 0,-3 8-9 0 0,0 1 0 0 0,-1-1 0 0 0,-1 0-1 0 0,0 0 1 0 0,-6 8 9 0 0,-12 18-237 0 0,-5 2 237 0 0,15-21-65 0 0,8-12 59 0 0,-4 7 5 0 0,-1 0-1 0 0,0-1 1 0 0,-1-1-1 0 0,-5 5 2 0 0,9-12 0 0 0,5-7 0 0 0,5-5 0 0 0,4-4-21 0 0,0 1 0 0 0,0-1-1 0 0,1 1 1 0 0,1 0 0 0 0,1-2 21 0 0,8-9-40 0 0,37-41 165 0 0,1 3 1 0 0,48-38-126 0 0,-63 61 159 0 0,44-38 516 0 0,3 5 0 0 0,3 3-1 0 0,40-18-674 0 0,-85 56 290 0 0,1 2 0 0 0,1 3-1 0 0,1 1 1 0 0,1 2-1 0 0,4 2-289 0 0,-50 16 18 0 0,-1 1-1 0 0,1-1 1 0 0,0 0-1 0 0,-1 1 1 0 0,1 0-1 0 0,0 0 1 0 0,-1 0-1 0 0,1 0 1 0 0,0 0-1 0 0,0 0 1 0 0,-1 1-1 0 0,1-1 1 0 0,-1 1-1 0 0,1 0 1 0 0,0 0-1 0 0,-1 0 1 0 0,1 0-1 0 0,-1 0 1 0 0,0 0-1 0 0,1 1 1 0 0,-1-1-1 0 0,0 1 1 0 0,1 1-18 0 0,-1-2 13 0 0,-1 1 0 0 0,1 0 1 0 0,-1 0-1 0 0,0 0 1 0 0,1 0-1 0 0,-1 0 1 0 0,0 0-1 0 0,0 0 1 0 0,0 1-1 0 0,-1-1 1 0 0,1 0-1 0 0,-1 1 0 0 0,1-1 1 0 0,-1 0-1 0 0,0 1 1 0 0,1-1-1 0 0,-1 0 1 0 0,0 1-1 0 0,-1-1 1 0 0,1 0-1 0 0,0 1 0 0 0,-1-1 1 0 0,1 0-1 0 0,-1 1 1 0 0,0-1-1 0 0,0 1-13 0 0,-13 29 248 0 0,-7 13-248 0 0,8-20 56 0 0,3-5-38 0 0,-2-1 0 0 0,0 0 1 0 0,-2 0-1 0 0,0-1 0 0 0,-8 8-18 0 0,-9 6-269 0 0,-2-2 1 0 0,-12 9 268 0 0,-18 6-519 0 0,41-30 342 0 0,16-12 82 0 0,1 1 0 0 0,0-1 0 0 0,-1-1 1 0 0,0 1-1 0 0,1-1 0 0 0,-1 0 0 0 0,0 0 1 0 0,0-1-1 0 0,0 0 0 0 0,0 0 0 0 0,0 0 1 0 0,-1-1-1 0 0,1 0 0 0 0,0 0 1 0 0,0-1-1 0 0,0 1 0 0 0,0-1 0 0 0,-5-2 95 0 0,8 2-99 0 0,0 0 0 0 0,1 0-1 0 0,-1-1 1 0 0,0 0-1 0 0,0 1 1 0 0,1-1 0 0 0,-1 0-1 0 0,1 0 1 0 0,-1-1-1 0 0,1 1 1 0 0,-1-1 99 0 0,-23-31-1071 0 0,20 26 791 0 0,-2-6-97 0 0,-1 0-1 0 0,2 0 0 0 0,0-1 0 0 0,-4-14 378 0 0,6 17 22 0 0,4 10 45 0 0,1 2 49 0 0,0 0 10 0 0,0 0 8 0 0,0 0 23 0 0,0 0 16 0 0,0 1-143 0 0,-1 0 1 0 0,0 0-1 0 0,1 0 0 0 0,-1-1 0 0 0,1 1 0 0 0,0 0 0 0 0,-1 0 0 0 0,1 0 0 0 0,0 0 0 0 0,0 0 0 0 0,-1 0 0 0 0,1 0 0 0 0,0 0 0 0 0,0 0 0 0 0,0 0 0 0 0,0 0 0 0 0,0 0-30 0 0,-1 15 218 0 0,-1 0 0 0 0,-1 0 0 0 0,-1 3-218 0 0,0 0 179 0 0,-6 23 199 0 0,4-8-34 0 0,-1-1 0 0 0,-7 22-344 0 0,-3 10 134 0 0,8-42-126 0 0,8-20-80 0 0,-1-1-1 0 0,1 1 1 0 0,0 0-1 0 0,0-1 1 0 0,0 1-1 0 0,1 0 1 0 0,-1 0-1 0 0,0 2 73 0 0,1-3-544 0 0,0-2-28 0 0,0 0-228 0 0,0 0-942 0 0,0 0-419 0 0,0 0-82 0 0,0 0 60 0 0,0 0 327 0 0,0 0 138 0 0</inkml:trace>
  <inkml:trace contextRef="#ctx0" brushRef="#br0" timeOffset="192864.053">19060 9603 2304 0 0,'2'-1'101'0'0,"10"-6"192"0"0,-1 0-1 0 0,0 0 0 0 0,0-1 1 0 0,3-4-293 0 0,-7 7 982 0 0,6-6 2547 0 0,-1-1-1 0 0,4-4-3528 0 0,22-21 3106 0 0,-28 28-2529 0 0,31-23 1200 0 0,-37 30-1618 0 0,1-1-1 0 0,-1 1 1 0 0,1 0 0 0 0,-1 0-1 0 0,1 0 1 0 0,0 0 0 0 0,-1 1-1 0 0,1 0 1 0 0,1 0-159 0 0,6-1 374 0 0,-7 1-242 0 0,0 0 0 0 0,0 1 0 0 0,0-1-1 0 0,0 1 1 0 0,0 1 0 0 0,1-1-132 0 0,-4 0 36 0 0,0 1-1 0 0,-1-1 0 0 0,1 1 0 0 0,0 0 1 0 0,0-1-1 0 0,-1 1 0 0 0,1 0 0 0 0,-1 0 1 0 0,1 0-1 0 0,0 0 0 0 0,-1 1 0 0 0,0-1 1 0 0,1 0-1 0 0,-1 0 0 0 0,0 1 1 0 0,0-1-1 0 0,1 1 0 0 0,-1 1-35 0 0,2 0 29 0 0,-1 1 1 0 0,-1 0-1 0 0,1 0 0 0 0,0 1 1 0 0,-1-1-1 0 0,0 0 0 0 0,0 0 1 0 0,0 1-1 0 0,0-1 0 0 0,-1 1 0 0 0,0-1 1 0 0,0 0-1 0 0,0 1 0 0 0,0-1 1 0 0,-1 1-1 0 0,0-1 0 0 0,0 0 1 0 0,0 1-1 0 0,0-1 0 0 0,-2 3-29 0 0,-4 11-2 0 0,-2 0 0 0 0,0 0 0 0 0,0-1 0 0 0,-4 3 2 0 0,-3 6 15 0 0,5-10-137 0 0,1-1-1 0 0,-11 11 123 0 0,-1 1-131 0 0,15-20 90 0 0,0 0-1 0 0,0-1 1 0 0,0 0-1 0 0,-1-1 1 0 0,0 1-1 0 0,0-1 1 0 0,-8 3 41 0 0,7-6-43 0 0,8-2 39 0 0,1 0 0 0 0,0 0 0 0 0,0 0 0 0 0,0 0 1 0 0,-1-1-1 0 0,1 1 0 0 0,0 0 0 0 0,0 0 0 0 0,0 0 0 0 0,0 0 0 0 0,-1 0 0 0 0,1 0 0 0 0,0 0 1 0 0,0 0-1 0 0,0 0 0 0 0,0 0 0 0 0,-1 0 0 0 0,1 0 0 0 0,0-1 0 0 0,0 1 0 0 0,0 0 0 0 0,0 0 1 0 0,0 0-1 0 0,0 0 0 0 0,-1 0 0 0 0,1-1 0 0 0,0 1 0 0 0,0 0 0 0 0,0 0 0 0 0,0 0 0 0 0,0 0 0 0 0,0-1 1 0 0,0 1-1 0 0,0 0 0 0 0,0 0 0 0 0,0 0 0 0 0,0-1 0 0 0,0 1 0 0 0,0 0 0 0 0,0 0 0 0 0,0 0 1 0 0,0-1-1 0 0,0 1 0 0 0,0 0 0 0 0,0 0 0 0 0,0 0 0 0 0,0 0 0 0 0,0-1 0 0 0,0 1 0 0 0,0 0 1 0 0,1 0-1 0 0,-1 0 0 0 0,0 0 4 0 0,9-16-115 0 0,15-11-12 0 0,-12 16-22 0 0,1 1 0 0 0,0 1 1 0 0,1 0-1 0 0,0 1 0 0 0,0 1 0 0 0,0 0 0 0 0,1 1 1 0 0,0 0-1 0 0,1 1 0 0 0,14-2 149 0 0,-20 6-1444 0 0,-8 1-74 0 0</inkml:trace>
  <inkml:trace contextRef="#ctx0" brushRef="#br0" timeOffset="193306.868">18482 10287 7368 0 0,'-4'-6'762'0'0,"1"4"-383"0"0,2 0 784 0 0,1 0 0 0 0,0 0 0 0 0,0 0 1 0 0,0 0-1 0 0,0 0 0 0 0,1 0 0 0 0,-1-1 0 0 0,1 1-1163 0 0,1-2 313 0 0,1 0-1 0 0,1 1 1 0 0,-1 0 0 0 0,0 0-1 0 0,1 0 1 0 0,0 0 0 0 0,-1 0-1 0 0,1 1 1 0 0,0 0 0 0 0,3-2-313 0 0,2 0 106 0 0,0 0 1 0 0,0 1 0 0 0,0-1-1 0 0,6 0-106 0 0,-9 3 56 0 0,-1 0 0 0 0,1 0 0 0 0,0 0 0 0 0,-1 1 0 0 0,1 0 0 0 0,0 0 0 0 0,-1 0 0 0 0,1 1 0 0 0,-1 0 0 0 0,1 0 0 0 0,1 0-56 0 0,-6 0 12 0 0,4-1 11 0 0,-1 1 1 0 0,1 0-1 0 0,-1 1 1 0 0,0-1-1 0 0,1 1 1 0 0,-1 0-1 0 0,0 0 1 0 0,0 0-1 0 0,0 1 1 0 0,0-1-1 0 0,0 1 1 0 0,1 2-24 0 0,5 4 299 0 0,-1 1 0 0 0,6 7-299 0 0,2 3 523 0 0,-13-16-605 0 0,0 0-1 0 0,1 0 1 0 0,-1 0-1 0 0,1 0 1 0 0,0-1 0 0 0,0 0-1 0 0,0 0 1 0 0,1 1 82 0 0,-3-3-6 0 0,-1 0 0 0 0,1 0 0 0 0,0 0 1 0 0,0-1-1 0 0,-1 1 0 0 0,1 0 0 0 0,0-1 1 0 0,0 0-1 0 0,0 0 0 0 0,0 0 0 0 0,0 0 0 0 0,0 0 1 0 0,-1-1-1 0 0,1 1 0 0 0,0-1 0 0 0,0 0 1 0 0,1 0 5 0 0,20-10 172 0 0,0-1 1 0 0,-1-1 0 0 0,0-1 0 0 0,-1-1-1 0 0,12-11-172 0 0,-29 22-17 0 0,23-15-283 0 0,0 1-1 0 0,24-10 301 0 0,-40 22-34 0 0,1 1 1 0 0,0 0-1 0 0,1 0 0 0 0,-1 1 1 0 0,1 1-1 0 0,-1 0 1 0 0,1 1-1 0 0,0 1 0 0 0,2 0 34 0 0,-13 1 3 0 0,0 0-1 0 0,0 0 1 0 0,0 0-1 0 0,0 1 1 0 0,0 0 0 0 0,-1-1-1 0 0,1 1 1 0 0,0 0-1 0 0,-1 0 1 0 0,1 1-1 0 0,0-1 1 0 0,-1 0-1 0 0,1 1 1 0 0,-1 0-1 0 0,1 0-2 0 0,3 3 18 0 0,-1 1 0 0 0,0-1-1 0 0,0 1 1 0 0,3 6-18 0 0,11 11 31 0 0,-13-17-9 0 0,0 0 0 0 0,0-1 0 0 0,0 0-1 0 0,4 2-21 0 0,-8-5 1 0 0,1 0-1 0 0,0-1 1 0 0,0 1-1 0 0,0-1 1 0 0,0 1-1 0 0,1-1 1 0 0,-1 0-1 0 0,0 0 0 0 0,0 0 1 0 0,1-1-1 0 0,2 1 0 0 0,13-3 0 0 0,0 0 0 0 0,-1-1 0 0 0,1-1 0 0 0,-1-1 0 0 0,0-1 0 0 0,9-4 0 0 0,33-9 0 0 0,-30 10 0 0 0,26-5 0 0 0,-23 7-45 0 0,-9 2-1098 0 0,1 1 0 0 0,0 1 0 0 0,14 0 1143 0 0,-13 3-7061 0 0</inkml:trace>
  <inkml:trace contextRef="#ctx0" brushRef="#br0" timeOffset="197292.33">17013 11399 11056 0 0,'-15'-7'505'0'0,"12"6"-9"0"0,3 1-188 0 0,0 0 381 0 0,2-1 205 0 0,-2 1-812 0 0,0 0 0 0 0,0 0 0 0 0,0 0 1 0 0,0 0-1 0 0,0 0 0 0 0,0 0 1 0 0,1 0-1 0 0,-1 0 0 0 0,0-1 0 0 0,0 2 1 0 0,0-1-1 0 0,0 0 0 0 0,0 0 1 0 0,0 0-1 0 0,0 0 0 0 0,1 0 0 0 0,-1 0 1 0 0,0 0-1 0 0,0 0 0 0 0,0 0 1 0 0,0 0-1 0 0,0 0 0 0 0,0 0 0 0 0,0 0 1 0 0,0 0-1 0 0,1 0 0 0 0,-1 0 0 0 0,0 0 1 0 0,0 0-1 0 0,0 0 0 0 0,0 1 1 0 0,0-1-1 0 0,0 0 0 0 0,0 0 0 0 0,0 0 1 0 0,0 0-1 0 0,0 0 0 0 0,0 0 1 0 0,0 0-1 0 0,0 0 0 0 0,0 1 0 0 0,0-1 1 0 0,0 0-1 0 0,0 0 0 0 0,0 0 1 0 0,0 0-1 0 0,0 0 0 0 0,0 0 0 0 0,0 1-82 0 0,1 10 1719 0 0,-6 25-1805 0 0,1-12 431 0 0,4-17-312 0 0,0 0 1 0 0,1 0 0 0 0,0 0-1 0 0,0 0 1 0 0,0 0 0 0 0,0-1 0 0 0,1 1-1 0 0,1 1-33 0 0,0 1 5 0 0,-2-1 16 0 0,1-1 1 0 0,-2 1-1 0 0,1 7-21 0 0,3 19-569 0 0,-3-31 317 0 0,-1 0 0 0 0,1 1 0 0 0,-1-1 1 0 0,0 0-1 0 0,0 0 0 0 0,0 0 0 0 0,0 0 0 0 0,-1 0 0 0 0,1 1 0 0 0,-1 0 252 0 0,-3 15-6287 0 0</inkml:trace>
  <inkml:trace contextRef="#ctx0" brushRef="#br0" timeOffset="197626.437">17129 11348 11520 0 0,'0'0'886'0'0,"5"-5"214"0"0,-5 3-905 0 0,1-1 0 0 0,-1 1 1 0 0,1 0-1 0 0,0 0 0 0 0,0 0 0 0 0,0-1 0 0 0,0 1 0 0 0,0 0 0 0 0,0 0 0 0 0,1 1 0 0 0,-1-1 1 0 0,1 0-1 0 0,-1 0 0 0 0,1 1 0 0 0,0-1 0 0 0,-1 0 0 0 0,1 1 0 0 0,1-1-195 0 0,7-5 1184 0 0,1-1-1 0 0,8-3-1183 0 0,-18 11 46 0 0,29-19 676 0 0,2 2 0 0 0,0 2 0 0 0,1 1 0 0 0,32-10-722 0 0,-60 23 22 0 0,-1 0 0 0 0,1 0 0 0 0,-1 0 0 0 0,1 0 0 0 0,0 1 0 0 0,-1 0 0 0 0,4 0-22 0 0,-7 0 5 0 0,0 0-1 0 0,0 1 1 0 0,0-1 0 0 0,0 0-1 0 0,0 1 1 0 0,0-1 0 0 0,0 1 0 0 0,0-1-1 0 0,0 1 1 0 0,0-1 0 0 0,-1 1-1 0 0,1-1 1 0 0,0 1 0 0 0,0 0-1 0 0,0 0 1 0 0,-1-1 0 0 0,1 1 0 0 0,0 0-1 0 0,-1 0 1 0 0,1 0 0 0 0,-1 0-1 0 0,1 0 1 0 0,-1 0 0 0 0,1 0-1 0 0,-1 0 1 0 0,0 0 0 0 0,1 0-1 0 0,-1 0 1 0 0,0 0 0 0 0,0 0 0 0 0,0 0-1 0 0,0 0 1 0 0,0 0 0 0 0,0 0-1 0 0,0 0 1 0 0,0 1-5 0 0,-1 8 30 0 0,0 0-1 0 0,0 1 1 0 0,-1-1-1 0 0,-1 0 1 0 0,0 0 0 0 0,0 0-1 0 0,-1 0 1 0 0,-3 6-30 0 0,-9 15-136 0 0,-19 28 136 0 0,1-5-435 0 0,-40 63-1091 0 0,26-40-2575 0 0,35-53-2108 0 0</inkml:trace>
  <inkml:trace contextRef="#ctx0" brushRef="#br0" timeOffset="198682.807">17116 11508 13072 0 0,'0'0'597'0'0,"0"0"-9"0"0,0 0-295 0 0,0 0 167 0 0,0 0 110 0 0,0 0 26 0 0,0 0-49 0 0,0 0-216 0 0,0 0-91 0 0,0 0-16 0 0,0 0-32 0 0,2 1-113 0 0,7 4-39 0 0,-5-4-35 0 0,-1 0 0 0 0,0 1 1 0 0,1-1-1 0 0,-1 1 0 0 0,0 0 0 0 0,0 0 0 0 0,-1 0 0 0 0,1 0 0 0 0,0 1 1 0 0,-1-1-1 0 0,1 1 0 0 0,-1 0 0 0 0,0-1 0 0 0,1 1 0 0 0,-2 0 1 0 0,1 0-1 0 0,0 1-5 0 0,-1-3 4 0 0,-1 1 0 0 0,0-1 0 0 0,0 1 0 0 0,0-1-1 0 0,0 1 1 0 0,0-1 0 0 0,0 1 0 0 0,-1-1 0 0 0,1 0 0 0 0,0 1 0 0 0,-1-1 0 0 0,1 0 0 0 0,-1 1 0 0 0,1-1 0 0 0,-1 0 0 0 0,-1 2-4 0 0,1-1 1 0 0,0 0 1 0 0,0 0-1 0 0,1 0 1 0 0,-1 1-1 0 0,0-1 1 0 0,1 0-1 0 0,-1 0 0 0 0,1 2-1 0 0,0-1-2 0 0,-1 0 0 0 0,1-1 0 0 0,-1 1 0 0 0,0 0 0 0 0,0 0 0 0 0,0 0 0 0 0,0-1 0 0 0,0 1 0 0 0,0-1 0 0 0,-1 1 0 0 0,1-1 0 0 0,-1 1 0 0 0,0-1 2 0 0,-9 17-54 0 0,10-15 55 0 0,0-2-5 0 0,0-1 0 0 0,1 1 1 0 0,-1 0-1 0 0,0-1 1 0 0,0 1-1 0 0,0-1 0 0 0,0 1 1 0 0,-1-1-1 0 0,1 0 1 0 0,0 1-1 0 0,-1-1 0 0 0,1 0 1 0 0,0 0-1 0 0,-1 0 0 0 0,0 0 1 0 0,1 0-1 0 0,-1 0 1 0 0,1 0-1 0 0,-1-1 0 0 0,-1 1 4 0 0,-1-1 45 0 0,10 10-570 0 0,-6-10 525 0 0,3 10 4 0 0,-8 12-54 0 0,5-20 43 0 0,-1 7-4 0 0,3 10 11 0 0,-3-12 0 0 0,0-6 0 0 0,1 0 0 0 0,0 1 0 0 0,-1-1 0 0 0,1 0 0 0 0,0 1 0 0 0,0-1 0 0 0,0 0 0 0 0,-1 1 0 0 0,1-1 0 0 0,1 0 0 0 0,-1 2 0 0 0,0-3 0 0 0,0 0 0 0 0,0 1 0 0 0,0-1 0 0 0,0 1 0 0 0,0-1 0 0 0,0 0 0 0 0,0 1 0 0 0,0-1 0 0 0,0 1 0 0 0,0-1 0 0 0,-1 0 0 0 0,1 1 0 0 0,0-1 0 0 0,0 0 0 0 0,0 1 0 0 0,0-1 0 0 0,-1 0 0 0 0,1 1 0 0 0,0-1 0 0 0,0 0 0 0 0,-1 1 0 0 0,1-1 0 0 0,0 0 0 0 0,0 1 0 0 0,-1-1 0 0 0,1 0 0 0 0,-3 4-25 0 0,0 0 0 0 0,1 0-1 0 0,0 0 1 0 0,-1 0-1 0 0,0 3 26 0 0,-11 19-209 0 0,4-14 113 0 0,6-9 4 0 0,1 1-1 0 0,-1 0 1 0 0,1 0-1 0 0,1 0 1 0 0,-1 1 0 0 0,0-1-1 0 0,1 1 1 0 0,0-1 0 0 0,0 2 92 0 0,0 0-146 0 0,-1 0 0 0 0,1-1 1 0 0,-1 1-1 0 0,-1 0 1 0 0,0 0 145 0 0,0 1-204 0 0,0-1 0 0 0,1 0 0 0 0,0 1 0 0 0,-1 1 204 0 0,-2 6-420 0 0,-1-1 0 0 0,0 1 1 0 0,-1-2-1 0 0,-1 1 1 0 0,-4 3 419 0 0,-9 16-969 0 0,17-26 687 0 0,0 0 0 0 0,0 0 0 0 0,0-1 0 0 0,-6 5 282 0 0,5-4-264 0 0,0-1 0 0 0,0 1 0 0 0,1 0 0 0 0,-2 3 264 0 0,3-4-123 0 0,1-2 0 0 0,-1 1 0 0 0,0 0 0 0 0,0-1 0 0 0,0 1 0 0 0,0-1 0 0 0,-2 1 123 0 0,-16 13-267 0 0,19-15 456 0 0,0 0-1 0 0,0 0 1 0 0,1 0-1 0 0,-1 0 1 0 0,-1-1 0 0 0,1 1-1 0 0,0-1 1 0 0,0 1-1 0 0,0-1 1 0 0,-1 0 0 0 0,-1 0-189 0 0,7-20 1694 0 0,1 14-1429 0 0,0-1-1 0 0,0 1 0 0 0,1 0 0 0 0,0 1 0 0 0,0-1 1 0 0,1 1-1 0 0,0-2-264 0 0,10-9 601 0 0,1-1 37 0 0,2 0 0 0 0,-1 1-1 0 0,2 0 1 0 0,6-2-638 0 0,-2 1 479 0 0,4-2 327 0 0,26-13-806 0 0,-11 7 218 0 0,-18 12-32 0 0,-1 1 0 0 0,1 1-1 0 0,1 2 1 0 0,0 0-186 0 0,31-11 391 0 0,-42 14-275 0 0,0 2-1 0 0,-1 0 1 0 0,14-1-116 0 0,17-4 130 0 0,-31 7-116 0 0,11 2 119 0 0,-23-1-127 0 0,-1 1 0 0 0,0-1-1 0 0,0 1 1 0 0,1-1 0 0 0,-1 1 0 0 0,0-1 0 0 0,0 0 0 0 0,0 1 0 0 0,1-1 0 0 0,-1 1 0 0 0,0-1-1 0 0,0 1 1 0 0,0 0 0 0 0,0-1 0 0 0,0 1 0 0 0,0-1 0 0 0,0 1 0 0 0,0-1 0 0 0,0 1 0 0 0,0-1-1 0 0,-1 1-5 0 0,1-1 6 0 0,0 6-55 0 0,-1 0 0 0 0,0-1 0 0 0,0 1 0 0 0,-1-1 0 0 0,0 1 0 0 0,0-1-1 0 0,0 1 1 0 0,-1-1 0 0 0,1 0 0 0 0,-1 0 0 0 0,-1 0 49 0 0,-9 14-393 0 0,0 0-1 0 0,-3 0 394 0 0,6-8-222 0 0,0-1-1 0 0,-1 0 1 0 0,-6 3 222 0 0,-8 9-341 0 0,-1-1-429 0 0,-10 7 770 0 0,12-11-1005 0 0,-19 20 1005 0 0,12-14-416 0 0,25-19 386 0 0,0 0-1 0 0,0 0 1 0 0,0 1-1 0 0,-4 4 31 0 0,6-5-7 0 0,-3 4-2 0 0,2-8 12 0 0,-1 0-4 0 0,14 0 1 0 0,8-2 0 0 0,-12-1 6 0 0,-2 1 4 0 0,6-2 64 0 0,-7 4 12 0 0,1-2 55 0 0,19-7 142 0 0,-18 9-153 0 0,-3 0-22 0 0,12-4 85 0 0,-10 3-93 0 0,-1 2 16 0 0,10 7 69 0 0,-9-7-151 0 0,-1 0-1 0 0,1 0 0 0 0,0 0 0 0 0,-1 0 1 0 0,1 1-1 0 0,-1-1 0 0 0,1 0 1 0 0,-1 1-1 0 0,1-1 0 0 0,-1 1 0 0 0,0 0 1 0 0,0-1-1 0 0,0 1 0 0 0,0 0 1 0 0,0-1-1 0 0,0 1 0 0 0,0 0 0 0 0,0 1-33 0 0,-2 7 168 0 0,1-8-147 0 0,0-1 0 0 0,-1 0 0 0 0,1 0 0 0 0,0 1 0 0 0,0-1 0 0 0,1 0 1 0 0,-1 0-1 0 0,0 0 0 0 0,0 1 0 0 0,0-1 0 0 0,1 0 0 0 0,-1 0 0 0 0,1 0 0 0 0,-1 0 0 0 0,1 1 0 0 0,-1-1 0 0 0,1 0 1 0 0,0 0-1 0 0,-1 0 0 0 0,2 0-21 0 0,-1 2 30 0 0,1 0 1 0 0,-1 0 0 0 0,1 0 0 0 0,-1 0-1 0 0,0 1 1 0 0,0-1 0 0 0,0 0-1 0 0,-1 1 1 0 0,1-1 0 0 0,-1 0-1 0 0,0 1 1 0 0,0-1-31 0 0,3 17 96 0 0,0-2-27 0 0,-1 0 0 0 0,-1 0 1 0 0,0 13-70 0 0,1-2 56 0 0,-1-22-40 0 0,0 1-1 0 0,-1-1 0 0 0,0 1 1 0 0,0-1-1 0 0,-1 4-15 0 0,-5 19 14 0 0,-3 23 45 0 0,6-37-43 0 0,0 0-1 0 0,-1 0 0 0 0,0-1 0 0 0,-3 5-15 0 0,0 1 39 0 0,1-1-1 0 0,0 5-38 0 0,5-20 2 0 0,0-1-1 0 0,-1 1 1 0 0,0-1 0 0 0,0 0 0 0 0,0 1 0 0 0,-2 1-2 0 0,-7 17-1 0 0,10-20 1 0 0,0 0 0 0 0,0-1 0 0 0,0 1 0 0 0,-1-1 0 0 0,1 1 0 0 0,-1-1 0 0 0,1 0 0 0 0,-1 1 0 0 0,0-1 0 0 0,0 0 0 0 0,0 0 0 0 0,0 0 0 0 0,0-1 0 0 0,0 1 0 0 0,0 0 0 0 0,-3 0 0 0 0,-2 3 1 0 0,5-3-44 0 0,-1 0 0 0 0,0-1 0 0 0,1 1 0 0 0,-1-1 0 0 0,0 1 1 0 0,0-1-1 0 0,0 0 0 0 0,-1 0 43 0 0,3-1-18 0 0,0 0 1 0 0,1 0-1 0 0,-1 0 0 0 0,0 0 1 0 0,0 0-1 0 0,0-1 0 0 0,1 1 0 0 0,-1 0 1 0 0,0 0-1 0 0,0-1 0 0 0,1 1 1 0 0,-1 0-1 0 0,0-1 0 0 0,1 1 1 0 0,-1-1-1 0 0,0 1 0 0 0,1-1 1 0 0,-1 1-1 0 0,1-1 0 0 0,-1 1 0 0 0,1-1 1 0 0,-1 1-1 0 0,1-1 0 0 0,-1 0 1 0 0,1 1-1 0 0,-1-1 0 0 0,1 0 1 0 0,0 0-1 0 0,0 1 0 0 0,-1-1 1 0 0,1 0-1 0 0,0 0 0 0 0,0 0 0 0 0,0 0 18 0 0,-2-5-139 0 0,1 0 0 0 0,0-1-1 0 0,0 1 1 0 0,0-1-1 0 0,1 1 1 0 0,0-2 139 0 0,-2-26-369 0 0,0 18 307 0 0,-1 0-1 0 0,2 0 1 0 0,1 1 0 0 0,0-1-1 0 0,2-15 63 0 0,1-10 34 0 0,-2 33 14 0 0,-1 0 0 0 0,1-1-1 0 0,0 1 1 0 0,0 0 0 0 0,1 0 0 0 0,1 0 0 0 0,-1 0-1 0 0,1 0 1 0 0,1-2-48 0 0,2-2 217 0 0,0 1 1 0 0,1 0-1 0 0,0 0 0 0 0,1 0 1 0 0,0 1-1 0 0,0 1 0 0 0,1-1 1 0 0,0 1-1 0 0,1 1 0 0 0,0-1-217 0 0,44-27 1140 0 0,10-4-1140 0 0,7 1 148 0 0,5 1-148 0 0,-69 35-267 0 0,0-1 0 0 0,0 1 0 0 0,0-2 0 0 0,0 1 0 0 0,-1-1 0 0 0,0 0 0 0 0,0 0 0 0 0,5-6 267 0 0,-10 10-1408 0 0</inkml:trace>
  <inkml:trace contextRef="#ctx0" brushRef="#br0" timeOffset="199220.368">17927 11379 5528 0 0,'6'1'497'0'0,"-5"-1"-174"0"0,-1 1-1 0 0,1-1 1 0 0,0 1-1 0 0,0 0 1 0 0,0-1-1 0 0,-1 1 1 0 0,1 0-1 0 0,0-1 1 0 0,0 1-1 0 0,-1 0 1 0 0,1 0-1 0 0,-1 0 1 0 0,1 0-1 0 0,-1 0 1 0 0,1-1-1 0 0,-1 1 1 0 0,1 0-1 0 0,-1 0 1 0 0,0 0 0 0 0,0 0-1 0 0,1 0 1 0 0,-1 0-1 0 0,0 0 1 0 0,0 0-1 0 0,0 0 1 0 0,0 0-1 0 0,0 0 1 0 0,0 0-1 0 0,-1 0 1 0 0,1 0-1 0 0,0 0 1 0 0,0 0-1 0 0,-1 0 1 0 0,1 0-323 0 0,-1 2-96 0 0,-2 11 662 0 0,-2-1 0 0 0,1 0 0 0 0,-2 0-1 0 0,1-1 1 0 0,-2 1 0 0 0,0-1-1 0 0,0-1 1 0 0,-2 2-566 0 0,-15 26 377 0 0,4-6 28 0 0,-2-2 0 0 0,-7 7-405 0 0,5-6 295 0 0,1 0 0 0 0,-1 5-295 0 0,-31 70 289 0 0,51-95-302 0 0,5-12-2 0 0,-1 1 1 0 0,0-1-1 0 0,0 1 0 0 0,1-1 1 0 0,-1 1-1 0 0,0-1 0 0 0,1 1 0 0 0,-1-1 1 0 0,1 1-1 0 0,-1-1 0 0 0,0 0 1 0 0,1 1-1 0 0,-1-1 0 0 0,1 0 1 0 0,-1 1-1 0 0,1-1 0 0 0,-1 0 1 0 0,1 0-1 0 0,0 0 0 0 0,-1 1 1 0 0,1-1-1 0 0,-1 0 0 0 0,1 0 1 0 0,-1 0-1 0 0,1 0 0 0 0,-1 0 1 0 0,1 0-1 0 0,0 0 0 0 0,-1 0 0 0 0,1 0 15 0 0,24 0-47 0 0,-19-1 20 0 0,2 1 19 0 0,0 0 0 0 0,0 1 0 0 0,1 0 0 0 0,2 1 8 0 0,-8-1-3 0 0,0 0 0 0 0,0 0 1 0 0,1 0-1 0 0,-1 0 0 0 0,0 1 0 0 0,0 0 0 0 0,-1-1 0 0 0,1 1 0 0 0,0 0 0 0 0,-1 0 0 0 0,3 3 3 0 0,-3-3 0 0 0,-1-1 0 0 0,0 1 0 0 0,0 0 0 0 0,0 1 0 0 0,0-1 0 0 0,0 0 0 0 0,-1 0 0 0 0,1 0 0 0 0,-1 0 0 0 0,1 1 0 0 0,-1-1 0 0 0,0 0 0 0 0,0 1 0 0 0,0-1 0 0 0,0 0 0 0 0,0 0 0 0 0,-5 37 0 0 0,4-34 0 0 0,-1 0 0 0 0,0 0 0 0 0,0 0 0 0 0,0-1 0 0 0,0 1 0 0 0,-1 0 0 0 0,-8 16 0 0 0,-21 42 35 0 0,18-37 2 0 0,-5 14-37 0 0,2-4 0 0 0,-18 28 0 0 0,34-62 0 0 0,1-2 0 0 0,-1 1 0 0 0,1-1 0 0 0,-1 1 0 0 0,1-1 0 0 0,0 1 0 0 0,-1 0 0 0 0,1-1 0 0 0,0 1 0 0 0,0-1 0 0 0,-1 1 0 0 0,1 0 0 0 0,0-1 0 0 0,0 1 0 0 0,0 0 0 0 0,0 0 0 0 0,0-1 0 0 0,0 1 0 0 0,0 0 0 0 0,0-1 0 0 0,0 1 0 0 0,0 0 0 0 0,1-1 0 0 0,-1 1 0 0 0,0 0 0 0 0,0-1 0 0 0,1 1 0 0 0,-1 2-3 0 0,1-1 0 0 0,0 1 0 0 0,0-1 0 0 0,1 1 0 0 0,-1-1 0 0 0,0 0 0 0 0,1 1 0 0 0,-1-1 1 0 0,1 0-1 0 0,0 0 0 0 0,0 0 0 0 0,0 0 0 0 0,0 0 0 0 0,0-1 0 0 0,1 2 3 0 0,7 4-37 0 0,1-1 1 0 0,10 6 36 0 0,1 0-19 0 0,-21-11 19 0 0,0 0 0 0 0,0 0 0 0 0,1 0 0 0 0,-1 0 0 0 0,0 0 0 0 0,0 0 0 0 0,0 0 0 0 0,0 1 0 0 0,-1-1 0 0 0,1 0 0 0 0,0 1 0 0 0,9 10 0 0 0,-7-10 9 0 0,-1 1-1 0 0,1-1 1 0 0,-1 0 0 0 0,0 1-1 0 0,0 0 1 0 0,0 0-1 0 0,0 0 1 0 0,0 0-1 0 0,0 0 1 0 0,-1 0-1 0 0,1 0 1 0 0,-1 0-1 0 0,0 0 1 0 0,0 1 0 0 0,0 0-9 0 0,0 0 32 0 0,-1 1 0 0 0,0 0 0 0 0,1 0 0 0 0,-2 0 1 0 0,1 0-1 0 0,0 0 0 0 0,-1 0 0 0 0,0-1 0 0 0,-2 6-32 0 0,-3 6 99 0 0,-1 1 0 0 0,0-1 0 0 0,-2-1-1 0 0,1 1 1 0 0,-6 4-99 0 0,5-6 78 0 0,-1 0-1 0 0,-1 0 1 0 0,0-1 0 0 0,0-1-1 0 0,-12 9-77 0 0,15-14-94 0 0,-1 0-1 0 0,0-1 0 0 0,-1 0 1 0 0,0 0-1 0 0,0-1 0 0 0,0 0 1 0 0,0-1-1 0 0,-1 0 0 0 0,-3 0 95 0 0,12-4-128 0 0,0 1-1 0 0,0-1 0 0 0,0 0 0 0 0,0 1 1 0 0,0-1-1 0 0,0 0 0 0 0,0 0 0 0 0,-1-1 1 0 0,1 1-1 0 0,0 0 0 0 0,0-1 0 0 0,0 1 1 0 0,0-1-1 0 0,0 1 0 0 0,0-1 1 0 0,0 0-1 0 0,1 0 0 0 0,-1 0 129 0 0,-8-7-2259 0 0</inkml:trace>
  <inkml:trace contextRef="#ctx0" brushRef="#br0" timeOffset="199688.119">18275 11535 16727 0 0,'0'0'736'0'0,"0"0"160"0"0,0 0-712 0 0,0 0-184 0 0,0 0 0 0 0,0 0 0 0 0,10 0 320 0 0,-10 0 32 0 0,0 0 8 0 0,0 0 0 0 0,0 0-240 0 0,8 5-56 0 0,-3-2 0 0 0,2 5-64 0 0,-2 0-624 0 0,0 7-176 0 0,3 1-40 0 0,-3 3-8 0 0</inkml:trace>
  <inkml:trace contextRef="#ctx0" brushRef="#br0" timeOffset="200026.215">18237 12064 13824 0 0,'0'0'629'0'0,"0"0"-12"0"0,0 2-271 0 0,-1 15 1041 0 0,0-11-883 0 0,1-1-1 0 0,0 0 1 0 0,0 1-1 0 0,0-1 1 0 0,1 4-504 0 0,4 59 2282 0 0,-5-59-2138 0 0,0 0 0 0 0,0 0-1 0 0,-2 8-143 0 0,0 16 247 0 0,2-28-234 0 0,0 33 85 0 0,-1 0 1 0 0,-2 0-1 0 0,-5 26-98 0 0,-36 169 130 0 0,42-218-130 0 0,0 0 0 0 0,2 8 0 0 0,-5 1-145 0 0,5-23-143 0 0,0-1-63 0 0,1 0 260 0 0,1-1-1 0 0,0 0 0 0 0,-1 0 0 0 0,1 0 0 0 0,0 0 0 0 0,-1 0 1 0 0,1 0-1 0 0,-1 0 0 0 0,0 0 0 0 0,1 0 0 0 0,-1-1 1 0 0,0 1-1 0 0,1-1 92 0 0,-1 0-119 0 0,15-16-751 0 0,-1-2 0 0 0,0 0 0 0 0,-2 0 0 0 0,5-11 870 0 0,41-86-2417 0 0,-23 39 1051 0 0</inkml:trace>
  <inkml:trace contextRef="#ctx0" brushRef="#br0" timeOffset="200538.843">18762 11574 9216 0 0,'0'0'706'0'0,"0"0"-148"0"0,0 0 1100 0 0,0 0 534 0 0,0 0 103 0 0,3-2-210 0 0,34-15 822 0 0,-26 13-2404 0 0,-1-1 0 0 0,11-6-503 0 0,61-29 360 0 0,-80 38-361 0 0,-2 1 1 0 0,1 1-1 0 0,-1-1 0 0 0,1 1 1 0 0,-1 0-1 0 0,1-1 0 0 0,0 1 1 0 0,-1 0-1 0 0,1 0 0 0 0,-1-1 1 0 0,1 1-1 0 0,0 0 0 0 0,-1 0 1 0 0,1 0-1 0 0,0 0 0 0 0,-1 0 0 0 0,1 0 1 0 0,0 0-1 0 0,-1 0 0 0 0,1 0 1 0 0,-1 0-1 0 0,1 0 0 0 0,0 0 1 0 0,0 1-10 0 0,-1 0 1 0 0,0-1-1 0 0,0 1 0 0 0,1 0 0 0 0,-1 0 0 0 0,0-1 1 0 0,0 1-1 0 0,0 0 0 0 0,0 0 0 0 0,0-1 0 0 0,0 1 1 0 0,0 0-1 0 0,0 0 0 0 0,0-1 0 0 0,-1 1 0 0 0,1 0 10 0 0,0-1-3 0 0,-2 6-12 0 0,0-1-1 0 0,-1 1 0 0 0,1-1 1 0 0,-1 0-1 0 0,-1 1 1 0 0,1-2-1 0 0,-1 1 0 0 0,1 0 1 0 0,-1-1-1 0 0,-3 3 16 0 0,-3 4-73 0 0,-47 56-255 0 0,-2 10 309 0 0,32-42 13 0 0,18-26-39 0 0,2 1-1 0 0,0 0 1 0 0,0 0 0 0 0,1 1 0 0 0,-5 8 45 0 0,11-18-2 0 0,0 0 0 0 0,-1-1 0 0 0,1 1 0 0 0,-1 0 1 0 0,1-1-1 0 0,0 1 0 0 0,-1 0 0 0 0,1 0 0 0 0,0 0 0 0 0,0-1 0 0 0,0 1 0 0 0,0 0 0 0 0,0 0 0 0 0,0-1 0 0 0,0 1 0 0 0,0 0 0 0 0,0 0 0 0 0,0 0 0 0 0,0-1 0 0 0,0 1 0 0 0,0 0 0 0 0,1 0 0 0 0,-1-1 0 0 0,0 1 0 0 0,1 0 0 0 0,-1 0 0 0 0,0-1 0 0 0,1 1 0 0 0,-1 0 0 0 0,1-1 0 0 0,-1 1 0 0 0,1-1 0 0 0,0 1 2 0 0,1 0 8 0 0,0 0-1 0 0,1 0 0 0 0,-1 0 1 0 0,0-1-1 0 0,1 1 0 0 0,-1-1 0 0 0,0 0 1 0 0,1 0-1 0 0,-1 0 0 0 0,3 0-7 0 0,10-1-159 0 0,0 0 0 0 0,9-3 159 0 0,-9 2 168 0 0,-1 0 1 0 0,9 1-169 0 0,-12 2 21 0 0,-1 3-21 0 0,-10-3 0 0 0,1 0 0 0 0,0-1 0 0 0,-1 1 0 0 0,1 0 0 0 0,-1 0 0 0 0,1 0 0 0 0,-1 0 0 0 0,1 0 0 0 0,-1 0 0 0 0,0 0 0 0 0,0 0 0 0 0,1 0 0 0 0,-1 0 0 0 0,0 0 0 0 0,0 0 0 0 0,0 0 0 0 0,0 0 0 0 0,0 0 0 0 0,0 0 0 0 0,0 0 0 0 0,-1 0 0 0 0,1 1 0 0 0,-8 22 0 0 0,8-22 0 0 0,-7 12-26 0 0,1-1 0 0 0,-2 0 0 0 0,0 0 0 0 0,0 0 0 0 0,-8 7 26 0 0,-15 16-206 0 0,-6 3 206 0 0,-75 74 64 0 0,-11 0-64 0 0,120-110 2 0 0,-10 8 12 0 0,1 0 1 0 0,0 0 0 0 0,1 1-1 0 0,0 1 1 0 0,0 2-15 0 0,10-15 2 0 0,1 0-1 0 0,0 1 1 0 0,-1-1 0 0 0,1 0-1 0 0,0 1 1 0 0,0-1-1 0 0,-1 0 1 0 0,1 1 0 0 0,0-1-1 0 0,0 0 1 0 0,0 1 0 0 0,-1-1-1 0 0,1 0 1 0 0,0 1-1 0 0,0-1 1 0 0,0 1 0 0 0,0-1-1 0 0,0 1 1 0 0,0-1 0 0 0,0 0-1 0 0,0 1 1 0 0,0-1 0 0 0,0 1-1 0 0,0-1 1 0 0,0 1-1 0 0,0-1 1 0 0,0 0 0 0 0,0 1-1 0 0,0-1 1 0 0,0 1 0 0 0,0-1-1 0 0,1 0 1 0 0,-1 1 0 0 0,0-1-1 0 0,0 0 1 0 0,1 1-1 0 0,-1-1 1 0 0,0 0 0 0 0,0 1-1 0 0,1-1 1 0 0,-1 0 0 0 0,0 1-1 0 0,1-1 1 0 0,-1 0-1 0 0,1 0 0 0 0,10 2 30 0 0,-11-2-29 0 0,12-1-1 0 0,-1-1 0 0 0,1 0 1 0 0,-1-1-1 0 0,0-1 1 0 0,0 0-1 0 0,0 0 0 0 0,6-4-1 0 0,-6 3 1 0 0,67-29 110 0 0,218-86 122 0 0,-250 103-233 0 0,-13 5 0 0 0,18-5 0 0 0,-11 4 0 0 0,-30 9-25 0 0,1 0 1 0 0,-1 1-1 0 0,1 0 0 0 0,0 1 1 0 0,0 0-1 0 0,6 0 25 0 0,-17 2-130 0 0,0 0-40 0 0,0 0-199 0 0,-22 1-6279 0 0,9 1 258 0 0</inkml:trace>
  <inkml:trace contextRef="#ctx0" brushRef="#br0" timeOffset="200878.944">18762 11696 11056 0 0,'0'0'852'0'0,"1"-2"-560"0"0,10-22 2805 0 0,-10 23-2018 0 0,9 2 2812 0 0,-8 0-3762 0 0,0 1 0 0 0,0 0 0 0 0,0-1 0 0 0,0 1-1 0 0,0 0 1 0 0,-1 0 0 0 0,1 0 0 0 0,-1 0 0 0 0,1 1 0 0 0,-1-1-1 0 0,1 0 1 0 0,-1 1 0 0 0,0-1 0 0 0,0 1 0 0 0,-1-1-1 0 0,1 1 1 0 0,0-1 0 0 0,-1 1 0 0 0,1-1 0 0 0,-1 3-129 0 0,1 10 250 0 0,0 0-1 0 0,-1 0 1 0 0,-1 4-250 0 0,1-11 126 0 0,-23 309 1229 0 0,8-121-1230 0 0,-6 10-43 0 0,4-52-84 0 0,-31 311 2 0 0,26-263 3 0 0,-8 101 118 0 0,26-162-34 0 0,4-127-76 0 0,1 0-1 0 0,0 0 1 0 0,1 0 0 0 0,0 0-1 0 0,1 1-10 0 0,0-10 60 0 0,-2-4-3877 0 0,-1-1-4129 0 0</inkml:trace>
  <inkml:trace contextRef="#ctx0" brushRef="#br0" timeOffset="-168044.17">21149 11110 6448 0 0,'0'0'498'0'0,"0"0"-142"0"0,0 0 623 0 0,0 0 305 0 0,0 0 57 0 0,2-5 31 0 0,1 3 686 0 0,-2 3 4567 0 0,2 4-6515 0 0,0 1 1 0 0,-1-1-1 0 0,0 0 0 0 0,0 1 1 0 0,-1 0-1 0 0,1-1 1 0 0,-1 1-1 0 0,0 0 1 0 0,-1 0-1 0 0,0 0 1 0 0,1 0-1 0 0,-2 3-110 0 0,-1 15 138 0 0,-1 0 0 0 0,-4 14-138 0 0,1-3 61 0 0,-4 5-33 0 0,6-27-10 0 0,1 0 0 0 0,-2 9-18 0 0,-3 21-971 0 0,5-30 95 0 0,0 0 0 0 0,1-1-1 0 0,0 13 877 0 0,2-19-1688 0 0</inkml:trace>
  <inkml:trace contextRef="#ctx0" brushRef="#br0" timeOffset="-167695.104">21240 11210 7832 0 0,'0'0'602'0'0,"1"-1"-395"0"0,16-13 1609 0 0,6-5 3559 0 0,-15 11-4579 0 0,1 1 0 0 0,-1 0 0 0 0,1 0 0 0 0,0 1 0 0 0,1 1 0 0 0,-1-1 0 0 0,4 0-796 0 0,0-1 371 0 0,61-30 1205 0 0,-63 31-1431 0 0,0 2 0 0 0,0-1-1 0 0,0 2 1 0 0,1-1 0 0 0,-1 1-1 0 0,1 1 1 0 0,0 0 0 0 0,4 1-145 0 0,-8 0 26 0 0,1 1 0 0 0,-1-1 0 0 0,1 2 0 0 0,-1-1 0 0 0,0 1 0 0 0,1 1 0 0 0,-1-1 0 0 0,2 2-26 0 0,-7-2 11 0 0,1 0-1 0 0,-2 0 1 0 0,1 1-1 0 0,0-1 1 0 0,0 1 0 0 0,0-1-1 0 0,-1 1 1 0 0,1 0 0 0 0,-1 0-1 0 0,1 0 1 0 0,-1 1 0 0 0,0-1-1 0 0,0 1 1 0 0,0-1 0 0 0,0 1-1 0 0,0-1 1 0 0,0 1 0 0 0,-1 0-1 0 0,0 0 1 0 0,1 0 0 0 0,-1 0-1 0 0,0 0 1 0 0,0 2-11 0 0,2 6 43 0 0,0 0 0 0 0,-1 0 0 0 0,-1 1 1 0 0,0-1-1 0 0,0 1 0 0 0,-1-1 0 0 0,-1 1 0 0 0,-1 7-43 0 0,-3 9 35 0 0,-1 0-1 0 0,-1 0 0 0 0,-2 0 1 0 0,0-1-1 0 0,-5 7-34 0 0,2-9-56 0 0,6-11-111 0 0,-1 0 0 0 0,0 0 0 0 0,-1-1 1 0 0,0 0-1 0 0,-2 0 0 0 0,-2 3 167 0 0,7-9-325 0 0,4-6 117 0 0,0 0-1 0 0,0 0 1 0 0,0 0-1 0 0,0 0 1 0 0,0 0-1 0 0,0 0 1 0 0,0 0-1 0 0,0-1 1 0 0,0 1-1 0 0,0 0 1 0 0,0 0-1 0 0,0-1 1 0 0,-1 1-1 0 0,1-1 1 0 0,0 1 208 0 0,-8 3-1467 0 0</inkml:trace>
  <inkml:trace contextRef="#ctx0" brushRef="#br0" timeOffset="-167360.997">21493 10627 12440 0 0,'0'0'957'0'0,"0"0"-466"0"0,0 0 357 0 0,0 0 221 0 0,0 0 47 0 0,0 9 981 0 0,-12 41 1139 0 0,-15 50-1324 0 0,-25 60-1912 0 0,-50 93 140 0 0,80-206-93 0 0,8-16-41 0 0,-7 19-6 0 0,8-21-45 0 0,10-25-40 0 0,1 0 0 0 0,0 0 0 0 0,0 1 1 0 0,0-1-1 0 0,1 1 0 0 0,-1-1 1 0 0,1 1-1 0 0,0-1 0 0 0,0 4 85 0 0,1-7-309 0 0,0-1-38 0 0,9-6-391 0 0,39-45-1549 0 0,-18 21 1921 0 0,-21 21 318 0 0,0-1 0 0 0,0 2 0 0 0,1 0-1 0 0,9-6 49 0 0,-5 5 2 0 0,-7 3 6 0 0,1 1 1 0 0,0 1-1 0 0,5-2-8 0 0,-1-1 157 0 0,-12 6-138 0 0,1 1 0 0 0,-1-1 0 0 0,1 1 0 0 0,0-1 0 0 0,-1 1 0 0 0,1 0 1 0 0,-1-1-1 0 0,1 1 0 0 0,0 0 0 0 0,0-1 0 0 0,-1 1 0 0 0,1 0 0 0 0,0 0 0 0 0,-1 0 0 0 0,1-1 0 0 0,0 1 0 0 0,0 0 0 0 0,-1 0 0 0 0,1 0 0 0 0,0 0 0 0 0,0 1 1 0 0,-1-1-1 0 0,1 0 0 0 0,0 0 0 0 0,0 0 0 0 0,-1 0 0 0 0,1 1 0 0 0,0-1 0 0 0,-1 0 0 0 0,1 1 0 0 0,0-1 0 0 0,-1 1 0 0 0,1-1 0 0 0,0 1-19 0 0,10 6 230 0 0,-8-5-170 0 0,0 0 0 0 0,1 1 0 0 0,-1-1 0 0 0,0 1 0 0 0,0 0 0 0 0,-1-1 1 0 0,1 1-1 0 0,-1 0 0 0 0,1 1 0 0 0,0 0-60 0 0,1 3-279 0 0,0 0 1 0 0,1 0-1 0 0,0-1 0 0 0,1 1 1 0 0,-1-1-1 0 0,5 3 279 0 0,-1-1-6942 0 0</inkml:trace>
  <inkml:trace contextRef="#ctx0" brushRef="#br0" timeOffset="-167028.876">22386 10417 18287 0 0,'0'0'414'0'0,"-6"4"1155"0"0,5-4-1566 0 0,1 0-1 0 0,-1 0 1 0 0,1 0 0 0 0,-1 0-1 0 0,1 0 1 0 0,-1 0 0 0 0,1 0 0 0 0,-1 1-1 0 0,1-1 1 0 0,0 0 0 0 0,-1 0-1 0 0,1 1 1 0 0,-1-1 0 0 0,1 0-1 0 0,0 1 1 0 0,-1-1 0 0 0,1 0-1 0 0,-1 1 1 0 0,1-1 0 0 0,0 0-1 0 0,0 1 1 0 0,-1-1 0 0 0,1 1 0 0 0,0-1-1 0 0,0 1 1 0 0,-1-1 0 0 0,1 1-3 0 0,-4 17 241 0 0,-2 2-10 0 0,5-18-198 0 0,0 1 0 0 0,1 0 0 0 0,-1 0-1 0 0,0 0 1 0 0,1 0 0 0 0,-1 0-1 0 0,1 0 1 0 0,0 1-33 0 0,-3 19-567 0 0,-7 18-2114 0 0,3-21-3844 0 0</inkml:trace>
  <inkml:trace contextRef="#ctx0" brushRef="#br0" timeOffset="-166707.724">21847 10842 14456 0 0,'0'0'661'0'0,"0"0"-16"0"0,6-5 794 0 0,-4 4-1300 0 0,0 1 1 0 0,1-1-1 0 0,-1 0 0 0 0,0 1 1 0 0,1 0-1 0 0,-1-1 1 0 0,0 1-1 0 0,1 0 0 0 0,-1 0 1 0 0,1 1-1 0 0,-1-1 1 0 0,0 0-1 0 0,1 1 0 0 0,-1-1 1 0 0,1 1-1 0 0,-1 0 1 0 0,0 0-1 0 0,0 0 1 0 0,0 0-1 0 0,0 0 0 0 0,1 1-139 0 0,1 0-12 0 0,-1 1-1 0 0,1 0 1 0 0,0 0-1 0 0,-1 1 1 0 0,0-1-1 0 0,0 1 1 0 0,0 0-1 0 0,0-1 1 0 0,0 1-1 0 0,1 4 13 0 0,10 16-1933 0 0,-6-13-4593 0 0</inkml:trace>
  <inkml:trace contextRef="#ctx0" brushRef="#br0" timeOffset="-166355.685">22036 10769 15464 0 0,'0'0'348'0'0,"0"0"49"0"0,0 0 23 0 0,0 0-38 0 0,0 0-130 0 0,2 2 378 0 0,2-1-390 0 0,-1 1 0 0 0,1 0 1 0 0,-1-1-1 0 0,1 0 1 0 0,0 0-1 0 0,0 0 0 0 0,-1 0 1 0 0,1-1-1 0 0,0 1 0 0 0,0-1 1 0 0,0 0-1 0 0,0 0 0 0 0,0 0-240 0 0,12-2 1044 0 0,0 0-1 0 0,11-4-1043 0 0,6 0 365 0 0,9-3-38 0 0,0-1 1 0 0,8-5-328 0 0,-15 5 222 0 0,0 0 1 0 0,1 3-1 0 0,21-3-222 0 0,-56 10 0 0 0,7-1 18 0 0,0 1 1 0 0,0 0-1 0 0,1 0 0 0 0,-1 0 0 0 0,2 1-18 0 0,-9 0 6 0 0,0-1 0 0 0,0 0-1 0 0,0 1 1 0 0,0-1 0 0 0,0 1 0 0 0,0-1 0 0 0,0 1 0 0 0,0-1 0 0 0,0 1-1 0 0,-1 0 1 0 0,1 0 0 0 0,0-1 0 0 0,0 1 0 0 0,-1 0 0 0 0,1 0 0 0 0,0 0 0 0 0,-1-1-1 0 0,1 1 1 0 0,-1 0 0 0 0,1 0 0 0 0,-1 0 0 0 0,0 0 0 0 0,1 0 0 0 0,-1 0-1 0 0,0 0 1 0 0,0 0 0 0 0,0 0 0 0 0,0 0 0 0 0,0 0 0 0 0,0 0 0 0 0,0 0-1 0 0,0 1 1 0 0,0-1 0 0 0,0 0 0 0 0,0 0 0 0 0,-1 0 0 0 0,1 0-6 0 0,0 3 12 0 0,-1 1-16 0 0,1 1-1 0 0,-1-1 1 0 0,0 0-1 0 0,0 0 1 0 0,-1 0 0 0 0,0 0-1 0 0,1 0 1 0 0,-2 0-1 0 0,1 0 1 0 0,0 0-1 0 0,-2 1 5 0 0,-8 11-112 0 0,0-1-1 0 0,-6 6 113 0 0,-6 10-287 0 0,-36 43-3907 0 0,57-70 3947 0 0,-20 22-1431 0 0</inkml:trace>
  <inkml:trace contextRef="#ctx0" brushRef="#br0" timeOffset="-165992.649">22127 10869 2760 0 0,'0'0'125'0'0,"0"0"530"0"0,0 0 2138 0 0,0 0 934 0 0,0 0 185 0 0,0 0-386 0 0,0 0-1765 0 0,0 0-774 0 0,0 0-156 0 0,0 2-122 0 0,-8 62-32 0 0,7-52-741 0 0,0-1 0 0 0,-1 0 0 0 0,0 0 0 0 0,-3 8 64 0 0,-3 12-745 0 0,0-10 49 0 0,9-21 620 0 0,-1 0 1 0 0,0 1-1 0 0,0-1 1 0 0,0 0-1 0 0,1 1 0 0 0,-1-1 1 0 0,0 0-1 0 0,0 1 1 0 0,1-1-1 0 0,-1 0 0 0 0,0 1 1 0 0,0-1-1 0 0,1 0 0 0 0,-1 0 1 0 0,0 0-1 0 0,1 1 1 0 0,-1-1-1 0 0,0 0 0 0 0,1 0 1 0 0,-1 0-1 0 0,1 0 1 0 0,-1 0-1 0 0,0 1 0 0 0,1-1 1 0 0,-1 0-1 0 0,0 0 1 0 0,1 0-1 0 0,-1 0 0 0 0,1 0 1 0 0,-1 0-1 0 0,1 0 76 0 0,19-14-744 0 0,-1 0-1 0 0,0-1 1 0 0,2-3 744 0 0,31-25 58 0 0,-45 38 182 0 0,0 0 1 0 0,0 1-1 0 0,1 0 1 0 0,0 0 0 0 0,0 0-1 0 0,4 0-240 0 0,-12 3 28 0 0,1 1-1 0 0,0 0 1 0 0,0-1 0 0 0,0 1-1 0 0,-1 0 1 0 0,1 0-1 0 0,0 0 1 0 0,0 0 0 0 0,0-1-1 0 0,-1 1 1 0 0,1 0-1 0 0,0 0 1 0 0,0 1 0 0 0,0-1-1 0 0,0 0 1 0 0,-1 0-1 0 0,1 0 1 0 0,0 0 0 0 0,0 1-1 0 0,0-1 1 0 0,-1 0-1 0 0,1 1 1 0 0,0-1 0 0 0,0 1-1 0 0,-1-1 1 0 0,1 1 0 0 0,0-1-1 0 0,-1 1 1 0 0,1-1-1 0 0,-1 1 1 0 0,1-1 0 0 0,-1 1-1 0 0,1 0 1 0 0,-1-1-1 0 0,1 1 1 0 0,-1 0 0 0 0,1 0-1 0 0,-1-1 1 0 0,0 1-1 0 0,0 0 1 0 0,1 0 0 0 0,-1 0-1 0 0,0-1 1 0 0,0 1-1 0 0,0 0 1 0 0,0 0 0 0 0,0 0-1 0 0,0 0 1 0 0,0-1-1 0 0,0 1 1 0 0,0 0 0 0 0,0 0-1 0 0,-1 0 1 0 0,1 0-1 0 0,0-1 1 0 0,0 1 0 0 0,-1 0-1 0 0,1 0 1 0 0,-1-1 0 0 0,1 1-1 0 0,-1 0-27 0 0,-11 27-2863 0 0,4-20 1376 0 0</inkml:trace>
  <inkml:trace contextRef="#ctx0" brushRef="#br0" timeOffset="-165658.54">22205 10987 9504 0 0,'0'0'432'0'0,"0"0"-6"0"0,0 0-132 0 0,0 0 466 0 0,0 0 229 0 0,0 0 47 0 0,0 0-19 0 0,0 0-121 0 0,0 0-52 0 0,0 0-11 0 0,0 0-38 0 0,0 0-159 0 0,0 2-76 0 0,-1 4-363 0 0,0 0 1 0 0,0 0-1 0 0,-1 0 0 0 0,0-1 0 0 0,0 1 1 0 0,0 0-1 0 0,-1-1 0 0 0,0 0 0 0 0,0 1 0 0 0,0-1 1 0 0,-3 3-198 0 0,1 0 91 0 0,0 0 0 0 0,1 0 0 0 0,-1 1 0 0 0,2-1 0 0 0,-1 3-91 0 0,1-2 28 0 0,-1 0 0 0 0,0-1-1 0 0,0 1 1 0 0,0-1 0 0 0,-1 0-1 0 0,-5 6-27 0 0,-8 9 87 0 0,-11 10-87 0 0,-8 10 107 0 0,26-28-170 0 0,-1-1 0 0 0,0 0 1 0 0,-1-1-1 0 0,0-1 0 0 0,-15 12 63 0 0,19-18-191 0 0,7-5-8 0 0,2-1-49 0 0,0 0-201 0 0,0 0-88 0 0,5-7-603 0 0,5-9 401 0 0,1 2 0 0 0,0 0 0 0 0,1 0 0 0 0,0 1 0 0 0,1 0 1 0 0,14-10 738 0 0,12-7-640 0 0,-28 20 855 0 0,0 0-1 0 0,1 1 0 0 0,1 1 1 0 0,-1 0-1 0 0,1 1 1 0 0,0 0-1 0 0,1 1 1 0 0,6-2-215 0 0,2 1 732 0 0,-13 4-371 0 0,0 1 1 0 0,1-1-1 0 0,-1 1 1 0 0,1 1-1 0 0,0 0 1 0 0,3 0-362 0 0,12-1 410 0 0,0 0 0 0 0,0-2-1 0 0,-1-1 1 0 0,7-3-410 0 0,-8 3-45 0 0,-1 3-190 0 0,-14 3-518 0 0,-7-1-188 0 0,-1 0-664 0 0,0 0-2604 0 0,0 0-1115 0 0</inkml:trace>
  <inkml:trace contextRef="#ctx0" brushRef="#br0" timeOffset="-165309.48">22092 11371 5528 0 0,'0'0'422'0'0,"0"0"90"0"0,0 0 1407 0 0,0 0 641 0 0,0 0 127 0 0,0 0-259 0 0,0 0-1207 0 0,-3 10 569 0 0,2-1-1588 0 0,1-1-228 0 0,0-1-1 0 0,0 1 1 0 0,0 0 0 0 0,1 0 0 0 0,0-1 0 0 0,0 1 0 0 0,1-1-1 0 0,0 1 1 0 0,1-1 0 0 0,-1 0 0 0 0,3 4 26 0 0,-4-9-520 0 0,-1-2-22 0 0,0 0-10 0 0,0 0-34 0 0,0 0-19 0 0,12-12-545 0 0,13-17 918 0 0,2 1-1 0 0,29-22 233 0 0,-53 46 85 0 0,1 2-1 0 0,0-1 1 0 0,0 0 0 0 0,0 1 0 0 0,0 0 0 0 0,1 0-1 0 0,-1 0 1 0 0,1 0 0 0 0,-1 1 0 0 0,1 0-1 0 0,-1 0 1 0 0,3 0-85 0 0,-5 12 123 0 0,-3-5-111 0 0,0-1 0 0 0,-1 1-1 0 0,1-1 1 0 0,-1 1 0 0 0,0-1 0 0 0,0 0 0 0 0,-1 0 0 0 0,0 0 0 0 0,-3 5-12 0 0,0 0-14 0 0,-6 10-44 0 0,-1 0-1 0 0,-1-2 0 0 0,0 0 1 0 0,-14 13 58 0 0,25-28 42 0 0,0 0 0 0 0,1 0 1 0 0,-1 0-1 0 0,1 0 1 0 0,0 0-1 0 0,0 0 0 0 0,0 1 1 0 0,0-1-1 0 0,1 1 1 0 0,-1-1-1 0 0,0 4-42 0 0,2-6 295 0 0,0-1 18 0 0,0 0 47 0 0,0 0 21 0 0,13 7 671 0 0,-6-7-1044 0 0,-1 0-1 0 0,1 0 0 0 0,0-1 0 0 0,-1 0 0 0 0,1 0 0 0 0,-1 0 0 0 0,0-1 0 0 0,1 0 0 0 0,-1-1 0 0 0,5-2-7 0 0,3-2-4458 0 0,-1-4-1574 0 0</inkml:trace>
  <inkml:trace contextRef="#ctx0" brushRef="#br0" timeOffset="-162791.684">21093 12229 4144 0 0,'0'0'191'0'0,"0"0"357"0"0,0 0 1397 0 0,0 0 615 0 0,0 0 120 0 0,0 0-222 0 0,0 0-1040 0 0,10 1 2275 0 0,-9-1-3631 0 0,0 0 0 0 0,0 1 0 0 0,0-1 0 0 0,0 1 0 0 0,0 0 0 0 0,0-1 0 0 0,-1 1 1 0 0,1-1-1 0 0,0 1 0 0 0,0 0 0 0 0,-1 0 0 0 0,1 0 0 0 0,0-1 0 0 0,-1 1 0 0 0,1 0 0 0 0,-1 0 1 0 0,1 0-1 0 0,-1 0 0 0 0,1 0 0 0 0,-1 0-62 0 0,5 24 455 0 0,-1-5-112 0 0,-3-12-282 0 0,-1-1-1 0 0,1 1 1 0 0,-1-1 0 0 0,-1 1 0 0 0,0-1 0 0 0,0 0 0 0 0,0 1-1 0 0,-1-1 1 0 0,-2 5-61 0 0,-1 9 7 0 0,-1 6 15 0 0,-2-1-1 0 0,-1 0 0 0 0,-2 1-21 0 0,12-29-251 0 0,15-34-163 0 0,0 0-1 0 0,11-12 415 0 0,-10 21 5 0 0,-2 3 41 0 0,1 1-1 0 0,9-9-45 0 0,-17 22 63 0 0,3-3 65 0 0,-1 2 1 0 0,2-1-1 0 0,1 0-128 0 0,-10 9 53 0 0,0 1 1 0 0,1-1-1 0 0,-1 1 0 0 0,0 0 0 0 0,1 0 0 0 0,-1 0 0 0 0,1 1 0 0 0,0-1 1 0 0,-1 1-1 0 0,1 0 0 0 0,0 0 0 0 0,0 0 0 0 0,0 1 0 0 0,3-1-53 0 0,-5 1 138 0 0,-1 2-29 0 0,2 1-72 0 0,0 0-1 0 0,0 0 1 0 0,-1 1 0 0 0,1-1-1 0 0,-1 1 1 0 0,0 0 0 0 0,0 0-1 0 0,-1 0 1 0 0,1 0 0 0 0,-1 0-1 0 0,1 0 1 0 0,-1 0 0 0 0,-1 1-1 0 0,1 3-36 0 0,0 9 55 0 0,-1 0-1 0 0,-2 1 0 0 0,1-1 0 0 0,-2 0 0 0 0,0 0 1 0 0,-2 2-55 0 0,-10 40-118 0 0,-11 26 118 0 0,21-65-114 0 0,4-18 73 0 0,1 1 1 0 0,-1 0 0 0 0,0 0 0 0 0,0-1-1 0 0,0 1 1 0 0,0 0 0 0 0,0-1 0 0 0,0 1-1 0 0,-1-1 1 0 0,-1 2 40 0 0,3-3-63 0 0,0-1-1 0 0,0 0 1 0 0,-1 1 0 0 0,1-1-1 0 0,0 1 1 0 0,-1-1 0 0 0,1 1-1 0 0,0-1 1 0 0,-1 0 0 0 0,1 1 0 0 0,-1-1-1 0 0,1 0 1 0 0,0 0 0 0 0,-1 1-1 0 0,1-1 1 0 0,-1 0 0 0 0,1 0-1 0 0,-1 0 1 0 0,1 1 0 0 0,-1-1-1 0 0,1 0 1 0 0,-1 0 0 0 0,1 0-1 0 0,-1 0 1 0 0,1 0 0 0 0,-1 0 0 0 0,1 0-1 0 0,-1 0 1 0 0,1 0 0 0 0,-1 0-1 0 0,1 0 1 0 0,-1 0 0 0 0,1-1-1 0 0,-1 1 1 0 0,1 0 0 0 0,-1 0-1 0 0,1 0 1 0 0,-1-1 0 0 0,1 1-1 0 0,-1 0 1 0 0,1-1 0 0 0,0 1 0 0 0,-1 0-1 0 0,1-1 1 0 0,-1 1 0 0 0,1-1-1 0 0,0 1 1 0 0,0 0 0 0 0,-1-1-1 0 0,1 1 64 0 0,-3-5-372 0 0,1 1-1 0 0,-1-1 0 0 0,1 0 1 0 0,0 1-1 0 0,0-2 373 0 0,-2-3-344 0 0,-8-23-1030 0 0,10 24 1044 0 0,-1 1 0 0 0,0-1 0 0 0,0 1 1 0 0,-1-1 329 0 0,0 1-196 0 0,3 4 86 0 0,-1 0 1 0 0,0 0-1 0 0,1 1 1 0 0,-1-1-1 0 0,0 0 0 0 0,0 1 1 0 0,-2-2 109 0 0,3 4-23 0 0,0-1 0 0 0,0 0 0 0 0,0 1 0 0 0,0-1 0 0 0,0 1 0 0 0,0-1 0 0 0,0 1 0 0 0,0-1 0 0 0,-1 1 0 0 0,1 0 0 0 0,0 0 0 0 0,0 0-1 0 0,0-1 1 0 0,-1 1 0 0 0,1 0 0 0 0,0 0 0 0 0,0 1 0 0 0,0-1 0 0 0,-1 0 0 0 0,1 0 0 0 0,0 1 0 0 0,-1-1 23 0 0,-1 1 129 0 0,0 1 0 0 0,1-1-1 0 0,-1 1 1 0 0,1 0 0 0 0,-1-1-1 0 0,1 1 1 0 0,-1 0 0 0 0,1 0-1 0 0,0 1 1 0 0,0-1 0 0 0,0 0-1 0 0,0 1 1 0 0,0-1 0 0 0,0 2-129 0 0,0-1 186 0 0,0 1 1 0 0,0-1 0 0 0,0 1 0 0 0,0 0 0 0 0,1-1-1 0 0,0 1 1 0 0,0 0 0 0 0,0 0 0 0 0,0 0-1 0 0,0 3-186 0 0,-1 6 586 0 0,2-12-524 0 0,0 1-1 0 0,0-1 1 0 0,-1 0-1 0 0,1 0 1 0 0,0 1 0 0 0,0-1-1 0 0,0 0 1 0 0,1 0-1 0 0,-1 1 1 0 0,0-1-1 0 0,0 0 1 0 0,1 0-1 0 0,-1 1 1 0 0,0-1 0 0 0,1 0-1 0 0,0 1-61 0 0,-1 0 69 0 0,1-1 0 0 0,0 1 1 0 0,0 0-1 0 0,0 0 0 0 0,1 0 0 0 0,-1 0 0 0 0,0-1 0 0 0,0 1 0 0 0,1-1 1 0 0,-1 1-1 0 0,1-1 0 0 0,0 1 0 0 0,-1-1 0 0 0,1 0 0 0 0,0 0 0 0 0,0 0 0 0 0,0 0 1 0 0,0 0-1 0 0,0 0 0 0 0,1 0-69 0 0,0-1 66 0 0,1 1 0 0 0,-1-1-1 0 0,0 0 1 0 0,1 0 0 0 0,-1 0 0 0 0,0 0 0 0 0,1-1 0 0 0,-1 1-1 0 0,0-1 1 0 0,0 0 0 0 0,0 0 0 0 0,0 0 0 0 0,3-2-66 0 0,56-27 925 0 0,-1-3 0 0 0,38-28-925 0 0,-31 18 588 0 0,-28 21 255 0 0,21-7-843 0 0,1-1 357 0 0,53-24-10 0 0,-113 54-418 0 0,-2 0-498 0 0,-27-4-3456 0 0,19 4 2167 0 0</inkml:trace>
  <inkml:trace contextRef="#ctx0" brushRef="#br0" timeOffset="-162413.693">21554 11922 7368 0 0,'0'0'568'0'0,"0"0"-103"0"0,0 0 959 0 0,0 0 456 0 0,0 0 88 0 0,0 0-1752 0 0,0-1 0 0 0,1 1 0 0 0,-1 0 0 0 0,1 0 0 0 0,-1-1 0 0 0,0 1-1 0 0,1 0 1 0 0,-1 0 0 0 0,1 0 0 0 0,-1 0 0 0 0,1 0 0 0 0,-1 0 0 0 0,0 0 0 0 0,1 0 0 0 0,-1 0 0 0 0,1 0 0 0 0,-1 0 0 0 0,1 0 0 0 0,-1 0 0 0 0,1 0 0 0 0,-1 0 0 0 0,1 0-1 0 0,-1 0 1 0 0,0 1-216 0 0,6 7 366 0 0,0 1 0 0 0,-1 1 0 0 0,-1-1-1 0 0,0 1 1 0 0,0 0 0 0 0,-1 0 0 0 0,0 0 0 0 0,-1 0-1 0 0,0 0 1 0 0,0 1 0 0 0,-1-1 0 0 0,0 9-366 0 0,-6 393 998 0 0,-8-237-938 0 0,2-47-60 0 0,5-46 11 0 0,-10 36-11 0 0,10-75 43 0 0,5-41-43 0 0,1-1 1 0 0,0 0 0 0 0,0 1-1 0 0,0-1 1 0 0,-1 0 0 0 0,1 0-1 0 0,-1 1 1 0 0,1-1 0 0 0,-1 0-1 0 0,1 0 1 0 0,-1 0 0 0 0,0 1-1 0 0,0-1 0 0 0,-5 9-15 0 0,5-10 0 0 0,0-1-1 0 0,1 1 1 0 0,-1 0 0 0 0,0-1 0 0 0,1 1-1 0 0,-1-1 1 0 0,0 1 0 0 0,1-1-1 0 0,-1 1 1 0 0,1-1 0 0 0,-1 0 0 0 0,1 1-1 0 0,-1-1 16 0 0,-4-5-41 0 0,2 2-35 0 0,-1 0 0 0 0,1 0 0 0 0,-1 0 0 0 0,1-1 0 0 0,1 1 0 0 0,-1-1 0 0 0,1 0 0 0 0,-1 0 0 0 0,1 0 0 0 0,-1-5 76 0 0,-1-9-315 0 0,-1 0 1 0 0,-1 0-1 0 0,0 0 0 0 0,-1 1 1 0 0,-2 0-1 0 0,0 0 0 0 0,0 1 1 0 0,-10-12 314 0 0,14 21-111 0 0,2 4 75 0 0,0-1 0 0 0,0 1 0 0 0,-1 0 0 0 0,1 1 0 0 0,-1-1 0 0 0,0 0 0 0 0,0 1 0 0 0,0 0 0 0 0,-1 0 0 0 0,0-1 36 0 0,4 4 53 0 0,1 0 13 0 0,0 0 20 0 0,0 0 70 0 0,0 0 32 0 0,0 0 4 0 0,13 7 308 0 0,-8-5-343 0 0,0 0 1 0 0,0-1-1 0 0,1 0 0 0 0,-1 0 0 0 0,0 0 0 0 0,1 0 0 0 0,-1-1 0 0 0,1 0 0 0 0,-1 0 1 0 0,1-1-1 0 0,-1 1 0 0 0,0-1 0 0 0,1 0 0 0 0,-1-1 0 0 0,0 1 0 0 0,3-2-157 0 0,4-2-624 0 0,-1 0-1 0 0,0-1 1 0 0,0 0-1 0 0,-1-1 1 0 0,0 0-1 0 0,9-8 625 0 0,-2 1-7442 0 0</inkml:trace>
  <inkml:trace contextRef="#ctx0" brushRef="#br0" timeOffset="-162040.691">21902 11998 10592 0 0,'0'0'818'0'0,"3"-4"-527"0"0,-2 2 1015 0 0,0 2 6056 0 0,-3 31-8228 0 0,0-8-4365 0 0,1-1-905 0 0</inkml:trace>
  <inkml:trace contextRef="#ctx0" brushRef="#br0" timeOffset="-161711.571">21856 12412 6912 0 0,'0'0'528'0'0,"0"2"-342"0"0,2 35 9086 0 0,-1-21-7612 0 0,0 0 0 0 0,-1 0 0 0 0,-1 5-1660 0 0,-3 27 1448 0 0,-4 26-1279 0 0,-13 26-169 0 0,8-38-27 0 0,7-37 517 0 0,1 0 1 0 0,1 4-491 0 0,-3 20 676 0 0,6-34-1240 0 0,0-13 424 0 0,1 1 0 0 0,0-1 1 0 0,0 0-1 0 0,0 0 0 0 0,0 0 1 0 0,0 1-1 0 0,0-1 0 0 0,1 0 140 0 0,0 5-962 0 0,-1-5-3618 0 0,0-2 2543 0 0</inkml:trace>
  <inkml:trace contextRef="#ctx0" brushRef="#br0" timeOffset="-161374.471">22006 12355 14832 0 0,'0'0'678'0'0,"0"0"-14"0"0,1 0-425 0 0,14-1 968 0 0,1-1 1 0 0,-1 0-1 0 0,9-3-1207 0 0,36-5 3844 0 0,-30 7-3287 0 0,-15 1-227 0 0,0 1-1 0 0,1 0 1 0 0,13 2-330 0 0,58 2 1089 0 0,-79-2-1074 0 0,14 1 90 0 0,0 1 1 0 0,0 0 0 0 0,0 2-1 0 0,20 7-105 0 0,-38-10 0 0 0,1 0 0 0 0,0 0 0 0 0,-1 0 0 0 0,1 1 0 0 0,-1-1 0 0 0,3 3 0 0 0,-6-4 0 0 0,0 0 0 0 0,1 1 0 0 0,-1-1 0 0 0,0 1 0 0 0,0-1 0 0 0,0 0 0 0 0,0 1 0 0 0,0 0 0 0 0,-1-1 0 0 0,1 1 0 0 0,0-1 0 0 0,-1 1 0 0 0,1 0 0 0 0,-1 0 0 0 0,1-1 0 0 0,-1 1 0 0 0,0 0 0 0 0,0 0 0 0 0,0-1 0 0 0,0 1 0 0 0,-1 13-12 0 0,-1 0 0 0 0,0-1 0 0 0,-1 0 0 0 0,-1 1 0 0 0,0-1 0 0 0,-6 12 12 0 0,-3 14-26 0 0,-19 55-213 0 0,13-42-257 0 0,3 1 0 0 0,-7 42 496 0 0,19-75-965 0 0,-1 1-1 0 0,0-1 1 0 0,-8 14 965 0 0,7-24-1848 0 0,-1-3-4121 0 0,-1-4-468 0 0</inkml:trace>
  <inkml:trace contextRef="#ctx0" brushRef="#br0" timeOffset="-161008.449">21972 12677 10592 0 0,'0'0'488'0'0,"-1"-4"157"0"0,-2 0-426 0 0,3 4 817 0 0,0 0 352 0 0,0 0 69 0 0,0 0-104 0 0,0 0-489 0 0,0 0-208 0 0,0 0-44 0 0,0 0-77 0 0,0 0-281 0 0,0 0-118 0 0,0 1-117 0 0,1 0 0 0 0,0 0 0 0 0,0 1 0 0 0,0-1 0 0 0,-1 0 0 0 0,1 1 0 0 0,-1-1 0 0 0,1 1 0 0 0,-1-1 0 0 0,1 1-1 0 0,-1-1 1 0 0,0 1 0 0 0,0 1-19 0 0,1 24-13 0 0,-2-17-38 0 0,1-1-210 0 0,-1 1 0 0 0,0-1 1 0 0,-1 1-1 0 0,-1 1 261 0 0,3-9-5406 0 0,4-9 4219 0 0,4-14 1030 0 0,-2 5 29 0 0,0 2 0 0 0,1-1 1 0 0,1 1-1 0 0,1-1 128 0 0,11-22 312 0 0,-13 26 124 0 0,0 0 0 0 0,0 0-1 0 0,1 1 1 0 0,2-2-436 0 0,12-15 1912 0 0,-17 21-1374 0 0,1 0 0 0 0,0 0 1 0 0,0 0-1 0 0,0 1 0 0 0,1 0 1 0 0,0 0-1 0 0,0 1 1 0 0,0 0-1 0 0,0 0 0 0 0,6-2-538 0 0,-11 5 72 0 0,-1 0-1 0 0,0 1 0 0 0,1-1 1 0 0,-1 1-1 0 0,1-1 0 0 0,-1 1 0 0 0,1-1 1 0 0,-1 1-1 0 0,1 0 0 0 0,-1-1 1 0 0,1 1-1 0 0,-1 0 0 0 0,1 0 0 0 0,-1 0 1 0 0,1 0-1 0 0,-1 1 0 0 0,1-1 1 0 0,-1 0-1 0 0,1 1 0 0 0,-1-1 0 0 0,1 1 1 0 0,-1-1-1 0 0,1 1 0 0 0,-1 0 1 0 0,0-1-1 0 0,1 1 0 0 0,-1 0 0 0 0,0 0 1 0 0,0 0-1 0 0,1 0 0 0 0,-1 0 1 0 0,0 0-1 0 0,0 1 0 0 0,0-1 0 0 0,-1 0 1 0 0,1 0-1 0 0,0 1 0 0 0,0-1 1 0 0,-1 1-1 0 0,1-1 0 0 0,-1 0 0 0 0,1 1 1 0 0,0 1-72 0 0,1 4 72 0 0,-1 1-1 0 0,1-1 1 0 0,-1 1 0 0 0,0 0 0 0 0,-1 0-1 0 0,0 0 1 0 0,0 7-72 0 0,-1-5 31 0 0,0 3 23 0 0,-1 0 0 0 0,0-1-1 0 0,-1 6-53 0 0,-4 15 42 0 0,-4 13-20 0 0,0-9-30 0 0,1 0 0 0 0,-4 36 8 0 0,11-57-218 0 0,-1 1-1 0 0,0-1 0 0 0,-7 14 219 0 0,8-24 50 0 0,-1 1-1127 0 0,3-4-7886 0 0,1-3 2634 0 0</inkml:trace>
  <inkml:trace contextRef="#ctx0" brushRef="#br0" timeOffset="-160621.484">22058 12642 7832 0 0,'0'0'356'0'0,"0"0"-7"0"0,8 0 28 0 0,34-4 7092 0 0,-41 4-7038 0 0,17 0 526 0 0,-7 1-883 0 0,-11-1-74 0 0,1 1 0 0 0,0-1 1 0 0,0 1-1 0 0,0-1 0 0 0,-1 1 0 0 0,1-1 0 0 0,0 1 1 0 0,-1-1-1 0 0,1 1 0 0 0,-1 0 0 0 0,1-1 1 0 0,-1 1-1 0 0,1 0 0 0 0,-1 0 0 0 0,1 0 1 0 0,-1-1-1 0 0,1 1 0 0 0,-1 0 0 0 0,0 0 1 0 0,0 0-1 0 0,1 0 0 0 0,-1 0 0 0 0,0-1 1 0 0,0 1-1 0 0,0 0 0 0 0,0 0 0 0 0,0 0 0 0 0,0 0 1 0 0,0 0-1 0 0,0 0 0 0 0,-1 0 0 0 0,1-1 1 0 0,0 1-1 0 0,0 0 0 0 0,-1 0 0 0 0,1 0 1 0 0,0 0-1 0 0,-1-1 0 0 0,1 1 0 0 0,-1 0 1 0 0,0 0-1 0 0,0 1 0 0 0,1-1 2 0 0,-6 15-36 0 0,0-2-1 0 0,-1 1 1 0 0,-1-1-1 0 0,-5 7 35 0 0,4-9-14 0 0,-1 0 0 0 0,0 0-1 0 0,-1 0 1 0 0,0-1-1 0 0,-9 5 15 0 0,17-13 57 0 0,0 0 0 0 0,0 0 0 0 0,0 1 0 0 0,0-1 0 0 0,0 0 0 0 0,1 1 0 0 0,0 0 0 0 0,-1-1 0 0 0,1 1 0 0 0,-1 4-57 0 0,-9 14 622 0 0,12-22-608 0 0,0 0 0 0 0,0 0-1 0 0,0 1 1 0 0,0-1-1 0 0,-1 0 1 0 0,1 0-1 0 0,0 1 1 0 0,0-1-1 0 0,0 0 1 0 0,0 0-1 0 0,0 1 1 0 0,0-1-1 0 0,0 0 1 0 0,0 0 0 0 0,0 1-1 0 0,0-1 1 0 0,0 0-1 0 0,0 0 1 0 0,0 1-1 0 0,0-1 1 0 0,0 0-1 0 0,0 0 1 0 0,1 1-1 0 0,-1-1 1 0 0,0 0-1 0 0,0 0 1 0 0,0 0 0 0 0,0 1-1 0 0,0-1 1 0 0,1 0-1 0 0,-1 0 1 0 0,0 0-1 0 0,0 1 1 0 0,0-1-1 0 0,0 0 1 0 0,1 0-1 0 0,-1 0 1 0 0,0 0-14 0 0,9 5 157 0 0,-9-5-107 0 0,2 1-27 0 0,0 0 1 0 0,1-1 0 0 0,-1 1-1 0 0,0-1 1 0 0,0 0 0 0 0,0 0-1 0 0,1 1 1 0 0,-1-1 0 0 0,0-1-1 0 0,0 1 1 0 0,1 0 0 0 0,0-1-24 0 0,30-8 90 0 0,-19 4-82 0 0,-3 1-174 0 0,0 0-1 0 0,-1-1 0 0 0,0 0 1 0 0,8-7 166 0 0,0 1-774 0 0</inkml:trace>
  <inkml:trace contextRef="#ctx0" brushRef="#br0" timeOffset="-159451.074">21007 13508 8288 0 0,'0'0'381'0'0,"0"0"-6"0"0,1-2-242 0 0,1-3 74 0 0,0-1 2806 0 0,1 2 4111 0 0,1 2-7634 0 0,-3 2 1056 0 0,-1 0-24 0 0,0 0-22 0 0,12 19 760 0 0,-10-16-1185 0 0,0 0-1 0 0,1 0 0 0 0,-2 0 0 0 0,1 1 1 0 0,0-1-1 0 0,-1 1 0 0 0,1 0 0 0 0,-1-1 1 0 0,0 1-1 0 0,0 0-74 0 0,2 40 398 0 0,-1 1 0 0 0,-4 42-398 0 0,-12 43 117 0 0,8-88-117 0 0,-2 1-160 0 0,-1-1 0 0 0,-7 17 160 0 0,6-26-245 0 0,5-12-238 0 0,-5 18-776 0 0,-1-17-2344 0 0,10-21 1714 0 0</inkml:trace>
  <inkml:trace contextRef="#ctx0" brushRef="#br0" timeOffset="-159056.13">21187 13481 12440 0 0,'1'-2'165'0'0,"-1"1"0"0"0,0-1 1 0 0,1 1-1 0 0,-1-1 0 0 0,1 1 1 0 0,-1 0-1 0 0,1-1 0 0 0,0 1 1 0 0,0 0-1 0 0,-1 0 0 0 0,1 0 0 0 0,0-1 1 0 0,0 1-1 0 0,0 0 0 0 0,0 0 1 0 0,1 0-1 0 0,-1 0 0 0 0,0 1 1 0 0,0-1-1 0 0,0 0 0 0 0,1 0 1 0 0,0 0-166 0 0,2-1 714 0 0,0 0 1 0 0,1 0 0 0 0,-1 1-1 0 0,1-1 1 0 0,-1 1 0 0 0,1 0-1 0 0,0 0-714 0 0,21-8 1653 0 0,-22 7-1433 0 0,0 1 1 0 0,0-1 0 0 0,1 1-1 0 0,-1 0 1 0 0,1 0-1 0 0,0 0-220 0 0,31-4 1029 0 0,-5 2 182 0 0,30-1-1211 0 0,61-4 75 0 0,-104 8-39 0 0,-8-1-32 0 0,1 1 0 0 0,-1 0 0 0 0,1 1 0 0 0,-1 0 0 0 0,0 1 0 0 0,0 0 0 0 0,1 1-4 0 0,-1 0 29 0 0,-8-2-20 0 0,0-1-1 0 0,0 1 1 0 0,0-1 0 0 0,0 1 0 0 0,0 0-1 0 0,0 0 1 0 0,-1 0 0 0 0,1 0 0 0 0,0 0-1 0 0,0 0 1 0 0,-1 0 0 0 0,1 0-1 0 0,-1 1 1 0 0,1-1 0 0 0,-1 0 0 0 0,0 1-1 0 0,1 0 1 0 0,-1-1 0 0 0,0 1 0 0 0,0 0-1 0 0,0-1 1 0 0,0 1 0 0 0,-1 0-1 0 0,1 0 1 0 0,0 0 0 0 0,-1 0-9 0 0,2 2 13 0 0,-1 1 0 0 0,-1-1 0 0 0,1 0 0 0 0,0 0 0 0 0,-1 0 0 0 0,0 1 0 0 0,0-1 0 0 0,0 0 0 0 0,-1 0 0 0 0,0 3-13 0 0,-12 42 86 0 0,2-6-19 0 0,-9 58-28 0 0,-3 25-4 0 0,11-56-84 0 0,5-32-64 0 0,-1 34 113 0 0,0-3-230 0 0,0 6-194 0 0,8-66 203 0 0,-1 0 0 0 0,0 0-1 0 0,-2 7 222 0 0,3-15-106 0 0,-1 0 0 0 0,1-1-1 0 0,0 1 1 0 0,-1 0 0 0 0,1 0 0 0 0,0-1-1 0 0,-1 1 1 0 0,1 0 0 0 0,-1-1 0 0 0,1 1-1 0 0,-1-1 1 0 0,0 1 0 0 0,1 0 0 0 0,-1-1-1 0 0,1 1 1 0 0,-1-1 0 0 0,0 0 0 0 0,1 1-1 0 0,-1-1 1 0 0,0 1 0 0 0,0-1 0 0 0,0 0 106 0 0,-10 2-6855 0 0,5-2-200 0 0</inkml:trace>
  <inkml:trace contextRef="#ctx0" brushRef="#br0" timeOffset="-158711.05">21213 13718 16639 0 0,'0'0'763'0'0,"0"0"-14"0"0,1 1-482 0 0,4 0 5 0 0,1 1 0 0 0,-1-1-1 0 0,0 0 1 0 0,0-1 0 0 0,1 1 0 0 0,-1-1-1 0 0,0 0 1 0 0,1 0 0 0 0,4-2-272 0 0,27 2 1847 0 0,-9 2-1572 0 0,-20-2-266 0 0,1 0 0 0 0,-1 1 0 0 0,0 0 0 0 0,1 0-1 0 0,-1 1 1 0 0,3 1-9 0 0,-8-1-2 0 0,11 0 20 0 0,-13-2-6 0 0,-1 0 0 0 0,1 1 0 0 0,0-1 0 0 0,0 0-1 0 0,-1 0 1 0 0,1 1 0 0 0,-1-1 0 0 0,1 1 0 0 0,0-1 0 0 0,-1 1-1 0 0,1-1 1 0 0,-1 1 0 0 0,1-1 0 0 0,-1 1 0 0 0,1-1 0 0 0,-1 1-1 0 0,1-1 1 0 0,-1 1 0 0 0,0 0 0 0 0,1-1 0 0 0,-1 1 0 0 0,0 0 0 0 0,0-1-1 0 0,1 1 1 0 0,-1 0 0 0 0,0 0-12 0 0,3 16 135 0 0,-3-13-157 0 0,-1 1-1 0 0,0-1 1 0 0,0 0 0 0 0,-1 0 0 0 0,1 0 0 0 0,-1 0-1 0 0,0 0 1 0 0,0 0 0 0 0,-1 0 0 0 0,1-1-1 0 0,-1 1 1 0 0,-2 2 22 0 0,-7 12-16 0 0,-59 90 242 0 0,31-51-140 0 0,6-11-187 0 0,33-45-22 0 0,1 2-62 0 0,0-2 179 0 0,0-1 1 0 0,0 0 0 0 0,-1 1 0 0 0,1-1-1 0 0,0 0 1 0 0,0 1 0 0 0,0-1-1 0 0,0 0 1 0 0,0 1 0 0 0,0-1 0 0 0,0 0-1 0 0,0 1 1 0 0,0-1 0 0 0,1 0 0 0 0,-1 1-1 0 0,0-1 1 0 0,0 0 0 0 0,0 1 0 0 0,0-1-1 0 0,0 0 1 0 0,1 1 0 0 0,-1-1 0 0 0,0 0-1 0 0,0 0 1 0 0,0 1 5 0 0,1-1-1 0 0,4 2-7 0 0,-1 0 0 0 0,0-1 0 0 0,1 0 0 0 0,0 0-1 0 0,-1 0 1 0 0,1 0 0 0 0,0-1 0 0 0,-1 0 0 0 0,1 0 0 0 0,0 0 0 0 0,-1 0-1 0 0,1-1 1 0 0,2 0 8 0 0,23-6-59 0 0,0-1 0 0 0,0-2-1 0 0,-1 0 1 0 0,6-5 59 0 0,-28 7-1235 0 0,-5 5-326 0 0,-2 2-382 0 0</inkml:trace>
  <inkml:trace contextRef="#ctx0" brushRef="#br0" timeOffset="-158377.943">21356 13657 1840 0 0,'0'0'604'0'0,"0"0"1865"0"0,0 0 818 0 0,0 0 158 0 0,0 0-313 0 0,0 0-1467 0 0,0 0-641 0 0,0 0-127 0 0,0 0-23 0 0,0 0 16 0 0,-1 2 6 0 0,1 0-733 0 0,-1 0 0 0 0,1 0-1 0 0,-1 0 1 0 0,1 0-1 0 0,0 0 1 0 0,0 0-1 0 0,0 0 1 0 0,0 0 0 0 0,0 0-1 0 0,0 0 1 0 0,1 0-1 0 0,-1 1-162 0 0,1 22 797 0 0,-19 150 1010 0 0,-5 36-1770 0 0,15-136-438 0 0,6-47 0 0 0,2-3-2122 0 0,1 0 0 0 0,4 22 2523 0 0,1-21-1888 0 0</inkml:trace>
  <inkml:trace contextRef="#ctx0" brushRef="#br0" timeOffset="-157782.532">22195 13266 10136 0 0,'0'0'777'0'0,"0"0"-302"0"0,0 0 602 0 0,0 0 314 0 0,2-1 66 0 0,20-7 1523 0 0,-17 5-2680 0 0,-1 1 0 0 0,1 0-1 0 0,1 0 1 0 0,-1 1 0 0 0,0 0-1 0 0,0 0 1 0 0,0 0 0 0 0,1 0 0 0 0,-1 1-1 0 0,1 0 1 0 0,0 0-300 0 0,6 0 95 0 0,0 1-79 0 0,-9 0-25 0 0,-1 1-1 0 0,0-1 1 0 0,1 1 0 0 0,-1 0 0 0 0,0 0 0 0 0,0 0 0 0 0,1 1 9 0 0,-1-1-182 0 0,-1-1 0 0 0,0 1 1 0 0,0 0-1 0 0,0 0 0 0 0,-1 0 1 0 0,1 0-1 0 0,0-1 0 0 0,-1 1 0 0 0,1 0 1 0 0,-1 0-1 0 0,0 0 0 0 0,0 0 1 0 0,1 0-1 0 0,-1 0 0 0 0,0 0 1 0 0,-1 0-1 0 0,1 0 0 0 0,0 0 1 0 0,-1 0-1 0 0,1 0 0 0 0,-1 0 1 0 0,0 1 181 0 0,0 2-455 0 0,-1 0-1 0 0,0 0 1 0 0,0 0 0 0 0,0 0 0 0 0,-1-1 0 0 0,1 1 0 0 0,-4 3 455 0 0,-12 16-2000 0 0,15-18 1578 0 0,-1-1-1 0 0,0 1 0 0 0,0-1 0 0 0,-1 0 0 0 0,1-1 0 0 0,-1 1 1 0 0,0-1-1 0 0,-2 1 423 0 0,-50 42-1639 0 0,40-32 1942 0 0,13-12 471 0 0,1 1 0 0 0,-1-1 0 0 0,0 0 0 0 0,-1 0 0 0 0,1 0-774 0 0,4-3 40 0 0,0 0 0 0 0,-1 0 0 0 0,1 0 0 0 0,0 0 0 0 0,0 0 0 0 0,0 0 1 0 0,0 1-1 0 0,0-1 0 0 0,-1 0 0 0 0,1 0 0 0 0,0 0 0 0 0,0 0 0 0 0,0 0 0 0 0,0 0 0 0 0,0 0 0 0 0,-1 0 0 0 0,1 0 0 0 0,0 0 0 0 0,0 0 0 0 0,0 0 0 0 0,0 0 0 0 0,-1 0 0 0 0,1 0 0 0 0,0 0 0 0 0,0 0 0 0 0,0 0 0 0 0,0 0 0 0 0,-1 0 0 0 0,1 0 0 0 0,0 0 0 0 0,0 0 0 0 0,0 0 0 0 0,0-1 0 0 0,0 1 0 0 0,-1 0 0 0 0,1 0 0 0 0,0 0 0 0 0,0 0 0 0 0,0 0 1 0 0,0 0-1 0 0,0 0 0 0 0,0-1 0 0 0,0 1 0 0 0,-1 0 0 0 0,1 0 0 0 0,0 0 0 0 0,0 0 0 0 0,0 0 0 0 0,0-1 0 0 0,0 1 0 0 0,0 0 0 0 0,0 0 0 0 0,0 0 0 0 0,0-1-40 0 0,3-7 2592 0 0,1 4-2453 0 0,1-1 0 0 0,0 1 0 0 0,0 1 0 0 0,1-1 0 0 0,-1 1 1 0 0,1 0-1 0 0,0 0 0 0 0,2-1-139 0 0,4-2 140 0 0,-9 5-114 0 0,-2 0-11 0 0,0 1-1 0 0,0 0 0 0 0,0-1 0 0 0,1 1 0 0 0,-1-1 0 0 0,0 1 1 0 0,1 0-1 0 0,-1 0 0 0 0,0 0 0 0 0,0 0 0 0 0,1 0 0 0 0,-1 0 0 0 0,0 0 1 0 0,1 0-15 0 0,1 0 37 0 0,-2 1-29 0 0,0-1 0 0 0,1 0 0 0 0,-1 1 0 0 0,0-1-1 0 0,0 0 1 0 0,1 1 0 0 0,-1 0 0 0 0,0-1 0 0 0,0 1 0 0 0,0 0-1 0 0,0-1 1 0 0,0 1 0 0 0,0 0 0 0 0,0 0 0 0 0,0 0-1 0 0,0 0 1 0 0,0 0 0 0 0,0 0 0 0 0,-1 0 0 0 0,1 0-1 0 0,0 1 1 0 0,-1-1 0 0 0,1 0 0 0 0,-1 0 0 0 0,1 0-8 0 0,0 2 7 0 0,0 0 0 0 0,0 0 0 0 0,0-1 1 0 0,-1 1-1 0 0,1 0 0 0 0,-1 0 1 0 0,1 0-1 0 0,-1 0 0 0 0,0 0 0 0 0,0 1-7 0 0,-2 3 8 0 0,1-1-1 0 0,-1 0 1 0 0,0-1-1 0 0,-1 1 0 0 0,1 0 1 0 0,-1-1-1 0 0,-1 1 1 0 0,1-1-1 0 0,-1 0 0 0 0,-2 3-7 0 0,-13 19-123 0 0,-24 35-212 0 0,37-55 308 0 0,1 1 0 0 0,-1-1-1 0 0,-1-1 1 0 0,1 1-1 0 0,-1-1 1 0 0,0 0-1 0 0,-1 0 1 0 0,-1 0 27 0 0,-1 1-20 0 0,0 1 0 0 0,0 1 0 0 0,1 0-1 0 0,-2 2 21 0 0,-37 38 227 0 0,27-23 416 0 0,20-25-357 0 0,1-1 1 0 0,0 0-6 0 0,0 0-1 0 0,2 1 0 0 0,3 0-193 0 0,1 0-1 0 0,-1 0 0 0 0,0 0 1 0 0,1-1-1 0 0,-1 0 0 0 0,0 0 1 0 0,1 0-1 0 0,-1 0 0 0 0,0-1 0 0 0,1 0 1 0 0,-1 0-1 0 0,0-1 0 0 0,0 0 1 0 0,0 1-1 0 0,5-4-86 0 0,33-15 623 0 0,39-24-623 0 0,-36 19 49 0 0,-30 18-32 0 0,0-2-1 0 0,4-3-16 0 0,-16 7-1993 0 0,-4 5 634 0 0</inkml:trace>
  <inkml:trace contextRef="#ctx0" brushRef="#br0" timeOffset="-157435.454">22036 13603 10136 0 0,'0'0'777'0'0,"0"0"-297"0"0,0 0 628 0 0,0 0 332 0 0,0 0 61 0 0,0 0-58 0 0,0 0-311 0 0,4 8 826 0 0,-3-2-1499 0 0,0-1 1 0 0,-1 1-1 0 0,0 0 0 0 0,0 0 0 0 0,0-1 0 0 0,-1 2-459 0 0,1 9 659 0 0,-1-4-190 0 0,0-1 0 0 0,-1 0 0 0 0,-1 4-469 0 0,-2 21 599 0 0,-1 9-536 0 0,-3-1 1 0 0,-1 0-1 0 0,-2 0 0 0 0,-2-1 0 0 0,-2 0-63 0 0,-21 48-996 0 0,-37 64 996 0 0,58-127-3300 0 0,10-18-720 0 0,-2 5-3471 0 0</inkml:trace>
  <inkml:trace contextRef="#ctx0" brushRef="#br0" timeOffset="-156683.417">21066 14913 12984 0 0,'0'0'596'0'0,"0"0"-14"0"0,0 0-244 0 0,0 0 359 0 0,0 0 198 0 0,0 0 38 0 0,0 0-15 0 0,0 0-98 0 0,3 1-41 0 0,3 0-489 0 0,0-1 0 0 0,1 1-1 0 0,-1-1 1 0 0,0-1 0 0 0,0 1 0 0 0,1-1-1 0 0,-1 0 1 0 0,0-1 0 0 0,0 1 0 0 0,0-1-290 0 0,18-4 541 0 0,-13 3-368 0 0,1 0 1 0 0,-1-1-1 0 0,0-1 1 0 0,1-1-174 0 0,0 1 169 0 0,0 0 0 0 0,11-3-169 0 0,127-33 449 0 0,-148 40-572 0 0,-2 1-7 0 0,0 0-153 0 0,-18 0-4400 0 0,9 0-2448 0 0</inkml:trace>
  <inkml:trace contextRef="#ctx0" brushRef="#br0" timeOffset="-156286.534">21213 14527 1376 0 0,'0'0'65'0'0,"0"0"517"0"0,0 0 2146 0 0,0 0 941 0 0,0 0 1412 0 0,1 8-2796 0 0,9 41 2424 0 0,-7-29-3613 0 0,-1 0 0 0 0,-1 18-1096 0 0,-30 545 1830 0 0,28-570-1828 0 0,-11 171-2 0 0,8-144-132 0 0,2-13-138 0 0,-1 1 0 0 0,-1-1 270 0 0,-8 37 362 0 0,12-64-367 0 0,0 1 1 0 0,0-1 0 0 0,0 0-1 0 0,0 0 1 0 0,0 0 0 0 0,0 0 0 0 0,0 0-1 0 0,0 0 1 0 0,0 1 0 0 0,0-1-1 0 0,0 0 1 0 0,0 0 0 0 0,0 0 0 0 0,0 0-1 0 0,0 0 1 0 0,0 0 0 0 0,0 0-1 0 0,-1 1 1 0 0,1-1 0 0 0,0 0 0 0 0,0 0-1 0 0,0 0 1 0 0,0 0 0 0 0,0 0-1 0 0,0 0 1 0 0,0 0 0 0 0,0 0 0 0 0,0 0-1 0 0,0 1 1 0 0,-1-1 0 0 0,1 0-1 0 0,0 0 1 0 0,0 0 0 0 0,0 0-1 0 0,0 0 1 0 0,0 0 0 0 0,0 0 0 0 0,0 0-1 0 0,-1 0 1 0 0,1 0 0 0 0,0 0-1 0 0,0 0 1 0 0,0 0 0 0 0,0 0 0 0 0,0 0-1 0 0,0 0 1 0 0,0 0 0 0 0,-1 0-1 0 0,1 0 1 0 0,0 0 0 0 0,0 0 0 0 0,0 0-1 0 0,0 0 1 0 0,0 0 0 0 0,0-1 4 0 0,-7-7-535 0 0,-4-16-915 0 0,11 23 1328 0 0,-8-20-3907 0 0,-5-20 4029 0 0,-1-4-2991 0 0,-16-66-1417 0 0,29 106 4353 0 0,-3-5 6 0 0,1 0 0 0 0,0-1 0 0 0,1 0 0 0 0,0 1 0 0 0,-1-9 49 0 0,2 9 373 0 0,1 9-231 0 0,0 1-1 0 0,0 0 1 0 0,0-1 0 0 0,0 1 0 0 0,0 0 0 0 0,-1-1 0 0 0,1 1-1 0 0,0 0 1 0 0,0-1 0 0 0,0 1 0 0 0,0-1 0 0 0,0 1 0 0 0,0 0-1 0 0,1-1 1 0 0,-1 1 0 0 0,0 0 0 0 0,0-1 0 0 0,0 1 0 0 0,0 0-1 0 0,0-1 1 0 0,0 1 0 0 0,1 0 0 0 0,-1-1 0 0 0,0 1 0 0 0,0 0-1 0 0,1-1 1 0 0,-1 1 0 0 0,0 0 0 0 0,0 0 0 0 0,1-1 0 0 0,-1 1 0 0 0,0 0-1 0 0,1 0 1 0 0,-1 0 0 0 0,0-1 0 0 0,1 1-142 0 0,7-7 1810 0 0,2 1-1142 0 0,4 1-52 0 0,-2-1 0 0 0,1 0 0 0 0,-1-1 0 0 0,0-1 0 0 0,9-7-616 0 0,7-3 391 0 0,14-11-681 0 0,-1-2 0 0 0,31-31 290 0 0,-56 46-1927 0 0,-2 0-5012 0 0</inkml:trace>
  <inkml:trace contextRef="#ctx0" brushRef="#br0" timeOffset="-155953.423">21571 14813 15752 0 0,'0'0'356'0'0,"1"0"49"0"0,5 0-311 0 0,-1-1-1 0 0,1 0 1 0 0,-1 0 0 0 0,1-1-1 0 0,-1 1 1 0 0,0-1 0 0 0,0 0-1 0 0,0-1 1 0 0,0 1 0 0 0,0-1-1 0 0,1-1-93 0 0,18-10 1128 0 0,0 1-1 0 0,18-6-1127 0 0,-27 13 253 0 0,-8 4-188 0 0,-1 0 0 0 0,0-1 0 0 0,0 0 0 0 0,6-4-65 0 0,12-8-1245 0 0,-22 15-182 0 0</inkml:trace>
  <inkml:trace contextRef="#ctx0" brushRef="#br0" timeOffset="-155619.31">21624 14898 8752 0 0,'0'0'673'0'0,"0"1"-437"0"0,2 69 9073 0 0,6 39-5561 0 0,-2-37-2900 0 0,-2-31-691 0 0,-1 1 38 0 0,-1 6-195 0 0,-2-27 22 0 0,1 4 44 0 0,-2 1-1 0 0,-4 23-65 0 0,3-32 57 0 0,1 0-1 0 0,0 0 0 0 0,1 1-56 0 0,0-3 71 0 0,0-1 1 0 0,-1 0-1 0 0,-2 12-71 0 0,3-26 3 0 0,0 0 0 0 0,0 1 0 0 0,0-1 0 0 0,0 0 0 0 0,0 1 0 0 0,-1-1 0 0 0,1 0 0 0 0,0 1 1 0 0,0-1-1 0 0,0 0 0 0 0,0 1 0 0 0,0-1 0 0 0,0 0 0 0 0,0 0 0 0 0,-1 1 0 0 0,1-1 0 0 0,0 0 0 0 0,0 0 0 0 0,0 1 0 0 0,-1-1 0 0 0,1 0 0 0 0,0 0 0 0 0,0 1 0 0 0,-1-1 1 0 0,1 0-1 0 0,0 0 0 0 0,-1 0 0 0 0,1 0 0 0 0,0 1 0 0 0,0-1 0 0 0,-1 0 0 0 0,1 0 0 0 0,0 0 0 0 0,-1 0 0 0 0,1 0 0 0 0,0 0 0 0 0,-1 0 0 0 0,1 0 0 0 0,0 0 1 0 0,-1 0-1 0 0,1 0 0 0 0,0 0 0 0 0,-1 0 0 0 0,1 0 0 0 0,0 0 0 0 0,-1 0 0 0 0,1-1 0 0 0,0 1 0 0 0,0 0 0 0 0,-1 0 0 0 0,1 0 0 0 0,0 0 0 0 0,-1-1 0 0 0,1 1 0 0 0,0 0 1 0 0,0 0-1 0 0,0 0 0 0 0,-1-1-3 0 0,-16-17 213 0 0,13 13-187 0 0,-12-15-965 0 0,2 0-1 0 0,0-1 1 0 0,2 0-1 0 0,0-1 1 0 0,-6-17 939 0 0,6 10-1807 0 0</inkml:trace>
  <inkml:trace contextRef="#ctx0" brushRef="#br0" timeOffset="-155267.259">22122 14587 8288 0 0,'2'-2'27'0'0,"-1"1"21"0"0,1 0 0 0 0,-1 0 0 0 0,0-1 0 0 0,0 1 0 0 0,0 0-1 0 0,0 0 1 0 0,0-1 0 0 0,0 1 0 0 0,0-1 0 0 0,0 1 0 0 0,-1-1 0 0 0,1 1 0 0 0,0-1 0 0 0,-1 1-1 0 0,1-1 1 0 0,-1 0 0 0 0,0 1 0 0 0,0-2-48 0 0,1 1 12 0 0,-1 0 1 0 0,0 1-1 0 0,1-1 1 0 0,-1 0-1 0 0,1 1 0 0 0,-1-1 1 0 0,1 0-1 0 0,0 1 0 0 0,0-1 1 0 0,0 1-1 0 0,0-2-12 0 0,4-5 1604 0 0,-5 7 345 0 0,0 1 99 0 0,0 0-124 0 0,0 0-608 0 0,0 0-268 0 0,0 0-51 0 0,0 0-51 0 0,0 1-808 0 0,1 1 1 0 0,-1 0 0 0 0,0 0-1 0 0,-1 0 1 0 0,1 0 0 0 0,0 0-1 0 0,0 0 1 0 0,-1-1 0 0 0,1 1-1 0 0,-1 0 1 0 0,0 0 0 0 0,1 0-1 0 0,-1-1 1 0 0,0 1 0 0 0,0-1-1 0 0,0 1 1 0 0,-1 1-139 0 0,-1 2 301 0 0,-18 42 326 0 0,12-26-465 0 0,-1 0 0 0 0,-6 9-162 0 0,-42 76 41 0 0,23-40-283 0 0,32-60 142 0 0,0 0-1 0 0,1 1 1 0 0,0-1 0 0 0,0 1 0 0 0,0 1 100 0 0,-3 12-2021 0 0,-3-2-4773 0 0,7-16 213 0 0</inkml:trace>
  <inkml:trace contextRef="#ctx0" brushRef="#br0" timeOffset="-155266.261">22127 14726 13792 0 0,'6'-7'166'0'0,"1"2"1"0"0,0-1 0 0 0,0 1-1 0 0,1 0 1 0 0,-1 0 0 0 0,1 1-1 0 0,0 0 1 0 0,0 0 0 0 0,9-2-167 0 0,-14 6-28 0 0,3-3 239 0 0,-1 2-1 0 0,1-1 1 0 0,0 1 0 0 0,0-1 0 0 0,0 2-1 0 0,0-1 1 0 0,0 1 0 0 0,0 0 0 0 0,0 0-1 0 0,0 0 1 0 0,0 1 0 0 0,5 1-211 0 0,5 2 948 0 0,-14-4-850 0 0,0 0 1 0 0,0 0 0 0 0,0 1-1 0 0,0-1 1 0 0,0 1-1 0 0,-1-1 1 0 0,1 1-1 0 0,0 0 1 0 0,0 0 0 0 0,-1 0-1 0 0,1 0 1 0 0,0 0-1 0 0,-1 0 1 0 0,1 0 0 0 0,-1 1-1 0 0,1-1 1 0 0,0 1-99 0 0,1 2 62 0 0,0 1 0 0 0,0-1 0 0 0,0 1 0 0 0,0-1 0 0 0,0 1-62 0 0,-2-3-144 0 0,-1 0 0 0 0,1 0 0 0 0,-1 0 0 0 0,1 1 0 0 0,-1-1 0 0 0,1 0 0 0 0,-1 0 0 0 0,0 0 0 0 0,0 0 0 0 0,0 0 0 0 0,0 0 0 0 0,-1 0 0 0 0,1 0 0 0 0,0 0 0 0 0,-1 2 144 0 0,-5 11-1265 0 0,0 1-13 0 0</inkml:trace>
  <inkml:trace contextRef="#ctx0" brushRef="#br0" timeOffset="-154882.88">21950 15097 15088 0 0,'0'0'693'0'0,"0"0"-21"0"0,2 0-432 0 0,-1 1-225 0 0,0-1 1 0 0,0 1-1 0 0,0-1 0 0 0,1 1 1 0 0,-1-1-1 0 0,0 0 1 0 0,1 0-1 0 0,-1 1 1 0 0,0-1-1 0 0,1 0 0 0 0,-1 0 1 0 0,0 0-1 0 0,1-1 1 0 0,-1 1-1 0 0,0 0 0 0 0,1-1-15 0 0,21-9 1218 0 0,0-2 404 0 0,88-29 2054 0 0,-101 38-3639 0 0,0 0 0 0 0,0 1 0 0 0,0 0 0 0 0,0 0-1 0 0,1 1 1 0 0,-1 0 0 0 0,0 1 0 0 0,1 1 0 0 0,-1-1-1 0 0,1 2 1 0 0,-1-1 0 0 0,0 1 0 0 0,4 2-37 0 0,-11-3 10 0 0,1 1 0 0 0,-1-1 0 0 0,0 1 0 0 0,0-1 0 0 0,0 1-1 0 0,0 0 1 0 0,0 0 0 0 0,0 0 0 0 0,-1 1 0 0 0,1-1 0 0 0,-1 1 0 0 0,0-1 0 0 0,1 1 0 0 0,-1 0 0 0 0,0 0 0 0 0,-1 0 0 0 0,1 0 0 0 0,0 0-1 0 0,-1 0 1 0 0,0 1 0 0 0,0-1 0 0 0,0 0 0 0 0,0 1 0 0 0,0-1 0 0 0,0 4-10 0 0,0 4 12 0 0,0 1-1 0 0,-1 0 1 0 0,-1 0-1 0 0,0 0 1 0 0,0-1 0 0 0,-1 1-1 0 0,-1 1-11 0 0,0 4-25 0 0,-2-1-1 0 0,0 1 0 0 0,-2-1 1 0 0,1 0-1 0 0,-2 0 1 0 0,-4 7 25 0 0,6-14-74 0 0,0 1 1 0 0,0-1 0 0 0,-1-1 0 0 0,0 1 0 0 0,-1-1 0 0 0,0-1-1 0 0,0 1 1 0 0,0-1 0 0 0,-1-1 0 0 0,-8 5 73 0 0,14-9-99 0 0,0 0 1 0 0,-1 0-1 0 0,1-1 1 0 0,0 0-1 0 0,-1 0 1 0 0,0 0-1 0 0,1 0 1 0 0,-1 0-1 0 0,1-1 99 0 0,1 0-140 0 0,1 0-1 0 0,-1 0 1 0 0,1 0 0 0 0,-1 0-1 0 0,1 0 1 0 0,-1 0 0 0 0,1-1-1 0 0,0 1 1 0 0,-1-1-1 0 0,1 1 1 0 0,0-1 0 0 0,-1 1-1 0 0,1-1 1 0 0,0 0 0 0 0,0 0-1 0 0,-1 1 1 0 0,1-1-1 0 0,0 0 1 0 0,0 0 0 0 0,0 0-1 0 0,0 0 1 0 0,0 0-1 0 0,0-1 1 0 0,0 1 140 0 0,-13-30-2794 0 0,11 24 2355 0 0,1 2 0 0 0,-1-1 0 0 0,0 0 0 0 0,-3-4 439 0 0,2 5-253 0 0,1 0 0 0 0,0 0 0 0 0,-1 0 0 0 0,2-1 0 0 0,-1 1 0 0 0,1-1 0 0 0,-1 0 0 0 0,2 0 0 0 0,-1 1 0 0 0,0-2 253 0 0,1-1-433 0 0,-1 1-1 0 0,-1 0 0 0 0,1-1 1 0 0,-4-4 433 0 0,-6-19-392 0 0,12 31 441 0 0,0-1 1 0 0,0 0 0 0 0,0 1 0 0 0,-1-1-1 0 0,1 1 1 0 0,0-1 0 0 0,0 1-1 0 0,0 0 1 0 0,-1-1 0 0 0,1 1 0 0 0,0-1-1 0 0,-1 1 1 0 0,1-1 0 0 0,0 1-1 0 0,-1 0 1 0 0,1-1 0 0 0,0 1-1 0 0,-1 0 1 0 0,1-1 0 0 0,-1 1 0 0 0,1 0-1 0 0,-1 0 1 0 0,1-1 0 0 0,-1 1-1 0 0,1 0 1 0 0,-1 0 0 0 0,1 0 0 0 0,-1 0-1 0 0,1 0 1 0 0,-1-1 0 0 0,1 1-1 0 0,-1 0 1 0 0,1 0 0 0 0,-1 0 0 0 0,1 0-1 0 0,-1 1 1 0 0,1-1 0 0 0,-1 0-1 0 0,1 0 1 0 0,-1 0 0 0 0,1 0 0 0 0,-1 0-1 0 0,1 1 1 0 0,-1-1 0 0 0,1 0-1 0 0,-1 0 1 0 0,1 1 0 0 0,-1-1 0 0 0,1 0-1 0 0,-1 1-49 0 0,0 0 190 0 0,0 0-1 0 0,-1 0 0 0 0,1 0 1 0 0,0 0-1 0 0,0 1 1 0 0,0-1-1 0 0,-1 0 0 0 0,2 1 1 0 0,-1-1-1 0 0,0 1 1 0 0,0-1-1 0 0,0 1 0 0 0,1-1 1 0 0,-1 1-1 0 0,0 1-189 0 0,0 4 659 0 0,-1 0-1 0 0,0-1 0 0 0,-1 1 1 0 0,1 0-1 0 0,-1-1 0 0 0,-2 4-658 0 0,-9 20 1538 0 0,4-6-748 0 0,-2-1 1 0 0,-1 0-1 0 0,-1-1 0 0 0,-6 8-790 0 0,-25 36-528 0 0,-47 52 528 0 0,75-98-708 0 0</inkml:trace>
  <inkml:trace contextRef="#ctx0" brushRef="#br0" timeOffset="-129386.146">21167 15977 10592 0 0,'0'0'818'0'0,"0"0"-423"0"0,0 0 200 0 0,0 0 143 0 0,0 0 29 0 0,0 0 22 0 0,0 0 62 0 0,0 0 21 0 0,0 0 6 0 0,0 0-48 0 0,0 0-214 0 0,0 0-96 0 0,0 0-22 0 0,0 0-38 0 0,0 0-152 0 0,0 0-69 0 0,-1 1-14 0 0,-33 67 642 0 0,6-26-810 0 0,19-29-58 0 0,0 0 0 0 0,1 1 0 0 0,1 0 0 0 0,-6 13 1 0 0,4-10-3 0 0,8-14 12 0 0,-1 0-1 0 0,1 0 1 0 0,-1 0-1 0 0,1 0 1 0 0,0 0 0 0 0,0 0-1 0 0,0 0 1 0 0,0 0-1 0 0,1 0 1 0 0,-1 1-1 0 0,1-1 1 0 0,0 0 0 0 0,0 0-1 0 0,0 0 1 0 0,1 2-9 0 0,-1-4-87 0 0,2-1 35 0 0,5 0 77 0 0,0-1-1 0 0,0 0 1 0 0,0 0 0 0 0,0-1 0 0 0,0 0-1 0 0,0 0 1 0 0,-1-1 0 0 0,1 0 0 0 0,-1 0-1 0 0,3-1-24 0 0,14-11 118 0 0,0 0 0 0 0,3-4-118 0 0,20-13 242 0 0,-36 24-136 0 0,0 1 0 0 0,9-10-106 0 0,15-12 127 0 0,-25 25-84 0 0,-2 1-51 0 0,-5 2-79 0 0,-2 1-133 0 0,0 0-587 0 0,-9 4-2519 0 0,5 0-3527 0 0</inkml:trace>
  <inkml:trace contextRef="#ctx0" brushRef="#br0" timeOffset="-129053.034">21222 15955 11456 0 0,'0'0'528'0'0,"0"0"-16"0"0,0 0-191 0 0,0 0 398 0 0,0 0 213 0 0,0 0 41 0 0,0 0-9 0 0,0 2-76 0 0,0 13 205 0 0,-2-1 0 0 0,1 1-1 0 0,-5 13-1092 0 0,3-2 408 0 0,-3 9-129 0 0,-27 116-698 0 0,16-77-2782 0 0,12-51 1555 0 0</inkml:trace>
  <inkml:trace contextRef="#ctx0" brushRef="#br0" timeOffset="-128715.937">20972 16426 11776 0 0,'0'0'538'0'0,"0"0"-8"0"0,0 0-202 0 0,0 0 402 0 0,0 0 213 0 0,3 0 45 0 0,3-1-431 0 0,0 0 1 0 0,0 0 0 0 0,0-1-1 0 0,0 1 1 0 0,0-2 0 0 0,0 1-1 0 0,0 0 1 0 0,2-3-558 0 0,24-8 1240 0 0,41-18 216 0 0,-4-3-808 0 0,-5 3-239 0 0,-63 31-371 0 0,-1 0-213 0 0,0 0-90 0 0,0 0-21 0 0,0 0-156 0 0,0 0-652 0 0,0 0-288 0 0,0 0-1109 0 0,0 0-4203 0 0</inkml:trace>
  <inkml:trace contextRef="#ctx0" brushRef="#br0" timeOffset="-128385.816">21089 16407 11600 0 0,'0'0'530'0'0,"0"0"-7"0"0,0 0-183 0 0,0 0 461 0 0,0 0 242 0 0,-1 19 3711 0 0,-3-8-4157 0 0,0 1-1 0 0,-1-2 0 0 0,-1 1 1 0 0,-1 2-597 0 0,2-3 77 0 0,-16 25-208 0 0,2 1-1 0 0,-12 33 132 0 0,31-69-62 0 0,0 0-1 0 0,0 1 0 0 0,0-1 1 0 0,0 0-1 0 0,0 0 0 0 0,0 0 1 0 0,-1 1-1 0 0,1-1 0 0 0,0 0 1 0 0,0 0-1 0 0,0 0 1 0 0,0 1-1 0 0,0-1 0 0 0,0 0 1 0 0,0 0-1 0 0,0 1 0 0 0,0-1 1 0 0,0 0-1 0 0,0 0 0 0 0,0 1 1 0 0,0-1-1 0 0,0 0 0 0 0,0 0 1 0 0,0 0-1 0 0,0 1 0 0 0,0-1 1 0 0,0 0-1 0 0,1 0 0 0 0,-1 1 1 0 0,0-1-1 0 0,0 0 1 0 0,0 0-1 0 0,0 0 0 0 0,0 0 1 0 0,0 1-1 0 0,1-1 0 0 0,-1 0 63 0 0,9-3-1136 0 0,10-13-99 0 0,14-22-1184 0 0,4 0 2419 0 0,-25 26 30 0 0,1 1 0 0 0,0 1 1 0 0,0 0-1 0 0,1 1 0 0 0,2-1-30 0 0,-14 9 235 0 0,0 1 0 0 0,-1-1 0 0 0,1 0 0 0 0,0 1 0 0 0,0 0 0 0 0,0-1 0 0 0,0 1 0 0 0,0 0 0 0 0,0 0 0 0 0,2 0-235 0 0,-2 0 43 0 0,-1 0 561 0 0,-1 0 4 0 0,4 8 494 0 0,-3-1-737 0 0,0 0 1 0 0,0 0-1 0 0,-1 1 1 0 0,0-1-1 0 0,-1 6-365 0 0,0 10 453 0 0,-3-3-180 0 0,4-17-152 0 0,3 3-34 0 0,-2-5-131 0 0,-1-1 24 0 0,0 1 0 0 0,0-1 0 0 0,0 1 0 0 0,0-1 0 0 0,1 1 0 0 0,-1-1 0 0 0,0 1 1 0 0,0-1-1 0 0,0 0 0 0 0,1 1 0 0 0,-1-1 0 0 0,0 1 0 0 0,0-1 0 0 0,1 0 0 0 0,-1 1 0 0 0,0-1 0 0 0,1 0 0 0 0,-1 1 0 0 0,1-1 20 0 0,1 0-86 0 0,0 0-1 0 0,0-1 1 0 0,0 1-1 0 0,0 0 1 0 0,0-1-1 0 0,-1 0 1 0 0,1 1-1 0 0,0-1 1 0 0,0 0-1 0 0,0 0 1 0 0,0 0-1 0 0,-1 0 0 0 0,1 0 1 0 0,-1 0-1 0 0,1-1 87 0 0,20-22-5813 0 0,-19 21 4375 0 0,6-12-4324 0 0</inkml:trace>
  <inkml:trace contextRef="#ctx0" brushRef="#br0" timeOffset="-128034.76">21433 15947 5984 0 0,'0'0'273'0'0,"0"0"-5"0"0,0 0 163 0 0,0 0 1317 0 0,0 2 592 0 0,2 15 1615 0 0,-2-13-3410 0 0,1 0 1 0 0,0 0 0 0 0,-1 0-1 0 0,0 0 1 0 0,0 0 0 0 0,0 2-546 0 0,-4 18 1018 0 0,0 0 0 0 0,-2-1 1 0 0,0 0-1 0 0,-6 11-1018 0 0,2-7 275 0 0,2-1-1 0 0,-6 27-274 0 0,12-44 0 0 0,1-6 0 0 0,0 1 0 0 0,0 0 0 0 0,0 0 0 0 0,0 1 0 0 0,1-1 0 0 0,-1 0 0 0 0,1 0 0 0 0,0 0 0 0 0,0 0 0 0 0,1 0 0 0 0,-1 0 0 0 0,1 0 0 0 0,1 3 0 0 0,4 0-10 0 0,-4-6 8 0 0,0-1 0 0 0,1 1 0 0 0,-1-1 0 0 0,0 0 1 0 0,1 0-1 0 0,-1 0 0 0 0,0 0 0 0 0,1 0 0 0 0,-1-1 0 0 0,0 1 1 0 0,0-1-1 0 0,1 1 0 0 0,-1-1 0 0 0,0 0 0 0 0,0 0 0 0 0,0 0 1 0 0,0 0-1 0 0,0 0 0 0 0,2-2 2 0 0,2 0-3 0 0,-1-1 0 0 0,0 0 0 0 0,1 0 0 0 0,-1-1-1 0 0,0 1 1 0 0,0-2 3 0 0,65-68 0 0 0,-68 72-12 0 0,0 0-1 0 0,0 0 0 0 0,1 1 0 0 0,-1-1 0 0 0,0 0 1 0 0,3-1 12 0 0,-3 3-13 0 0,-1-1 1 0 0,1 0-1 0 0,-1 0 1 0 0,1 0 0 0 0,-1 0-1 0 0,0-1 1 0 0,1 1-1 0 0,-1 0 1 0 0,0-1 0 0 0,0 1-1 0 0,0 0 1 0 0,0-1-1 0 0,0 1 1 0 0,0-1 0 0 0,0 0 12 0 0,-1 1-122 0 0,0 1-39 0 0,0 0-174 0 0,0 0-75 0 0,0 0-20 0 0,0 0-146 0 0,4-3-2053 0 0,-3 3 1131 0 0</inkml:trace>
  <inkml:trace contextRef="#ctx0" brushRef="#br0" timeOffset="-127706.638">21460 16039 5528 0 0,'0'0'422'0'0,"0"0"-24"0"0,0 0 924 0 0,0 0 434 0 0,0 0 90 0 0,0 0-97 0 0,0 2-449 0 0,1 5-486 0 0,0-1 1 0 0,-1 1-1 0 0,0-1 1 0 0,0 1-1 0 0,-1 3-814 0 0,0 14 1045 0 0,0-7-447 0 0,1 12-29 0 0,0-22-493 0 0,0-1 1 0 0,0 0-1 0 0,-1 0 1 0 0,0 0 0 0 0,0 1-1 0 0,0-1 1 0 0,-2 3-77 0 0,-2 15 29 0 0,-2 6-349 0 0,0 0 1 0 0,-2 0-1 0 0,-11 21 320 0 0,16-42-602 0 0,0 0 0 0 0,-1 0-1 0 0,0 0 1 0 0,-3 3 602 0 0,7-11-756 0 0,1-1-10 0 0,0 2 381 0 0,1 3-1933 0 0,7-8 2039 0 0,3-4 858 0 0,0-2 0 0 0,0 1 1 0 0,0-1-1 0 0,-1-1 0 0 0,-1 0 0 0 0,3-3-579 0 0,12-12 1178 0 0,-11 16-781 0 0,-12 9-371 0 0,0-1 0 0 0,0 1-1 0 0,0-1 1 0 0,0 0-1 0 0,0 1 1 0 0,0-1 0 0 0,0 0-1 0 0,0 0 1 0 0,0 0-1 0 0,0 0 1 0 0,0 0-26 0 0,0 0 137 0 0,0 1-23 0 0,6 0-125 0 0,-6 0-168 0 0,-1 0-83 0 0,0 0-24 0 0,0 0-84 0 0,-1 16-3007 0 0,-3-5-1947 0 0</inkml:trace>
  <inkml:trace contextRef="#ctx0" brushRef="#br0" timeOffset="-127367.541">21356 16445 2304 0 0,'0'0'101'0'0,"0"0"381"0"0,0 0 1512 0 0,0 0 666 0 0,0 0 129 0 0,0 0-275 0 0,-1 2-1260 0 0,-1 2-882 0 0,0 0 0 0 0,0 1 0 0 0,0-1 0 0 0,-1-1 0 0 0,0 1 0 0 0,1 0 0 0 0,-3 1-372 0 0,3-4 81 0 0,1 1 0 0 0,-1-1-1 0 0,0 1 1 0 0,1 0 0 0 0,0 0 0 0 0,-1-1 0 0 0,1 1-1 0 0,0 0 1 0 0,-1 2-81 0 0,-9 27 594 0 0,11-28-538 0 0,-1-3-54 0 0,1 0-1 0 0,0 1 0 0 0,0-1 0 0 0,-1 0 0 0 0,1 1 0 0 0,0-1 0 0 0,0 1 0 0 0,0-1 0 0 0,0 0 0 0 0,0 1 0 0 0,0-1 0 0 0,0 1 0 0 0,0-1 1 0 0,0 0-1 0 0,0 1 0 0 0,0-1 0 0 0,0 1 0 0 0,0-1 0 0 0,0 1 0 0 0,0-1 0 0 0,0 0 0 0 0,0 1 0 0 0,0-1 0 0 0,0 1 0 0 0,1-1 0 0 0,-1 0 1 0 0,0 1-1 0 0,0-1 0 0 0,0 0 0 0 0,1 1 0 0 0,-1-1 0 0 0,0 0 0 0 0,1 1 0 0 0,-1-1 0 0 0,0 0 0 0 0,0 0 0 0 0,1 1 0 0 0,-1-1 0 0 0,1 0 1 0 0,-1 0-1 0 0,0 0 0 0 0,1 1 0 0 0,-1-1 0 0 0,0 0 0 0 0,1 0 0 0 0,-1 0 0 0 0,1 0 0 0 0,-1 0 0 0 0,1 0 0 0 0,-1 0-1 0 0,18-4-123 0 0,-17 4 111 0 0,12-5-59 0 0,0 0 0 0 0,-1-1 0 0 0,0-1 0 0 0,0 0 0 0 0,0 0 0 0 0,-1-1 0 0 0,0-1 0 0 0,-1 0 0 0 0,4-4 71 0 0,-8 9 12 0 0,-1-1-1 0 0,1 1 1 0 0,0 1-1 0 0,1-1 1 0 0,-1 1-1 0 0,0 0 0 0 0,1 0 1 0 0,0 1-1 0 0,2-1-11 0 0,-9 3 38 0 0,1 0 0 0 0,-1 0 0 0 0,1 0-1 0 0,-1-1 1 0 0,1 1 0 0 0,-1 0 0 0 0,1 0 0 0 0,-1 0 0 0 0,1 0-1 0 0,-1 0 1 0 0,1 0 0 0 0,-1 0 0 0 0,1 0 0 0 0,0 0-1 0 0,-1 0 1 0 0,1 0 0 0 0,-1 0 0 0 0,1 0 0 0 0,-1 0 0 0 0,1 1-1 0 0,-1-1 1 0 0,1 0 0 0 0,-1 0 0 0 0,1 1 0 0 0,-1-1-1 0 0,1 0 1 0 0,-1 1 0 0 0,1-1 0 0 0,-1 1-38 0 0,1 0 31 0 0,-1 0 1 0 0,1 0-1 0 0,-1 0 1 0 0,0 0-1 0 0,1 0 1 0 0,-1 0-1 0 0,0 0 1 0 0,0 0-1 0 0,0 0 1 0 0,0 0-1 0 0,0 0 1 0 0,0 0-1 0 0,0 0 0 0 0,0 0 1 0 0,0 0-32 0 0,-1 4 26 0 0,0 0 1 0 0,-1 0-1 0 0,1 0 0 0 0,-1 0 0 0 0,0-1 1 0 0,-2 4-27 0 0,3-7-104 0 0,-10 16-977 0 0,2-7-3591 0 0,4-6-1068 0 0</inkml:trace>
  <inkml:trace contextRef="#ctx0" brushRef="#br0" timeOffset="-127020.468">21136 16682 10136 0 0,'0'0'777'0'0,"0"0"-306"0"0,0 0 587 0 0,0 0 314 0 0,0 0 62 0 0,0 0-68 0 0,0 0-307 0 0,0 0-135 0 0,0 0-27 0 0,0 0-62 0 0,0 10 755 0 0,-4 37-479 0 0,0-1-867 0 0,3-35-256 0 0,0-1-1 0 0,0 1 1 0 0,1 0 0 0 0,0 0 0 0 0,1 1 12 0 0,0 15-86 0 0,9-28-859 0 0,-6-1 884 0 0,-1 0 1 0 0,1-1-1 0 0,-1 1 0 0 0,0-1 1 0 0,0 0-1 0 0,0 0 0 0 0,0 0 1 0 0,0 0-1 0 0,0 0 0 0 0,-1 0 61 0 0,11-12 0 0 0,38-42-129 0 0,-40 42 232 0 0,0 2 0 0 0,1-1 0 0 0,1 1 0 0 0,1 1 0 0 0,-1 0 0 0 0,2 1 0 0 0,4-2-103 0 0,-10 8 108 0 0,-3 1 4 0 0,0 0 0 0 0,0 1 0 0 0,1 0 0 0 0,-1 1 0 0 0,1-1 0 0 0,0 1 0 0 0,0 0-112 0 0,29-6 924 0 0,-34 8-770 0 0,-1 1-61 0 0,4 8-13 0 0,-3-7-57 0 0,-1 0 1 0 0,1 0-1 0 0,-1 1 0 0 0,1-1 0 0 0,-1 1 0 0 0,0 0 0 0 0,0-1 0 0 0,0 1 0 0 0,0 0 0 0 0,-1-1 0 0 0,1 1 0 0 0,-1 0 0 0 0,0 0 0 0 0,0 0 0 0 0,0-1 0 0 0,0 3-23 0 0,-2 23 93 0 0,2-19-113 0 0,0 0 1 0 0,-1 0-1 0 0,0-1 1 0 0,-1 1-1 0 0,0 0 1 0 0,0-1-1 0 0,-3 8 20 0 0,-27 56-1057 0 0,30-68 1068 0 0,0-1 0 0 0,0 0 0 0 0,-1 1-1 0 0,1-1 1 0 0,-1 0 0 0 0,-1 1-11 0 0,1-2-187 0 0,0 1-1 0 0,1 0 0 0 0,-1 0 1 0 0,1 0-1 0 0,0 0 1 0 0,0 0-1 0 0,-1 3 188 0 0,3-5-187 0 0,-1 0 0 0 0,1 0 0 0 0,-1 0 0 0 0,1 0 0 0 0,-1 0 0 0 0,0 0 0 0 0,1 0 0 0 0,-1 0 0 0 0,0 0 0 0 0,0-1 0 0 0,0 1 0 0 0,0 0 0 0 0,1 0 0 0 0,-1-1 0 0 0,0 1 0 0 0,0-1 0 0 0,0 1 0 0 0,0-1 0 0 0,0 1 0 0 0,-1-1 0 0 0,1 0 187 0 0,-7 4-4447 0 0,0 0-1597 0 0</inkml:trace>
  <inkml:trace contextRef="#ctx0" brushRef="#br0" timeOffset="-126687.363">21253 16778 2304 0 0,'0'-1'167'0'0,"0"-16"6942"0"0,0 16-4760 0 0,0 1-830 0 0,0 0-366 0 0,0 0-69 0 0,0 0-55 0 0,0 0-158 0 0,0 0-67 0 0,0 0-18 0 0,0 0-42 0 0,0 0-169 0 0,0 2-79 0 0,-1 12 28 0 0,0 0 1 0 0,0 0-1 0 0,-2 0 0 0 0,-1 5-524 0 0,0-2 48 0 0,-1 0 0 0 0,-1-1 0 0 0,0 0 0 0 0,-2 2-48 0 0,-18 38-100 0 0,1-3 234 0 0,-11 15-134 0 0,7-13 157 0 0,13-25-1185 0 0,-11 17 1028 0 0,25-43-152 0 0,0 0-835 0 0,1-3-2491 0 0,1-1-3147 0 0</inkml:trace>
  <inkml:trace contextRef="#ctx0" brushRef="#br0" timeOffset="-126686.363">21265 16974 3224 0 0,'3'2'64'0'0,"0"-1"-1"0"0,1 1 1 0 0,-1 0-1 0 0,0-1 1 0 0,0 0 0 0 0,1 1-1 0 0,-1-1 1 0 0,1-1 0 0 0,-1 1-1 0 0,1 0 1 0 0,1-1-64 0 0,1 2 4748 0 0,4 3-2616 0 0,-8-3-1031 0 0,1-1-270 0 0,0 1 1 0 0,0 0-1 0 0,-1 0 1 0 0,1 1-1 0 0,-1-1 1 0 0,3 3-832 0 0,18 28 2935 0 0,-10-14-1686 0 0,-2-1 109 0 0,-1-1 0 0 0,5 12-1358 0 0,-6-10 857 0 0,1 0 1 0 0,8 9-858 0 0,-9-15 31 0 0,18 23-1272 0 0,-7-13-4533 0 0,5 0-2183 0 0</inkml:trace>
  <inkml:trace contextRef="#ctx0" brushRef="#br0" timeOffset="-101630.547">23101 15996 3224 0 0,'74'-48'1274'0'0,"-53"33"1031"0"0,-1-1-1 0 0,0-1 0 0 0,-1 0 1 0 0,0-3-2305 0 0,79-77 7505 0 0,-82 83-6088 0 0,-15 13-744 0 0,-1 1-55 0 0,0 0-232 0 0,0 0-104 0 0,0 0-24 0 0,0 0 4 0 0,0 0 20 0 0,0 0 6 0 0,-1 1 0 0 0,-24 15-126 0 0,1 2-1 0 0,1 1 1 0 0,0 0 0 0 0,2 2-1 0 0,-17 20-161 0 0,-35 38 24 0 0,-31 34 16 0 0,-153 168-40 0 0,50-59 0 0 0,132-139 0 0 0,-40 46 0 0 0,-18 18 0 0 0,43-49 0 0 0,64-68 0 0 0,9-10 0 0 0,-1 0 0 0 0,-8 6 0 0 0,20-22 0 0 0,0 0-10 0 0,6-4 9 0 0,0 0 0 0 0,0 0 0 0 0,0 0 0 0 0,0 0 0 0 0,0 0 0 0 0,0 0 0 0 0,0 0 0 0 0,0 0 0 0 0,0 0 0 0 0,0 0 0 0 0,0 0 0 0 0,0 0 0 0 0,0 0 0 0 0,0 0 0 0 0,0 0 0 0 0,0 0 0 0 0,0 0 0 0 0,0 0 1 0 0,0 0-1 0 0,0 0 0 0 0,0 0 0 0 0,0 0 0 0 0,0 0 0 0 0,0 0 0 0 0,0 0 0 0 0,0 0 0 0 0,0 0 0 0 0,0 1 0 0 0,0-1 0 0 0,0 0 0 0 0,0 0 0 0 0,0 0 0 0 0,0 0 0 0 0,0 0 0 0 0,0 0 0 0 0,0 0 0 0 0,0 0 1 0 0,0 0-1 0 0,0 0 0 0 0,0 0 0 0 0,0 0 0 0 0,0 0 0 0 0,0 0 0 0 0,0 0 0 0 0,0 0 1 0 0,8 2-11 0 0,2-1-63 0 0,-8-1-310 0 0,-2 0-120 0 0,0 0-1070 0 0,0 0-4404 0 0,0 0-1891 0 0</inkml:trace>
  <inkml:trace contextRef="#ctx0" brushRef="#br0" timeOffset="-97742.125">25112 15036 12440 0 0,'0'0'565'0'0,"0"0"-5"0"0,0 0-143 0 0,0 2 745 0 0,-2 47 4095 0 0,1 3-4560 0 0,0-42-674 0 0,0 0-1 0 0,0-1 1 0 0,-3 8-23 0 0,-1 17-304 0 0,2-14-1007 0 0,-4-2-3314 0 0,-1-2-1797 0 0</inkml:trace>
  <inkml:trace contextRef="#ctx0" brushRef="#br0" timeOffset="-97396.067">24892 15480 11976 0 0,'0'0'922'0'0,"6"-5"-564"0"0,11-9 531 0 0,-12 9-189 0 0,0 1 1 0 0,1-1 0 0 0,0 1-1 0 0,0 0 1 0 0,0 1 0 0 0,7-3-701 0 0,-5 2 329 0 0,0 1 0 0 0,1 1 0 0 0,0-1 0 0 0,0 1-329 0 0,-6 2 69 0 0,0 0 0 0 0,0 0 0 0 0,1 0 0 0 0,-1 0 0 0 0,0 0 0 0 0,0 0 0 0 0,1 1 1 0 0,-1 0-1 0 0,0-1 0 0 0,0 1 0 0 0,0 1 0 0 0,2 0-69 0 0,-4-2 9 0 0,0 0 0 0 0,0 0 0 0 0,0 1 0 0 0,0-1-1 0 0,1 1 1 0 0,-1-1 0 0 0,0 1 0 0 0,-1-1 0 0 0,1 1 0 0 0,0-1 0 0 0,0 1 0 0 0,0 0 0 0 0,0 0-1 0 0,0-1 1 0 0,-1 1 0 0 0,1 0 0 0 0,0 0 0 0 0,-1 0 0 0 0,1 0 0 0 0,0 0 0 0 0,-1 0 0 0 0,1 0-1 0 0,-1 0 1 0 0,0 0 0 0 0,1 0 0 0 0,-1 0 0 0 0,0 0 0 0 0,0 0 0 0 0,1 0 0 0 0,-1 1 0 0 0,0-1-1 0 0,0 0 1 0 0,0 0 0 0 0,0 0 0 0 0,-1 0 0 0 0,1 1-9 0 0,-1 12-2 0 0,0 1 0 0 0,-2-1 0 0 0,1 0 0 0 0,-2 0 0 0 0,0-1 0 0 0,0 1 0 0 0,-1-1 0 0 0,-1 1 0 0 0,-1-2 0 0 0,1 1 0 0 0,-6 6 2 0 0,-14 19-220 0 0,-2-1-1 0 0,-30 32 221 0 0,-41 34-256 0 0,69-60 308 0 0,47-48 242 0 0,-2-2-197 0 0,32-17 548 0 0,11-9-645 0 0,-32 17 100 0 0,12-8-80 0 0,-1-1-1 0 0,0-3-19 0 0,-21 15-465 0 0,-14 12-18 0 0,-2-6-5541 0 0,0 6-150 0 0</inkml:trace>
  <inkml:trace contextRef="#ctx0" brushRef="#br0" timeOffset="-97395.067">24880 15718 10248 0 0,'0'0'465'0'0,"0"0"-4"0"0,-8 0-275 0 0,4 0-13 0 0,3 0 724 0 0,1 0 303 0 0,0 0 59 0 0,0 0-51 0 0,0 0-260 0 0,-1 1-110 0 0,-3 11 188 0 0,0 0 0 0 0,1 1 0 0 0,0 5-1026 0 0,-4 14 864 0 0,-16 40-460 0 0,-2-2 0 0 0,-4 0 0 0 0,-9 9-404 0 0,-2 10-787 0 0,15-29-240 0 0</inkml:trace>
  <inkml:trace contextRef="#ctx0" brushRef="#br0" timeOffset="-98765.406">23867 15675 1840 0 0,'0'-8'160'0'0,"-4"-21"1928"0"0,0 2 2329 0 0,-1 11-1324 0 0,5 7-1820 0 0,0 7-731 0 0,0 0-1 0 0,0 0 1 0 0,0 0-1 0 0,0-1 1 0 0,0 1 0 0 0,0 0-1 0 0,1 0 1 0 0,-1 0-1 0 0,1-1 1 0 0,-1 1-1 0 0,1 0 1 0 0,0 0-542 0 0,0 1 516 0 0,-1 1-11 0 0,0 0-13 0 0,0 0-50 0 0,1 1-331 0 0,0 0 1 0 0,0 1 0 0 0,0-1 0 0 0,-1 1-1 0 0,1-1 1 0 0,-1 1 0 0 0,1 0 0 0 0,-1-1-1 0 0,1 1 1 0 0,-1 0 0 0 0,0 0-112 0 0,2 25 429 0 0,-1-1 1 0 0,-1 1-1 0 0,-2 5-429 0 0,1-18 53 0 0,-7 49 165 0 0,1-12-126 0 0,-5 37 72 0 0,-6 11-164 0 0,8-48 14 0 0,-4 17 21 0 0,5-27 2 0 0,-1 22-37 0 0,-9 45 64 0 0,8-67-165 0 0,11-39 34 0 0,0-2-13 0 0,0-2 0 0 0,12-46 17 0 0,32-118-186 0 0,27-46 495 0 0,-46 149-97 0 0,2 2 0 0 0,13-19-149 0 0,-5 12 150 0 0,-19 36-8 0 0,1 0 0 0 0,2 0 0 0 0,10-12-142 0 0,-15 25 98 0 0,1 1-1 0 0,0 0 1 0 0,2 1 0 0 0,0 0-1 0 0,12-8-97 0 0,-17 16 49 0 0,0 1-1 0 0,1 0 1 0 0,0 0 0 0 0,1 2-1 0 0,-1-1 1 0 0,3 1-49 0 0,-13 5 15 0 0,1 0 0 0 0,0 0 0 0 0,0 0 0 0 0,-1 0 0 0 0,1 1 0 0 0,0-1 1 0 0,0 1-1 0 0,0 0 0 0 0,0 0 0 0 0,0 0 0 0 0,0 1 0 0 0,0 0 0 0 0,0-1 0 0 0,-1 1 0 0 0,1 1 1 0 0,0-1-1 0 0,-1 0 0 0 0,1 1 0 0 0,0 0 0 0 0,-1 0 0 0 0,0 0 0 0 0,0 0 0 0 0,1 0 0 0 0,-1 1 1 0 0,2 2-16 0 0,-1 0 34 0 0,0-1 0 0 0,0 1 0 0 0,-1 0 1 0 0,1 1-1 0 0,-1-1 0 0 0,0 1 0 0 0,-1-1 1 0 0,1 1-1 0 0,-1 0 0 0 0,1 4-34 0 0,2 10 81 0 0,-1 0-1 0 0,0 12-80 0 0,0-2 37 0 0,0 11 16 0 0,-2 0 0 0 0,-1 0 0 0 0,-3 1 0 0 0,-1-1 0 0 0,-4 9-53 0 0,-11 63 132 0 0,-13 30-132 0 0,3-13-207 0 0,19-105 224 0 0,3-6-1106 0 0,4-5-3823 0 0,2-14 2872 0 0</inkml:trace>
  <inkml:trace contextRef="#ctx0" brushRef="#br0" timeOffset="-98432.255">24066 15797 11976 0 0,'0'0'922'0'0,"0"0"-471"0"0,0 0 252 0 0,0 0 175 0 0,0 0 33 0 0,0 0-39 0 0,0 0-194 0 0,0 0-80 0 0,10-4 1016 0 0,-5 3-1343 0 0,43-13 1068 0 0,-45 13-1290 0 0,0 1-1 0 0,0-1 1 0 0,0 1 0 0 0,0 0-1 0 0,1 0 1 0 0,-1 0 0 0 0,0 0-1 0 0,0 0 1 0 0,0 1-1 0 0,0-1 1 0 0,0 1 0 0 0,-1 0-1 0 0,1 0 1 0 0,2 1-49 0 0,-3-1 9 0 0,-1-1 0 0 0,0 1 0 0 0,1 0 0 0 0,-1 0 0 0 0,0 0 0 0 0,0 0 0 0 0,0 0 0 0 0,0 0 0 0 0,1 1 0 0 0,-2-1 0 0 0,1 0 0 0 0,0 0 0 0 0,0 1 0 0 0,0-1 0 0 0,0 1 0 0 0,-1-1 0 0 0,1 1 0 0 0,-1-1 0 0 0,1 1 0 0 0,-1 0-9 0 0,0 2 3 0 0,0 0-1 0 0,0-1 0 0 0,0 1 0 0 0,-1-1 1 0 0,1 1-1 0 0,-1 0 0 0 0,-1 2-2 0 0,-1 6 29 0 0,0-3-45 0 0,-1 1-1 0 0,0-1 1 0 0,-1 0-1 0 0,1 0 1 0 0,-2 0-1 0 0,-5 7 17 0 0,-13 24-294 0 0,10-11 51 0 0,1-3-207 0 0,-9 15 450 0 0,14-29-85 0 0,-6 10-35 0 0,2 0 1 0 0,-1 4 119 0 0,12-24-55 0 0,4-2 46 0 0,-1 0 0 0 0,1 0 0 0 0,-1 0 0 0 0,1 0 0 0 0,0-1 1 0 0,-1 1-1 0 0,1-1 0 0 0,-1 1 0 0 0,1-1 0 0 0,-1 0 0 0 0,1 0 0 0 0,-1 0 0 0 0,0 0 0 0 0,0-1 0 0 0,1 1 0 0 0,1-2 9 0 0,24-21-9 0 0,-1 0-1 0 0,-1-2 0 0 0,21-26 10 0 0,-41 43-238 0 0,1 0 0 0 0,-1-1 0 0 0,2-4 238 0 0,2-5-3807 0 0,-8 16 2204 0 0,3-9-4571 0 0</inkml:trace>
  <inkml:trace contextRef="#ctx0" brushRef="#br0" timeOffset="-98097.179">24152 15675 3680 0 0,'0'0'284'0'0,"-1"0"-187"0"0,-2 3 315 0 0,2-2 1673 0 0,0 6 4151 0 0,2 9-3023 0 0,-1-12-2629 0 0,-5 138 5451 0 0,-3-49-4638 0 0,-8 24-1397 0 0,2-15-1461 0 0,2 25 1461 0 0,11-91-1595 0 0</inkml:trace>
  <inkml:trace contextRef="#ctx0" brushRef="#br0" timeOffset="-95206.915">23794 17192 11456 0 0,'0'0'528'0'0,"0"0"-16"0"0,0-7-112 0 0,1 7 5007 0 0,1 5-5295 0 0,0-1 0 0 0,0 1 0 0 0,0 0-1 0 0,-1 0 1 0 0,1 0 0 0 0,-1 0-1 0 0,0 0 1 0 0,0 0 0 0 0,-1 1 0 0 0,0-1-1 0 0,0 0 1 0 0,0 3-112 0 0,-2 12 143 0 0,-1-1 0 0 0,-4 16-143 0 0,0-2-55 0 0,-6 55-221 0 0,9-68 217 0 0,3-15-50 0 0,0 0 1 0 0,0-1-1 0 0,0 1 0 0 0,1 0 0 0 0,-1 0 0 0 0,1 0 109 0 0,1-7-25 0 0,-1 0 0 0 0,1-1-1 0 0,0 1 1 0 0,-1 0-1 0 0,1-1 1 0 0,0 1 0 0 0,0 0-1 0 0,1 0 1 0 0,0-1 25 0 0,2-5-36 0 0,78-151-188 0 0,-63 126 176 0 0,1 1 0 0 0,2 2 0 0 0,19-21 48 0 0,-21 27 27 0 0,-15 17-21 0 0,0 0 0 0 0,0 1 0 0 0,1 0 0 0 0,0 0 1 0 0,1 0-1 0 0,-1 1 0 0 0,8-5-6 0 0,-13 10-2 0 0,-1-1 1 0 0,1 0 0 0 0,0 1-1 0 0,0-1 1 0 0,0 1 0 0 0,0 0 0 0 0,0-1-1 0 0,0 1 1 0 0,0 0 0 0 0,0 0-1 0 0,0 0 1 0 0,0-1 0 0 0,0 1-1 0 0,0 0 1 0 0,0 0 0 0 0,1 0-1 0 0,-1 1 1 0 0,0-1 0 0 0,0 0-1 0 0,0 0 1 0 0,0 1 0 0 0,0-1-1 0 0,0 0 1 0 0,0 1 0 0 0,-1-1-1 0 0,1 1 1 0 0,0-1 0 0 0,0 1-1 0 0,0 0 1 0 0,0-1 0 0 0,0 1 0 0 0,-1 0-1 0 0,1-1 1 0 0,0 1 0 0 0,-1 0-1 0 0,1 0 1 0 0,0 0 0 0 0,-1 0-1 0 0,1 0 1 0 0,-1 0 0 0 0,0 0-1 0 0,1 0 1 0 0,-1 0 0 0 0,0 0-1 0 0,1 0 2 0 0,1 6 12 0 0,0 1-1 0 0,-1-1 0 0 0,0 0 1 0 0,0 1-1 0 0,0 4-11 0 0,-1-11 3 0 0,0 19 31 0 0,0 0 1 0 0,-1 0 0 0 0,-2 1-35 0 0,-1 22 54 0 0,0-13-14 0 0,-4 16-40 0 0,-1 13 44 0 0,-11 52-44 0 0,5-46-81 0 0,15-66 67 0 0,0 1 0 0 0,0 0-1 0 0,0 0 1 0 0,0 0 0 0 0,0 0 0 0 0,0 0-1 0 0,0 0 1 0 0,0 0 0 0 0,-1 0 0 0 0,1 0 0 0 0,0 0-1 0 0,0 0 1 0 0,0 0 0 0 0,0-1 0 0 0,0 1-1 0 0,0 0 1 0 0,0 0 0 0 0,0 0 0 0 0,-1 0-1 0 0,1 0 1 0 0,0 0 0 0 0,0 0 0 0 0,0 0-1 0 0,0 0 1 0 0,0 0 0 0 0,0 0 0 0 0,0 0 0 0 0,0 0-1 0 0,-1 0 1 0 0,1 0 0 0 0,0 0 0 0 0,0 0-1 0 0,0 0 1 0 0,0 1 0 0 0,0-1 0 0 0,0 0-1 0 0,0 0 1 0 0,0 0 0 0 0,-1 0 0 0 0,1 0 0 0 0,0 0-1 0 0,0 0 1 0 0,0 0 0 0 0,0 0 0 0 0,0 0-1 0 0,0 0 1 0 0,0 0 0 0 0,0 1 0 0 0,0-1-1 0 0,0 0 1 0 0,0 0 0 0 0,0 0 0 0 0,0 0-1 0 0,0 0 1 0 0,0 0 0 0 0,0 0 0 0 0,0 1 0 0 0,0-1-1 0 0,0 0 1 0 0,0 0 0 0 0,0 0 0 0 0,0 0-1 0 0,0 0 1 0 0,0 0 0 0 0,0 0 0 0 0,0 1 14 0 0,-7-15-353 0 0,-3-19 6 0 0,2-1 22 0 0,6 24 226 0 0,0-1 0 0 0,0 1 1 0 0,-2 0-1 0 0,1 0 1 0 0,-1 0-1 0 0,-1 0 1 0 0,-4-7 98 0 0,8 15-5 0 0,1 1 0 0 0,-1 0 1 0 0,0 0-1 0 0,0-1 1 0 0,1 1-1 0 0,-1 0 0 0 0,0 0 1 0 0,0 0-1 0 0,0 0 1 0 0,-1 0-1 0 0,1 0 1 0 0,0 0-1 0 0,0 1 0 0 0,0-1 1 0 0,-1 0-1 0 0,1 1 1 0 0,0-1-1 0 0,0 1 1 0 0,-1-1-1 0 0,1 1 0 0 0,-1-1 1 0 0,1 1-1 0 0,0 0 1 0 0,-1 0-1 0 0,1 0 1 0 0,-1 0-1 0 0,1 0 0 0 0,-1 0 1 0 0,1 0-1 0 0,-1 0 1 0 0,1 1-1 0 0,0-1 1 0 0,-1 0-1 0 0,1 1 0 0 0,0-1 1 0 0,-1 1-1 0 0,1 0 1 0 0,0-1-1 0 0,0 1 1 0 0,-1 0-1 0 0,1 0 0 0 0,0 0 1 0 0,0 0-1 0 0,-1 1 5 0 0,-4 4 16 0 0,1 0 0 0 0,-1 0 0 0 0,1 0-1 0 0,0 1 1 0 0,1 0 0 0 0,0 0 0 0 0,-2 3-16 0 0,-2 7 194 0 0,0 0 0 0 0,1 0 0 0 0,1 1 0 0 0,1 0-1 0 0,0 0 1 0 0,1 0 0 0 0,1 0 0 0 0,1 1 0 0 0,0 12-194 0 0,2-29 37 0 0,0 1 1 0 0,0 0-1 0 0,1 0 1 0 0,-1 0-1 0 0,1 0 0 0 0,-1 0 1 0 0,1-1-1 0 0,0 1 0 0 0,0 0 1 0 0,0 0-1 0 0,1-1 0 0 0,-1 1 1 0 0,1-1-1 0 0,-1 1-37 0 0,0-2 24 0 0,1 0 0 0 0,-1 1 0 0 0,1-1 0 0 0,-1 0 0 0 0,0 0 0 0 0,1 0 0 0 0,0 0 0 0 0,-1 0 0 0 0,1 0 0 0 0,0 0 0 0 0,-1 0 0 0 0,1-1 0 0 0,0 1 0 0 0,0-1 0 0 0,0 1 0 0 0,-1-1 0 0 0,1 0 0 0 0,0 1 0 0 0,0-1 0 0 0,0 0 0 0 0,0-1 0 0 0,2 1-24 0 0,4-1 85 0 0,0-1 0 0 0,1 0 1 0 0,-1-1-1 0 0,0 0 0 0 0,0 0 0 0 0,-1 0 1 0 0,7-5-86 0 0,53-33 479 0 0,-60 36-429 0 0,149-95 1293 0 0,-95 58-768 0 0,-16 12 314 0 0,13-12-889 0 0,-34 24 347 0 0,17-9-347 0 0,-33 22 2 0 0,-1 1 22 0 0,-3 1-12 0 0,0 1 0 0 0,-1-1 0 0 0,1 0 0 0 0,-1 0 0 0 0,0 0 0 0 0,2-2-12 0 0,-4 4-154 0 0,-1 1-89 0 0,0 0-21 0 0,0 0-236 0 0,0 0-964 0 0,0 0-411 0 0</inkml:trace>
  <inkml:trace contextRef="#ctx0" brushRef="#br0" timeOffset="-94814.966">24394 17001 9216 0 0,'0'0'706'0'0,"1"-2"-292"0"0,3-5-623 0 0,5-6 7011 0 0,-9 13-6729 0 0,0 0 1 0 0,1 0-1 0 0,-1 0 1 0 0,0-1 0 0 0,1 1-1 0 0,-1 0 1 0 0,0 0-1 0 0,1 0 1 0 0,-1 0-1 0 0,0 0 1 0 0,1 0-1 0 0,-1 0 1 0 0,0 0-1 0 0,0 0 1 0 0,1 0-1 0 0,-1 0 1 0 0,0 1-1 0 0,1-1 1 0 0,-1 0-1 0 0,0 0 1 0 0,1 0 0 0 0,-1 0-1 0 0,0 0 1 0 0,0 1-1 0 0,1-1 1 0 0,-1 0-1 0 0,0 0 1 0 0,0 0-1 0 0,1 1 1 0 0,-1-1-1 0 0,0 0 1 0 0,0 0-1 0 0,0 1 1 0 0,0-1-1 0 0,1 0 1 0 0,-1 0 0 0 0,0 1-1 0 0,0-1 1 0 0,0 0-1 0 0,0 1 1 0 0,0-1-1 0 0,0 0 1 0 0,0 1-1 0 0,0-1 1 0 0,0 0-1 0 0,0 1-73 0 0,3 5 248 0 0,0 1-1 0 0,-1 0 0 0 0,0 0 1 0 0,-1 0-1 0 0,0 0 0 0 0,0 0 1 0 0,0 1-248 0 0,0 53 908 0 0,-2-33-634 0 0,-5 128 665 0 0,-7 4-939 0 0,2-25 67 0 0,-20 163-67 0 0,18-156 0 0 0,9-84-152 0 0,-3-1 0 0 0,-7 27 152 0 0,13-77-149 0 0,-1 0 1 0 0,0 0-1 0 0,-1 0 0 0 0,0-1 0 0 0,-2 6 149 0 0,4-11-277 0 0,-9-9-832 0 0,5 2 783 0 0,0 0 1 0 0,0-1-1 0 0,1 1 1 0 0,0-1-1 0 0,1 0 1 0 0,-1 0-1 0 0,1 0 1 0 0,0 0-1 0 0,1-2 326 0 0,-2 0-413 0 0,0-1 17 0 0,-14-37-2569 0 0,-2 2 1 0 0,-14-23 2964 0 0,19 41-472 0 0,11 17 375 0 0,-1 1 1 0 0,-1 0-1 0 0,1 0 0 0 0,-5-4 97 0 0,-15-25 2934 0 0,24 37-2153 0 0,1 1 10 0 0,0 0-1 0 0,0-1-671 0 0,1 0-1 0 0,-1 0 1 0 0,0 1-1 0 0,1-1 1 0 0,-1 0 0 0 0,1 0-1 0 0,-1 1 1 0 0,1-1-1 0 0,-1 1 1 0 0,1-1-1 0 0,0 1 1 0 0,-1-1-1 0 0,1 1 1 0 0,0-1 0 0 0,-1 1-1 0 0,1-1 1 0 0,0 1-1 0 0,0 0 1 0 0,-1-1-1 0 0,1 1 1 0 0,0 0 0 0 0,0 0-119 0 0,20-7 1056 0 0,-20 7-948 0 0,16-6 318 0 0,-1 0-1 0 0,1-1 1 0 0,-1 0-1 0 0,-1-2 1 0 0,1 0-1 0 0,-1 0 1 0 0,0-2-426 0 0,33-26-1889 0 0,18-19 1889 0 0,-41 33-1830 0 0</inkml:trace>
  <inkml:trace contextRef="#ctx0" brushRef="#br0" timeOffset="-94481.963">24760 16939 16184 0 0,'0'0'711'0'0,"0"0"153"0"0,0 0-688 0 0,0 0-176 0 0,0 0 0 0 0,0 0 0 0 0,0 0 440 0 0,0 0 48 0 0,0 0 16 0 0,0 0 0 0 0,0 0-368 0 0,-5 8-72 0 0,-4 3-64 0 0,9 0 96 0 0,-3 5-752 0 0,-2 3-144 0 0,0 0-32 0 0,2 0-6407 0 0</inkml:trace>
  <inkml:trace contextRef="#ctx0" brushRef="#br0" timeOffset="-94157.912">24708 17505 9216 0 0,'-1'2'706'0'0,"-1"2"-627"0"0,1 0 0 0 0,0 0 0 0 0,1-1 0 0 0,-1 1 0 0 0,0 0 0 0 0,1 2-79 0 0,1 46 5764 0 0,0-23-3110 0 0,-3-3-1581 0 0,0-1 1 0 0,-2 1-1 0 0,-1-1 0 0 0,-2 3-1073 0 0,-7 40 547 0 0,3-15-312 0 0,-14 41-235 0 0,6-26-394 0 0,16-53-241 0 0,0-1 0 0 0,1 1-1 0 0,1 0 1 0 0,0 4 635 0 0,1-17-2327 0 0,0-2-4564 0 0</inkml:trace>
  <inkml:trace contextRef="#ctx0" brushRef="#br0" timeOffset="-93829.782">24907 17536 8752 0 0,'11'-16'707'0'0,"50"-65"-73"0"0,-32 48 3061 0 0,-13 17-1238 0 0,13-13 672 0 0,-10 14-2128 0 0,-11 8-634 0 0,-1 1 1 0 0,2 0-1 0 0,-1 0 1 0 0,1 1-1 0 0,0 0 1 0 0,0 1-1 0 0,0-1 1 0 0,1 2-1 0 0,1-1-367 0 0,-5 2 120 0 0,0 1-1 0 0,1 0 1 0 0,0 0 0 0 0,-1 1 0 0 0,1 0-1 0 0,-1 0 1 0 0,1 0 0 0 0,-1 1 0 0 0,1 0-1 0 0,3 1-119 0 0,0 0 100 0 0,-1 2-1 0 0,1-1 1 0 0,-1 1 0 0 0,0 1-1 0 0,0 0 1 0 0,5 4-100 0 0,-7-5 16 0 0,-1 1 1 0 0,0 0-1 0 0,-1 1 1 0 0,1-1 0 0 0,-1 1-1 0 0,0 0 1 0 0,0 0 0 0 0,-1 1-1 0 0,0 0 1 0 0,0-1 0 0 0,0 2-1 0 0,-1-1 1 0 0,0 0-1 0 0,0 0 1 0 0,-1 1 0 0 0,0 0-1 0 0,0 4-16 0 0,3 17 56 0 0,-2 1-1 0 0,-1 0 1 0 0,-2 29-56 0 0,0-40 35 0 0,-1 17 23 0 0,-2 0 0 0 0,-2-1 0 0 0,-7 30-58 0 0,4-35 2 0 0,-2 0 1 0 0,-10 21-3 0 0,-2 7-31 0 0,19-49-88 0 0,-1 0 1 0 0,1 0 0 0 0,-2-1-1 0 0,1 0 1 0 0,-5 7 118 0 0,7-13-160 0 0,0 1 0 0 0,0 0 1 0 0,-1-1-1 0 0,1 0 0 0 0,0 1 1 0 0,-1-1-1 0 0,1 0 0 0 0,-1 0 1 0 0,0 0-1 0 0,0-1 0 0 0,0 1 0 0 0,0-1 1 0 0,0 1-1 0 0,0-1 0 0 0,0 0 1 0 0,0 0-1 0 0,-1 0 160 0 0,-18-1-4284 0 0,10-3-2658 0 0</inkml:trace>
  <inkml:trace contextRef="#ctx0" brushRef="#br0" timeOffset="-93509.623">24902 17775 10136 0 0,'0'0'464'0'0,"-1"-2"-10"0"0,0 1-425 0 0,0 0-1 0 0,1 0 1 0 0,-1-1-1 0 0,0 1 1 0 0,1 0-1 0 0,-1-1 1 0 0,1 1-1 0 0,0 0 1 0 0,-1-1-1 0 0,1 1 1 0 0,0 0-1 0 0,0-1 1 0 0,0 1 0 0 0,0-2-29 0 0,-2-5 1230 0 0,1 7 407 0 0,1 1 82 0 0,0 0-149 0 0,0 0-661 0 0,0 0-291 0 0,0 0-61 0 0,0 0-45 0 0,0 0-143 0 0,-1 0-330 0 0,0 0-1 0 0,0 1 0 0 0,1-1 0 0 0,-1 1 0 0 0,0-1 0 0 0,0 1 1 0 0,0-1-1 0 0,0 1 0 0 0,0 0 0 0 0,1-1 0 0 0,-1 1 0 0 0,0 0 1 0 0,1-1-1 0 0,-1 1 0 0 0,0 0 0 0 0,1 0 0 0 0,-1 0 1 0 0,1 0-1 0 0,0 0 0 0 0,-1 0 0 0 0,1 0-38 0 0,-10 22 151 0 0,10-22-152 0 0,-8 17 1 0 0,6-14-1 0 0,0-1-1 0 0,0 1 1 0 0,0 0-1 0 0,1 0 1 0 0,0 0-1 0 0,0 1 1 0 0,0-1-1 0 0,0 0 2 0 0,-1 1-1096 0 0,5-12 620 0 0,51-82-221 0 0,-45 76 650 0 0,17-26-30 0 0,-6 10 74 0 0,4-10 3 0 0,-14 22 170 0 0,0 1 0 0 0,1 0 0 0 0,1 1 0 0 0,0 0-1 0 0,1 1 1 0 0,5-3-170 0 0,-15 14 48 0 0,4-3 159 0 0,0 0 0 0 0,1 0 0 0 0,0 1-1 0 0,0 0-206 0 0,-6 3 53 0 0,0 1-1 0 0,0 0 0 0 0,0 1 1 0 0,0-1-1 0 0,1 0 0 0 0,-1 0 1 0 0,0 1-1 0 0,0 0 0 0 0,0-1 1 0 0,1 1-1 0 0,-1 0 0 0 0,0 0 0 0 0,0 0 1 0 0,1 0-1 0 0,-1 0 0 0 0,0 1 1 0 0,0-1-1 0 0,0 1 0 0 0,1 0-52 0 0,-1-1 37 0 0,-1 1 0 0 0,1 0 0 0 0,0 0-1 0 0,-1 0 1 0 0,1 1 0 0 0,-1-1-1 0 0,0 0 1 0 0,1 0 0 0 0,-1 1 0 0 0,0-1-1 0 0,0 1 1 0 0,1-1 0 0 0,-1 1 0 0 0,-1-1-1 0 0,1 1 1 0 0,0 0 0 0 0,0 0 0 0 0,0 0-37 0 0,1 6 126 0 0,0-1-1 0 0,0 1 1 0 0,1 6-126 0 0,-1-4 137 0 0,-1 3-42 0 0,0 1-1 0 0,0-1 1 0 0,-1 0-1 0 0,-1 1 1 0 0,0 3-95 0 0,-1 10 103 0 0,-2 6-48 0 0,-1-1 0 0 0,-2 1 0 0 0,-1-1 0 0 0,-5 10-55 0 0,-1 5 20 0 0,-12 32-36 0 0,22-67-129 0 0,0-1-1 0 0,-1 1 0 0 0,0-1 1 0 0,-3 4 145 0 0,4-8-838 0 0,0-1 0 0 0,0 0 1 0 0,-1 0-1 0 0,-3 4 838 0 0,3-9-1829 0 0,-3-1-312 0 0</inkml:trace>
  <inkml:trace contextRef="#ctx0" brushRef="#br0" timeOffset="-93188.479">24970 17724 10592 0 0,'0'0'818'0'0,"1"-2"-371"0"0,2-1 372 0 0,-1-1 1 0 0,1 1-1 0 0,0 0 0 0 0,0 0 1 0 0,0 0-1 0 0,3-3-819 0 0,-4 6 544 0 0,-1-1-424 0 0,1 0 0 0 0,0 1 1 0 0,-1-1-1 0 0,1 1 0 0 0,-1-1 0 0 0,1 1 1 0 0,0 0-1 0 0,0 0 0 0 0,-1 0 1 0 0,1 0-1 0 0,0 0 0 0 0,1 0-120 0 0,-1 0 158 0 0,12 17 731 0 0,-13-14-855 0 0,1 0-1 0 0,-1 0 0 0 0,1 0 1 0 0,-1 0-1 0 0,0 0 0 0 0,0 0 1 0 0,0 0-1 0 0,-1 1 0 0 0,1-1 1 0 0,-1 0-1 0 0,0 1 0 0 0,1-1 0 0 0,-1 0 1 0 0,-1 1-1 0 0,1-1 0 0 0,-1 0 1 0 0,1 1-1 0 0,-1-1 0 0 0,0 2-33 0 0,-2 12 65 0 0,-3 11-35 0 0,-1 0 0 0 0,-2 0 0 0 0,0-1 0 0 0,-2 0 0 0 0,-13 22-30 0 0,0 1 128 0 0,24-49-64 0 0,0-1 2 0 0,0 0 6 0 0,0 0 6 0 0,1 1 2 0 0,-1-1-77 0 0,1 1 0 0 0,-1-1 0 0 0,1 1-1 0 0,-1-1 1 0 0,1 1 0 0 0,-1-1 0 0 0,1 1 0 0 0,-1-1-1 0 0,1 0 1 0 0,0 1 0 0 0,-1-1 0 0 0,1 0 0 0 0,-1 1-1 0 0,1-1 1 0 0,0 0 0 0 0,-1 0 0 0 0,1 0-1 0 0,0 0 1 0 0,-1 0 0 0 0,1 0 0 0 0,0 0 0 0 0,-1 0-1 0 0,1 0 1 0 0,0 0 0 0 0,-1 0 0 0 0,1 0 0 0 0,0 0-3 0 0,1-1 4 0 0,3 1-139 0 0,0-1-1 0 0,0 0 1 0 0,-1 0-1 0 0,1 0 1 0 0,0 0-1 0 0,-1-1 0 0 0,1 0 1 0 0,-1 0-1 0 0,0 0 1 0 0,1 0-1 0 0,-1-1 1 0 0,2-1 135 0 0,11-7-870 0 0</inkml:trace>
  <inkml:trace contextRef="#ctx0" brushRef="#br0" timeOffset="-92790.544">22369 17069 13448 0 0,'-13'11'188'0'0,"11"-9"-60"0"0,-1 0 0 0 0,1 0 0 0 0,0 0 0 0 0,0 0 0 0 0,0 0 0 0 0,0 1 1 0 0,0-1-1 0 0,0 1 0 0 0,0 0-128 0 0,1-1 6 0 0,1-1 0 0 0,0 0 0 0 0,-1 0 1 0 0,1 0-1 0 0,0 0 0 0 0,0 0 0 0 0,0 0 0 0 0,0 1 0 0 0,0-1 1 0 0,1 0-1 0 0,-1 0 0 0 0,0 0 0 0 0,0 0 0 0 0,1 0 1 0 0,-1 0-1 0 0,1 1 0 0 0,-1-1 0 0 0,1 0 0 0 0,-1 0 0 0 0,1 0 1 0 0,-1-1-1 0 0,1 1 0 0 0,0 1-6 0 0,21 20 308 0 0,-15-16 22 0 0,27 28 943 0 0,0-1 343 0 0,3 0-1616 0 0,48 32 1259 0 0,2-5 1 0 0,45 22-1260 0 0,-71-45 190 0 0,95 58-91 0 0,5-8-1 0 0,3-6 0 0 0,3-8-98 0 0,-139-61-222 0 0,52 18-732 0 0,-36-18 275 0 0</inkml:trace>
  <inkml:trace contextRef="#ctx0" brushRef="#br0" timeOffset="-91325.461">20783 10548 6912 0 0,'93'-32'877'0'0,"-59"19"985"0"0,-2-1-1 0 0,15-10-1861 0 0,4-1 1830 0 0,-41 20-1354 0 0,-1 0-1 0 0,0 0 0 0 0,0-1 1 0 0,-1 0-1 0 0,1-2-475 0 0,-5 5 294 0 0,0-1-1 0 0,0 1 1 0 0,-1-1 0 0 0,1 0 0 0 0,-1 0-1 0 0,0 0 1 0 0,0-1 0 0 0,-1 1 0 0 0,1-1-1 0 0,-1 0 1 0 0,0 1-294 0 0,-2 3 48 0 0,0 0-1 0 0,1 1 1 0 0,-1-1 0 0 0,0 1 0 0 0,0-1-1 0 0,0 0 1 0 0,0 1 0 0 0,0-1-1 0 0,0 0 1 0 0,0 1 0 0 0,0-1-1 0 0,0 1 1 0 0,0-1 0 0 0,0 0-1 0 0,0 1 1 0 0,0-1 0 0 0,-1 0 0 0 0,1 1-1 0 0,0-1 1 0 0,0 1 0 0 0,-1-1-1 0 0,1 1 1 0 0,0-1 0 0 0,-1 1-1 0 0,1-1 1 0 0,0 1-48 0 0,-1-1 48 0 0,0 0-1 0 0,0 1 1 0 0,0-1 0 0 0,0 0 0 0 0,0 1-1 0 0,0-1 1 0 0,-1 1 0 0 0,1 0-1 0 0,0-1 1 0 0,0 1 0 0 0,0 0-1 0 0,0 0 1 0 0,-1 0-48 0 0,-3-1 99 0 0,-1 1 1 0 0,1 0-1 0 0,0 1 0 0 0,0-1 1 0 0,0 1-1 0 0,-2 1-99 0 0,-6 2 94 0 0,1 1-1 0 0,-1 0 1 0 0,1 0-1 0 0,1 1 1 0 0,-12 8-94 0 0,2 0 53 0 0,0 2 1 0 0,-12 11-54 0 0,-121 119 9 0 0,136-129-8 0 0,-28 31 22 0 0,-7 13-23 0 0,24-27 31 0 0,-16 19-231 0 0,3 3 1 0 0,2 1-1 0 0,-5 15 200 0 0,36-56-22 0 0,1-1 0 0 0,1 1 1 0 0,1 0-1 0 0,0 1 0 0 0,1 0 0 0 0,1 0 0 0 0,0 0 0 0 0,1 0 0 0 0,1 4 22 0 0,1-7-13 0 0,1 0 0 0 0,0 0 0 0 0,1 0-1 0 0,0 0 1 0 0,1 0 0 0 0,1 0-1 0 0,0 0 1 0 0,1-1 0 0 0,1 0 0 0 0,0 0-1 0 0,4 7 14 0 0,12 22 0 0 0,59 114 0 0 0,-59-114 0 0 0,-2 2 0 0 0,-1 1 0 0 0,6 31 0 0 0,-20-63-6 0 0,0 0 1 0 0,-1 0-1 0 0,-1 1 0 0 0,0-1 0 0 0,-1 1 0 0 0,0 8 6 0 0,-2-12-66 0 0,0 0 1 0 0,0 0-1 0 0,-1 0 1 0 0,0-1-1 0 0,-1 1 1 0 0,0-1-1 0 0,0 1 1 0 0,-1-1-1 0 0,-1 2 66 0 0,-3 3-381 0 0,-1-1-1 0 0,0 0 1 0 0,0 0-1 0 0,-2-1 1 0 0,1 0-1 0 0,-2 0 1 0 0,1-1 0 0 0,-2-1-1 0 0,1 0 1 0 0,-1-1-1 0 0,-1 0 1 0 0,-5 2 381 0 0,-30 14-4264 0 0,0-2-1 0 0,-49 15 4265 0 0,93-36-214 0 0,-134 44-606 0 0,131-42 988 0 0,-1 0-1 0 0,1 1 1 0 0,1 0-1 0 0,-3 1-167 0 0,-5 5 658 0 0,15-11-613 0 0,-1 0 0 0 0,0 1-1 0 0,1-1 1 0 0,-1 1-1 0 0,0-1 1 0 0,1 0-1 0 0,-1 1 1 0 0,1 0 0 0 0,-1-1-1 0 0,1 1 1 0 0,-1-1-1 0 0,1 1 1 0 0,-1 0-1 0 0,1-1 1 0 0,0 1 0 0 0,-1 0-1 0 0,1 0 1 0 0,0-1-1 0 0,0 1 1 0 0,-1 0-1 0 0,1 0 1 0 0,0-1-1 0 0,0 1 1 0 0,0 0 0 0 0,0 0-1 0 0,0-1 1 0 0,0 1-1 0 0,0 0 1 0 0,0 0-1 0 0,0-1 1 0 0,0 1 0 0 0,1 0-1 0 0,-1 0 1 0 0,0-1-1 0 0,0 1 1 0 0,1 0-1 0 0,-1 0 1 0 0,1-1 0 0 0,-1 1-1 0 0,0-1 1 0 0,1 1-1 0 0,-1 0 1 0 0,1-1-1 0 0,0 1 1 0 0,-1-1 0 0 0,1 1-1 0 0,-1-1 1 0 0,1 1-45 0 0,5 4 437 0 0,1 1 0 0 0,-1-1 1 0 0,1-1-1 0 0,5 4-437 0 0,0-1 589 0 0,5 5-25 0 0,-1 1 1 0 0,-1 1 0 0 0,0 0-1 0 0,-1 1 1 0 0,0 1 0 0 0,-2 0 0 0 0,1 1-1 0 0,3 8-564 0 0,-2 0 441 0 0,-1 0-1 0 0,-1 2 0 0 0,-1-1 1 0 0,-2 1-1 0 0,5 20-440 0 0,-2 6 461 0 0,-3 0 1 0 0,2 35-462 0 0,2 107 680 0 0,-13-186-636 0 0,16 421 403 0 0,-10-69-346 0 0,-3-148-72 0 0,1 672-166 0 0,-4-673-135 0 0,-16 954-3260 0 0,-41-289 708 0 0,48-775 2750 0 0,-12 108 303 0 0,1-10 582 0 0,6 85-811 0 0,14-218 0 0 0</inkml:trace>
  <inkml:trace contextRef="#ctx0" brushRef="#br0" timeOffset="3.647">17645 745 10592 0 0,'-4'-25'1136'0'0,"3"22"-1096"0"0,1 1 0 0 0,-1-1 0 0 0,1 0 0 0 0,-1 0 0 0 0,0 1 0 0 0,0-1 0 0 0,0 0 0 0 0,-1 1 0 0 0,1-1 0 0 0,-1 1 0 0 0,1-1 0 0 0,-1 1 0 0 0,0 0-40 0 0,-2-4 175 0 0,-1 1 0 0 0,0 0 0 0 0,0 0 0 0 0,-4-3-175 0 0,4 5 11 0 0,0 0 1 0 0,0 0 0 0 0,0 1-1 0 0,-1 0 1 0 0,1 0 0 0 0,-1 0-1 0 0,1 1 1 0 0,-1 0-1 0 0,0 0 1 0 0,1 0 0 0 0,-6 0-12 0 0,-4-1 28 0 0,6 2-28 0 0,0 0 1 0 0,0 1 0 0 0,0 0-1 0 0,0 0 1 0 0,0 1 0 0 0,-6 2-1 0 0,5-1 6 0 0,-11 2 136 0 0,1 2-1 0 0,-1 1 0 0 0,1 0 1 0 0,-7 5-142 0 0,-75 46 504 0 0,51-27-327 0 0,1 3 1 0 0,1 2 0 0 0,-21 22-178 0 0,28-20 65 0 0,1 1 1 0 0,3 1-1 0 0,-4 9-65 0 0,5-5 149 0 0,16-21-23 0 0,2 2 0 0 0,0 0 1 0 0,-10 21-127 0 0,-4 13 183 0 0,12-24-64 0 0,1 1 0 0 0,2 1 0 0 0,2 2-119 0 0,-10 34 88 0 0,-2 6 43 0 0,-12 18-131 0 0,31-73 16 0 0,1 0 1 0 0,0 1-1 0 0,2 0 1 0 0,-1 14-17 0 0,-4 13 16 0 0,-3 9 36 0 0,3 1 0 0 0,2 0 0 0 0,2 22-52 0 0,1 16 165 0 0,2-40-27 0 0,3 1-1 0 0,2 0 0 0 0,3 12-137 0 0,8 61 216 0 0,-7-58 15 0 0,6 19-231 0 0,6 1 98 0 0,7 46 32 0 0,-12-70-77 0 0,2 0 1 0 0,12 25-54 0 0,13 67 67 0 0,1 4-68 0 0,106 419 385 0 0,-98-341 155 0 0,-10 13-539 0 0,-22-143 160 0 0,10 103 159 0 0,-13-30 334 0 0,-9 60-653 0 0,-5-190 80 0 0,-15 321 361 0 0,10-296-354 0 0,-25 269 218 0 0,16-227-196 0 0,-14 94 94 0 0,4-70-58 0 0,-25 117 108 0 0,33-198-207 0 0,-29 127 65 0 0,31-134-6 0 0,-7 11-105 0 0,-9 38 44 0 0,-64 283 175 0 0,85-351-171 0 0,0 22-48 0 0,3-22 17 0 0,-7 24-17 0 0,-3-12 38 0 0,-6 30-16 0 0,9-23-12 0 0,-16 72 44 0 0,-28 92-54 0 0,52-205 0 0 0,-2 1 0 0 0,-4 6 0 0 0,-13 35 0 0 0,-1 12 11 0 0,-16 30-11 0 0,7-5 53 0 0,28-81-56 0 0,6-17 9 0 0,0 1-1 0 0,0-1 1 0 0,0 0-1 0 0,-1 0 1 0 0,1 1 0 0 0,-1-1-1 0 0,0 0 1 0 0,0 0-1 0 0,0 0 1 0 0,0-1 0 0 0,0 1-1 0 0,-1 0-5 0 0,-9 13 0 0 0,12-15 0 0 0,-1 0 0 0 0,1 0 0 0 0,-1 0 0 0 0,0 0 0 0 0,1 0 0 0 0,-1 0 0 0 0,0 0 0 0 0,0 0 0 0 0,1 0 0 0 0,-1-1 0 0 0,0 1 0 0 0,0 0 0 0 0,0 0 0 0 0,0-1 0 0 0,0 1 0 0 0,0 0 0 0 0,-1-1 0 0 0,1 0 0 0 0,0 1 0 0 0,0-1 0 0 0,0 1 0 0 0,0-1 0 0 0,-1 0 0 0 0,1 0 0 0 0,0 0 0 0 0,1 0 0 0 0,-1 0 0 0 0,0 0 0 0 0,1 0 0 0 0,-1 0 0 0 0,0 0 0 0 0,1 0 0 0 0,-1 0 0 0 0,0 1 0 0 0,1-1 0 0 0,-1 0 0 0 0,0 0 0 0 0,1 1 0 0 0,-1-1 0 0 0,1 0 0 0 0,-1 1 0 0 0,0-1 0 0 0,1 0 0 0 0,-1 1 0 0 0,0 0 0 0 0,0 1 0 0 0,-1-1 0 0 0,0 0 0 0 0,1 1 0 0 0,-1-1 0 0 0,1 1 0 0 0,-1-1 0 0 0,1 1 0 0 0,0 0 0 0 0,-1 0 0 0 0,1-1 0 0 0,0 1 0 0 0,0 0 0 0 0,0 0 0 0 0,1 0 0 0 0,-1 0 0 0 0,0 0 0 0 0,0 2 0 0 0,-5 7 1 0 0,6-10-2 0 0,-1 0 0 0 0,1 0 1 0 0,-1-1-1 0 0,0 1 0 0 0,1 0 0 0 0,0 0 1 0 0,-1 0-1 0 0,1 0 0 0 0,-1 0 0 0 0,1 0 1 0 0,0 0-1 0 0,0 0 0 0 0,0 0 0 0 0,0 0 1 0 0,0 1 0 0 0,2 16-52 0 0,-1-16 50 0 0,-1 0 1 0 0,1 0 0 0 0,-1 0 0 0 0,0 0 0 0 0,0 0-1 0 0,0 0 1 0 0,0 1 0 0 0,0-1 0 0 0,0 0 0 0 0,-1 0 1 0 0,2-1-4 0 0,-1 1 1 0 0,0-1-1 0 0,0 1 1 0 0,1-1-1 0 0,-1 1 0 0 0,1-1 1 0 0,-1 1-1 0 0,1-1 1 0 0,0 0-1 0 0,-1 1 1 0 0,1-1-1 0 0,0 0 1 0 0,0 1-1 0 0,0-1 1 0 0,0 0 3 0 0,4 8-1 0 0,9 9 1 0 0,-12-17 0 0 0,0 1 0 0 0,0 0 0 0 0,-1 0 0 0 0,1 0 0 0 0,-1 0 0 0 0,1 0 0 0 0,-1 0 0 0 0,0 1 0 0 0,0-1 0 0 0,0 0 0 0 0,0 1 0 0 0,0 0 0 0 0,-1-2 0 0 0,1 0 0 0 0,-1 0 0 0 0,1 0 0 0 0,-1-1 0 0 0,1 1 0 0 0,-1 0 0 0 0,1 0 0 0 0,-1 0 0 0 0,1 0 0 0 0,0-1 0 0 0,0 1 0 0 0,-1 0 0 0 0,1-1 0 0 0,0 1 0 0 0,0 0 0 0 0,0-1 0 0 0,0 1 0 0 0,0-1 0 0 0,0 0 0 0 0,-1 1 0 0 0,2 0 0 0 0,0-1 0 0 0,-1 1 0 0 0,1 0 0 0 0,-1 0 0 0 0,1 1 0 0 0,-1-1 0 0 0,0 0 0 0 0,1 0 0 0 0,-1 1 0 0 0,0-1 0 0 0,6 12 0 0 0,-5-10 0 0 0,0 0 0 0 0,0 0 0 0 0,0 0 0 0 0,0 0 0 0 0,1 0 0 0 0,0 1 0 0 0,4 4 0 0 0,-1 0 0 0 0,1 1 0 0 0,-2-1 0 0 0,1 2 0 0 0,-1-1 0 0 0,-1 1 0 0 0,4 7 0 0 0,4 11 0 0 0,-2-4 12 0 0,0 0-1 0 0,-2 1 0 0 0,3 19-11 0 0,-7-30 20 0 0,0 6 8 0 0,-1 1 1 0 0,-1 0 0 0 0,0 19-29 0 0,0-1 23 0 0,4 281 391 0 0,-5-118-199 0 0,-6-22-37 0 0,0-27-28 0 0,7 12 1 0 0,-2 85 58 0 0,5 438 222 0 0,0-340-313 0 0,3 117-43 0 0,-2-60-74 0 0,3 76-18 0 0,5-183-90 0 0,3 81-63 0 0,-16-364 160 0 0,26 597-519 0 0,-15-456 373 0 0,33 372-648 0 0,-32-423-1032 0 0,28 103 1836 0 0,-37-193-683 0 0,0-1 0 0 0,1 0 0 0 0,2 5 683 0 0,-1-8-2281 0 0,0 0 0 0 0,1 0 1 0 0,2 2 2280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25:40.25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31 66 3224 0 0,'-7'-6'4966'0'0,"7"5"-4634"0"0,0 1 1 0 0,-1 0-1 0 0,1 0 1 0 0,0-1-1 0 0,0 1 1 0 0,0 0-1 0 0,0 0 1 0 0,-1 0-1 0 0,1-1 1 0 0,0 1-1 0 0,0 0 1 0 0,0 0-1 0 0,-1 0 1 0 0,1 0-1 0 0,0-1 1 0 0,0 1-1 0 0,-1 0 1 0 0,1 0-1 0 0,0 0 1 0 0,0 0-1 0 0,-1 0 1 0 0,1 0 0 0 0,0 0-1 0 0,0 0 1 0 0,-1 0-1 0 0,1 0 1 0 0,0 0-1 0 0,0 0 1 0 0,-1 0-1 0 0,1 0 1 0 0,0 0-1 0 0,0 0-332 0 0,1 92 2401 0 0,1-7-1615 0 0,-5 7-786 0 0,1-35 445 0 0,-4 37-236 0 0,1-53-525 0 0,2-1-1 0 0,3 37 317 0 0,1-58-1963 0 0,1 0-1 0 0,3 11 1964 0 0,-1-19-1879 0 0</inkml:trace>
  <inkml:trace contextRef="#ctx0" brushRef="#br0" timeOffset="352.844">99 94 14888 0 0,'0'0'332'0'0,"0"0"50"0"0,0 0 26 0 0,0 0-43 0 0,2-2-135 0 0,5-4 310 0 0,1 1-1 0 0,0 0 1 0 0,0 0 0 0 0,0 1 0 0 0,1 0 0 0 0,-1 0-1 0 0,8-2-539 0 0,17-8 855 0 0,-17 7-767 0 0,0 1 0 0 0,0 0 0 0 0,0 1 0 0 0,0 1 1 0 0,1 0-1 0 0,0 1 0 0 0,0 1 0 0 0,0 1 0 0 0,0 0 0 0 0,0 1 0 0 0,8 2-88 0 0,-22-2 21 0 0,-1 0 0 0 0,1 1 0 0 0,-1-1 0 0 0,1 1 0 0 0,-1 0 0 0 0,1 0 0 0 0,-1 0 0 0 0,0 0 0 0 0,1 0 0 0 0,-1 1-1 0 0,0-1 1 0 0,0 1 0 0 0,0-1 0 0 0,0 1 0 0 0,0 0 0 0 0,0 0 0 0 0,-1 0 0 0 0,2 1-21 0 0,-1 1 26 0 0,0 0 1 0 0,0 0-1 0 0,0 0 0 0 0,0 0 0 0 0,-1 0 1 0 0,1 0-1 0 0,-1 0 0 0 0,0 1 1 0 0,0-1-1 0 0,-1 3-26 0 0,1 11 70 0 0,-1 1 1 0 0,-1-1-1 0 0,-1 0 1 0 0,0 0-1 0 0,-2 3-70 0 0,-3 7 60 0 0,0 1 0 0 0,-4 2-60 0 0,-7 29 70 0 0,2-10 14 0 0,-10 22-84 0 0,8-24-2174 0 0,2 0-4117 0 0,11-29-189 0 0</inkml:trace>
  <inkml:trace contextRef="#ctx0" brushRef="#br0" timeOffset="353.844">190 280 8752 0 0,'0'0'673'0'0,"0"0"-265"0"0,0 0 509 0 0,0 0 274 0 0,0 0 52 0 0,0 0-33 0 0,0 0-158 0 0,0 0-76 0 0,1 2-15 0 0,2 11 42 0 0,0-6-735 0 0,-2-1 1 0 0,1 0-1 0 0,-1 1 0 0 0,0-1 0 0 0,0 4-268 0 0,-3 31 583 0 0,-1 1 0 0 0,-2-2 0 0 0,-2 3-583 0 0,-29 120 515 0 0,2-36-687 0 0,18-71 276 0 0,-8 11-104 0 0,3-7 36 0 0,18-51-103 0 0,0-1 0 0 0,0 1 0 0 0,-3 3 67 0 0,5-11-119 0 0,1-1-1 0 0,0 0-48 0 0,0-2 28 0 0,1-1-1 0 0,0 0 0 0 0,0 0 1 0 0,0 1-1 0 0,0-1 0 0 0,0 0 1 0 0,1 1-1 0 0,-1-1 0 0 0,1 1 0 0 0,0 0 1 0 0,0-1 140 0 0,3-4-202 0 0,8-15-179 0 0,0 2 44 0 0,0 0-1 0 0,12-13 338 0 0,-21 28-53 0 0,0 0-1 0 0,1 1 1 0 0,0-1-1 0 0,-1 1 0 0 0,2 0 1 0 0,-1 1-1 0 0,0-1 1 0 0,1 1-1 0 0,-1 0 1 0 0,1 0-1 0 0,0 1 0 0 0,3-1 54 0 0,-7 2 19 0 0,1 1 0 0 0,0-1 0 0 0,0 1 0 0 0,-1 0 0 0 0,1 0 0 0 0,0 1 0 0 0,0-1 0 0 0,-1 0 0 0 0,1 1 0 0 0,0 0 0 0 0,-1 0 0 0 0,1-1 0 0 0,-1 1 0 0 0,1 1-1 0 0,-1-1 1 0 0,1 0 0 0 0,-1 1 0 0 0,0-1 0 0 0,0 1 0 0 0,1 0 0 0 0,-1 0 0 0 0,0 0-19 0 0,3 3 165 0 0,0 0 0 0 0,0 1-1 0 0,-1-1 1 0 0,0 1 0 0 0,0 0 0 0 0,0 0-1 0 0,-1 0 1 0 0,1 1-165 0 0,9 22 413 0 0,2 0 0 0 0,1-1 0 0 0,18 23-413 0 0,-32-49 10 0 0,0 1-1 0 0,0-1 1 0 0,0 0 0 0 0,1 0 0 0 0,-1 0 0 0 0,1 0 0 0 0,-1 0-1 0 0,1-1 1 0 0,0 1 0 0 0,0-1 0 0 0,0 0 0 0 0,0 0-1 0 0,2 1-9 0 0,-3-2-77 0 0,0 1 0 0 0,0-1 0 0 0,0 1 0 0 0,0-1 0 0 0,0 0-1 0 0,0 0 1 0 0,0 0 0 0 0,1 0 0 0 0,-1 0 0 0 0,0 0 0 0 0,0 0-1 0 0,0-1 1 0 0,0 1 0 0 0,0-1 0 0 0,0 0 0 0 0,0 0-1 0 0,0 0 1 0 0,0 0 0 0 0,1-1 77 0 0,6-8-1499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36:59.37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590 243 6048 0 0,'1'0'9'0'0,"8"-6"148"0"0,-1 1 0 0 0,1 1 0 0 0,0-1 0 0 0,0 1-157 0 0,20-11 2 0 0,-12 4 135 0 0,-9 6 360 0 0,-1-1 1 0 0,1 0-1 0 0,-1 0 1 0 0,-1 0-1 0 0,1-1 1 0 0,-1 0-1 0 0,0 0 0 0 0,0-1 1 0 0,-1 0-1 0 0,3-6-497 0 0,7-5 978 0 0,-12 16-805 0 0,-1 1 0 0 0,1-1 0 0 0,-1 1 0 0 0,0-1 0 0 0,0 0-1 0 0,0 0 1 0 0,-1 0 0 0 0,1 0 0 0 0,-1-1 0 0 0,1 1 0 0 0,-1 0 0 0 0,0 0 0 0 0,0-1-173 0 0,1-4 369 0 0,-1 7-330 0 0,-1 1-1 0 0,0-1 0 0 0,1 1 1 0 0,-1-1-1 0 0,0 1 0 0 0,0-1 1 0 0,0 0-1 0 0,1 1 0 0 0,-1-1 1 0 0,0 0-1 0 0,0 1 0 0 0,0-1 1 0 0,0 1-1 0 0,0-1 0 0 0,0 0 1 0 0,0 1-1 0 0,0-1 0 0 0,0 0 1 0 0,0 1-1 0 0,-1-1 0 0 0,1 0 1 0 0,0 1-1 0 0,0-1 0 0 0,0 1 1 0 0,-1-1-1 0 0,1 0 1 0 0,0 1-1 0 0,-1-1 0 0 0,1 1 1 0 0,-1-1-40 0 0,-1-1 101 0 0,-1-1-1 0 0,1 1 0 0 0,-1 0 0 0 0,0 0 0 0 0,0 0 0 0 0,0 1 0 0 0,1-1 0 0 0,-2 0 0 0 0,1 1 0 0 0,0 0 0 0 0,0 0 0 0 0,0 0 0 0 0,-1 0 0 0 0,1 1 0 0 0,0-1 0 0 0,-1 1 0 0 0,1 0 0 0 0,0 0 0 0 0,-1 0 0 0 0,1 0 0 0 0,-1 1-99 0 0,-8 1 88 0 0,-1 1-23 0 0,0 0-1 0 0,0 1 0 0 0,0 1 0 0 0,1 0 1 0 0,-6 3-65 0 0,-45 30 32 0 0,1 3 1 0 0,2 2 0 0 0,2 3-1 0 0,0 4-32 0 0,35-28-40 0 0,2 1 0 0 0,0 1 0 0 0,1 1 0 0 0,1 0 0 0 0,-6 14 40 0 0,19-28-9 0 0,1 0 0 0 0,0 0-1 0 0,0 1 1 0 0,1 0 0 0 0,0 0-1 0 0,1 0 1 0 0,1 0 0 0 0,0 1-1 0 0,0 7 10 0 0,1 2-20 0 0,1 0-1 0 0,2 0 0 0 0,0 1 0 0 0,1-1 0 0 0,1-1 1 0 0,2 1-1 0 0,0-1 0 0 0,1 0 0 0 0,0 0 0 0 0,3 0 21 0 0,-1 1-17 0 0,-1-1 0 0 0,-1 1-1 0 0,-1 0 1 0 0,2 13 17 0 0,-6-27 0 0 0,-1-1 1 0 0,-1 1-1 0 0,1-1 0 0 0,-1 0 1 0 0,-1 1-1 0 0,1-1 0 0 0,-1 1 1 0 0,0-1-1 0 0,-1 0 0 0 0,0 0 1 0 0,0 1-1 0 0,-1-2 0 0 0,1 1 1 0 0,-2 0-1 0 0,1 0 0 0 0,-1-1 0 0 0,-1 3 8 0 0,-1 0 0 0 0,-1-1 0 0 0,0 1 0 0 0,0-2 0 0 0,0 1 0 0 0,-1-1 0 0 0,0 0 0 0 0,0-1 0 0 0,-2 2-8 0 0,-5 2 0 0 0,2 2 0 0 0,-1 0 0 0 0,1 1 0 0 0,-8 11 0 0 0,-9 8 0 0 0,-11 14 0 0 0,35-40-13 0 0,5-6 9 0 0,1 1 0 0 0,0 0 0 0 0,-1-1 0 0 0,1 1 0 0 0,0 0 0 0 0,0-1 0 0 0,0 1 0 0 0,0 0 0 0 0,-1 0 0 0 0,1-1 0 0 0,0 1 0 0 0,0 0-1 0 0,1 0 1 0 0,-1-1 0 0 0,0 1 0 0 0,0 0 0 0 0,0 0 0 0 0,0-1 0 0 0,1 1 0 0 0,-1 0 0 0 0,0 0 0 0 0,1 0 4 0 0,0 2-31 0 0,0 0 21 0 0,0 0-1 0 0,0 0 1 0 0,1-1 0 0 0,-1 1-1 0 0,1 0 1 0 0,-1-1 0 0 0,1 1 0 0 0,0-1-1 0 0,0 0 1 0 0,0 0 0 0 0,0 1-1 0 0,1-1 1 0 0,-1-1 0 0 0,1 1-1 0 0,-1 0 1 0 0,3 1 10 0 0,-1-1-10 0 0,0 1-1 0 0,0 1 1 0 0,0-1 0 0 0,-1 1 0 0 0,1-1-1 0 0,0 2 11 0 0,31 35 2 0 0,-26-30-15 0 0,-1-1-1 0 0,1 1 0 0 0,-2 0 0 0 0,7 11 14 0 0,-3-1-1 0 0,-2 1-1 0 0,0 0 1 0 0,-1 0-1 0 0,-1 0 0 0 0,-1 1 1 0 0,0 0-1 0 0,-1 8 2 0 0,2 8 1 0 0,-4-19 29 0 0,0-1-1 0 0,0 8-29 0 0,15 304 148 0 0,-12-254-113 0 0,0 51 14 0 0,2 24 30 0 0,-1-28-34 0 0,6 124-45 0 0,1 60 29 0 0,-12-271-4 0 0,3 46-15 0 0,4 136 44 0 0,-3 23-43 0 0,0-2-12 0 0,-10 384 119 0 0,-2-228 32 0 0,-2-171-89 0 0,-1 54 8 0 0,-1 94 2 0 0,4-227-57 0 0,-16 327 99 0 0,9-244-57 0 0,4-83-22 0 0,-9 134 63 0 0,-6 122-4 0 0,11-93-5 0 0,-5 169 39 0 0,14-331-80 0 0,-1 156-41 0 0,2-46 20 0 0,-1-52 12 0 0,-3 151-17 0 0,2-97 22 0 0,0 121 17 0 0,5-220-22 0 0,6 1 0 0 0,13 42-38 0 0,-18-188-7 0 0,54 484 918 0 0,-30-30-917 0 0,-15-125-193 0 0,-1-202 188 0 0,6 173 11 0 0,3 25 0 0 0,21 211 0 0 0,-24-346 14 0 0,12 136 36 0 0,-5-55-51 0 0,4 34-186 0 0,-14-227 31 0 0,3-1 0 0 0,16 42 156 0 0,1-11-524 0 0,11 87 524 0 0,-5 172-1217 0 0,-32-306 917 0 0,1 94-458 0 0,-5-109-584 0 0,-1 7-4552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25:52.07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2965 3 5984 0 0,'8'-2'622'0'0,"-1"1"-380"0"0,-6 1 918 0 0,-1 0 392 0 0,0 0 74 0 0,0 0-36 0 0,0 0-234 0 0,0 0-107 0 0,0 0-23 0 0,-1 12 693 0 0,1-9-1778 0 0,-1 0 0 0 0,0 1 0 0 0,0-1 0 0 0,-1 0-1 0 0,1 0 1 0 0,-1 0 0 0 0,1 0 0 0 0,-1 0 0 0 0,-2 1-141 0 0,-6 13 495 0 0,-17 29 8 0 0,-2-1 1 0 0,-2-2 0 0 0,-14 14-504 0 0,-42 58 79 0 0,66-86-79 0 0,-1 0 0 0 0,-8 5 0 0 0,18-19 0 0 0,0 1 0 0 0,1 2 0 0 0,1-3 0 0 0,-1-1 0 0 0,-5 7 0 0 0,10-13-21 0 0,5-7-79 0 0,1-1 7 0 0,14-5-127 0 0,33-16-364 0 0,9-9 584 0 0,-8 6-32 0 0,0 1 32 0 0,-32 16 3 0 0,1 1 0 0 0,-1 1 0 0 0,1 0-1 0 0,0 2 1 0 0,2-1-3 0 0,-5 3 96 0 0,0 0-1 0 0,0 0 1 0 0,1 2 0 0 0,-1 0-1 0 0,0 0 1 0 0,0 1-96 0 0,-12-1 37 0 0,0-1 0 0 0,0 0 0 0 0,0 1 0 0 0,0-1 0 0 0,0 1 1 0 0,0 0-1 0 0,0 0 0 0 0,-1 0 0 0 0,1 0 0 0 0,0 0 0 0 0,-1 0 0 0 0,1 0 1 0 0,-1 0-1 0 0,1 1 0 0 0,-1-1 0 0 0,1 0 0 0 0,-1 1 0 0 0,0 0 1 0 0,0-1-1 0 0,0 1 0 0 0,0 0 0 0 0,0-1 0 0 0,0 1 0 0 0,0 0 0 0 0,0 0 1 0 0,-1 0-1 0 0,1 0 0 0 0,-1 0 0 0 0,1 1-37 0 0,-1 1 75 0 0,0 0-1 0 0,0 0 1 0 0,0 0 0 0 0,-1 0-1 0 0,1 0 1 0 0,-1 0 0 0 0,0 0-1 0 0,0 0 1 0 0,0-1 0 0 0,-1 1-1 0 0,1 0 1 0 0,-1-1 0 0 0,0 1-1 0 0,0-1 1 0 0,0 1-75 0 0,-23 29 489 0 0,-1-1-1 0 0,-13 12-488 0 0,0-1 144 0 0,-24 23-147 0 0,-2-3 0 0 0,-14 6 3 0 0,3-2-210 0 0,47-42-600 0 0,0-1 1 0 0,-2-1-1 0 0,0-2 0 0 0,-1-2 0 0 0,-28 13 810 0 0,30-20-1975 0 0</inkml:trace>
  <inkml:trace contextRef="#ctx0" brushRef="#br0" timeOffset="346.357">2538 646 7368 0 0,'4'0'303'0'0,"-1"0"1"0"0,0 0 0 0 0,1 0-1 0 0,-1 1 1 0 0,1-1-1 0 0,-1 1 1 0 0,0-1 0 0 0,1 1-1 0 0,-1 0 1 0 0,0 0 0 0 0,0 1-1 0 0,0-1 1 0 0,0 1-1 0 0,0 0 1 0 0,0-1 0 0 0,0 1-1 0 0,0 0 1 0 0,-1 1-1 0 0,1-1 1 0 0,-1 0 0 0 0,0 1-1 0 0,1-1 1 0 0,-1 1 0 0 0,0 0-1 0 0,-1 0 1 0 0,1 0-1 0 0,0 0 1 0 0,-1 0 0 0 0,0 0-1 0 0,1 0 1 0 0,-1 1-1 0 0,0 2-303 0 0,8 27 860 0 0,-2 0 0 0 0,-1 1 0 0 0,-1 0 0 0 0,-1 15-860 0 0,-3 140 325 0 0,-2-107-150 0 0,9 90-963 0 0,-7-130-52 0 0,2 13-5159 0 0,-2-29 219 0 0</inkml:trace>
  <inkml:trace contextRef="#ctx0" brushRef="#br0" timeOffset="681.848">2723 968 12896 0 0,'0'0'997'0'0,"1"0"-554"0"0,18-10 1007 0 0,-15 7-1221 0 0,-1 1-1 0 0,1 0 0 0 0,-1 1 1 0 0,1-1-1 0 0,0 1 0 0 0,-1 0 0 0 0,1-1 1 0 0,2 1-229 0 0,46-8 1806 0 0,-37 6-1561 0 0,-12 2-213 0 0,0 1 0 0 0,0-1-1 0 0,0 1 1 0 0,0 0 0 0 0,0 0 0 0 0,0 0 0 0 0,0 0-1 0 0,0 0 1 0 0,3 1-32 0 0,29 4 126 0 0,-27-5-115 0 0,0 1 0 0 0,-1 0 0 0 0,1 1 1 0 0,0 0-1 0 0,4 1-11 0 0,-9-2-2 0 0,-1 0 1 0 0,0 0-1 0 0,0 1 1 0 0,0-1-1 0 0,0 0 1 0 0,0 1-1 0 0,0-1 1 0 0,0 1-1 0 0,-1-1 0 0 0,1 1 1 0 0,0 0-1 0 0,-1 0 1 0 0,1 0-1 0 0,-1 0 1 0 0,0 0-1 0 0,0 0 0 0 0,0 0 1 0 0,0 0-1 0 0,0 1 1 0 0,0 1 1 0 0,1 1-66 0 0,-1 1 0 0 0,0-1 0 0 0,-1 1 0 0 0,1-1 0 0 0,-1 1 0 0 0,0 0 0 0 0,0-1 0 0 0,-1 1 0 0 0,0-1 0 0 0,0 1 1 0 0,0-1-1 0 0,-1 1 0 0 0,1-1 0 0 0,-1 0 0 0 0,-2 3 66 0 0,-5 10-411 0 0,-1 0 1 0 0,-1-1-1 0 0,-10 12 411 0 0,-1 3-497 0 0,-11 14-1013 0 0,-2-2-1 0 0,-8 6 1511 0 0,-9 11-369 0 0,40-48 319 0 0,4-3 186 0 0,0 0 0 0 0,0 0 1 0 0,0 3-137 0 0,1-3 221 0 0,-7 11 458 0 0,14-21-619 0 0,-1 1 1 0 0,1-1 0 0 0,0 1-1 0 0,0 0 1 0 0,0-1-1 0 0,-1 1 1 0 0,1-1-1 0 0,0 1 1 0 0,0 0 0 0 0,0-1-1 0 0,0 1 1 0 0,0-1-1 0 0,0 1 1 0 0,0 0-1 0 0,0-1 1 0 0,0 1 0 0 0,1-1-1 0 0,-1 1 1 0 0,0 0-1 0 0,0-1 1 0 0,0 1 0 0 0,1-1-1 0 0,-1 1 1 0 0,0-1-1 0 0,1 1 1 0 0,-1-1-1 0 0,0 1 1 0 0,1-1 0 0 0,-1 1-1 0 0,1-1 1 0 0,-1 0-1 0 0,1 1 1 0 0,-1-1-1 0 0,1 1-60 0 0,2 0 112 0 0,1 1-1 0 0,-1 0 0 0 0,1-1 1 0 0,-1 0-1 0 0,1 0 0 0 0,0 0 0 0 0,-1-1 1 0 0,1 1-1 0 0,0-1 0 0 0,0 0 1 0 0,0 0-1 0 0,-1 0 0 0 0,1 0 1 0 0,0-1-112 0 0,12-1 408 0 0,0-1 0 0 0,12-4-408 0 0,-15 3 201 0 0,40-12 158 0 0,-29 9-400 0 0,1 0-1 0 0,14-2 42 0 0,-33 9-378 0 0,0-2 0 0 0,0 1 0 0 0,0 0 0 0 0,5-3 378 0 0,2-4-6683 0 0</inkml:trace>
  <inkml:trace contextRef="#ctx0" brushRef="#br0" timeOffset="-3153.778">276 459 1840 0 0,'0'-8'176'0'0,"1"5"851"0"0,-1-1-1 0 0,1 0 1 0 0,1 1-1 0 0,-1-1 1 0 0,1 1 0 0 0,-1-1-1 0 0,1 1 1 0 0,0 0 0 0 0,0 0-1 0 0,0 0 1 0 0,1-1-1027 0 0,-3 4 149 0 0,1-1 1 0 0,-1 1-1 0 0,0 0 1 0 0,0-1-1 0 0,1 1 0 0 0,-1 0 1 0 0,0 0-1 0 0,1-1 1 0 0,-1 1-1 0 0,0 0 1 0 0,1 0-1 0 0,-1 0 0 0 0,0-1 1 0 0,1 1-1 0 0,-1 0 1 0 0,0 0-1 0 0,1 0 1 0 0,-1 0-1 0 0,1 0 0 0 0,-1 0 1 0 0,0 0-1 0 0,1 0 1 0 0,-1 0-1 0 0,1 0 1 0 0,-1 0-1 0 0,0 0 0 0 0,1 0 1 0 0,-1 0-1 0 0,1 0 1 0 0,-1 0-1 0 0,0 0 1 0 0,1 0-1 0 0,-1 1 0 0 0,0-1 1 0 0,1 0-1 0 0,-1 0 1 0 0,0 0-1 0 0,1 1-149 0 0,0-1 104 0 0,0 1 0 0 0,0 0 0 0 0,-1 0 0 0 0,1-1 0 0 0,0 1 0 0 0,0 0 0 0 0,-1 0-1 0 0,1 0 1 0 0,0 0 0 0 0,-1 0 0 0 0,1 0 0 0 0,-1 0 0 0 0,1 1-104 0 0,5 24 363 0 0,-1 0 0 0 0,-1 0-1 0 0,-1 0 1 0 0,-2 1 0 0 0,0 1-363 0 0,0 6 182 0 0,1 259 551 0 0,-3-155-657 0 0,-4-58-52 0 0,3-51 0 0 0,0 0 0 0 0,3 24-24 0 0,2-23 0 0 0,-1-13 0 0 0,0-1 0 0 0,-2 0 0 0 0,-1 12 0 0 0,-5 28 1 0 0,-3 22-82 0 0,9-64 5 0 0,-1 0 0 0 0,-1 0 0 0 0,0-1 0 0 0,-1 1-1 0 0,0 0 1 0 0,-1-1 0 0 0,-2 6 76 0 0,5-18-39 0 0,0 1 0 0 0,1 0 0 0 0,-1 0 1 0 0,1 0-1 0 0,0 0 0 0 0,-1 0 0 0 0,1 0 0 0 0,0 0 1 0 0,0-1-1 0 0,0 1 0 0 0,0 0 0 0 0,1 0 0 0 0,-1 0 39 0 0,1 11-632 0 0,-1-12-487 0 0,0-1-274 0 0,0 0-57 0 0</inkml:trace>
  <inkml:trace contextRef="#ctx0" brushRef="#br0" timeOffset="-2750.561">551 283 15000 0 0,'-10'7'686'0'0,"7"-6"-15"0"0,3-1-319 0 0,0 0 250 0 0,3 1 153 0 0,6 1-312 0 0,0 0 0 0 0,0 0 0 0 0,0-1 1 0 0,0 0-1 0 0,0 0 0 0 0,1-1 0 0 0,-1-1 0 0 0,0 0 0 0 0,5 0-443 0 0,3-2 346 0 0,0 0 1 0 0,1 2-1 0 0,-1 0 1 0 0,5 1-347 0 0,0 0 296 0 0,0-1-1 0 0,2-1-295 0 0,31-5 226 0 0,1 3 0 0 0,0 2 0 0 0,40 4-226 0 0,-87-1 15 0 0,-1 0 0 0 0,1 0 0 0 0,0 1 0 0 0,0 0 1 0 0,-1 1-1 0 0,6 2-15 0 0,-9-3 20 0 0,-1 0 1 0 0,1 0-1 0 0,-1 1 1 0 0,0-1-1 0 0,0 1 1 0 0,0 0-1 0 0,0 0 1 0 0,-1 1-1 0 0,1-1 1 0 0,-1 1-1 0 0,0 0 1 0 0,2 3-21 0 0,1 2 63 0 0,-2 1 0 0 0,1-1 0 0 0,-1 1 0 0 0,-1-1 0 0 0,0 1 0 0 0,0 0 0 0 0,1 10-63 0 0,1 14 415 0 0,-1 27-415 0 0,-3-47 40 0 0,0 24 123 0 0,-3 0 0 0 0,-2 11-163 0 0,0 17 99 0 0,-24 231 89 0 0,5-85-141 0 0,14-122-23 0 0,2-22 5 0 0,1 34-29 0 0,5-78-16 0 0,0-19-1 0 0,1 0 0 0 0,-1 0 0 0 0,1 0 0 0 0,1 0 0 0 0,-1 0 0 0 0,1 3 17 0 0,0-7-15 0 0,-1 0-1 0 0,0 0 1 0 0,0 0 0 0 0,0 0 0 0 0,0 0 0 0 0,0 0 0 0 0,-1 1 0 0 0,1-1 0 0 0,0 0 0 0 0,0 0 0 0 0,-1 0 0 0 0,1 0 0 0 0,0 0 0 0 0,-1 0 0 0 0,0 1 15 0 0,0-1-152 0 0,1-1-166 0 0,0 0-70 0 0,-25-39-3712 0 0,17 21 2314 0 0</inkml:trace>
  <inkml:trace contextRef="#ctx0" brushRef="#br0" timeOffset="-2365">491 858 7368 0 0,'-2'1'90'0'0,"1"-1"1"0"0,-1 1 0 0 0,1-1-1 0 0,0 1 1 0 0,-1-1 0 0 0,1 0-1 0 0,-1 0 1 0 0,1 0 0 0 0,-1 0-1 0 0,1 0 1 0 0,-1 0 0 0 0,1 0-1 0 0,-1 0 1 0 0,1-1 0 0 0,-1 1-1 0 0,1-1 1 0 0,-2 1-91 0 0,-3-5 3415 0 0,10 0 1432 0 0,4 0-4445 0 0,-7 4 63 0 0,24-13 507 0 0,1 1 0 0 0,0 1 0 0 0,1 2 0 0 0,22-6-972 0 0,-13 4 321 0 0,32-7-51 0 0,-64 18-256 0 0,0 0 0 0 0,0 0-1 0 0,0 0 1 0 0,0 0 0 0 0,0 1 0 0 0,1 0 0 0 0,-1 0 0 0 0,3 0-14 0 0,1 0 7 0 0,8 3 86 0 0,-14 1-75 0 0,-2-3 1 0 0,1 3 9 0 0,0 0-1 0 0,0 0 1 0 0,0 0 0 0 0,-1 0 0 0 0,0 0 0 0 0,1 0 0 0 0,-1 0 0 0 0,-1 0 0 0 0,1 0 0 0 0,-1 0 0 0 0,1 0 0 0 0,-1 0 0 0 0,0 0 0 0 0,-1 0 0 0 0,1 0-1 0 0,-2 2-27 0 0,-5 11 72 0 0,-1 0 0 0 0,0-1 0 0 0,-2 2-72 0 0,1-2 54 0 0,-67 113 14 0 0,58-96-57 0 0,-18 29-1 0 0,23-41 1 0 0,1 0-1 0 0,1 1 1 0 0,2 0 0 0 0,0 1-1 0 0,-1 3-10 0 0,11-25 0 0 0,0 0 0 0 0,-1 0 0 0 0,1 0 0 0 0,0 0 0 0 0,-1 0 0 0 0,1 0 0 0 0,0 0 0 0 0,0 0 0 0 0,0 1 0 0 0,0-1 0 0 0,0 0 0 0 0,0 0 0 0 0,0 0 0 0 0,0 0 0 0 0,0 0 0 0 0,1 0 0 0 0,-1 0 0 0 0,0 0 0 0 0,1 0 0 0 0,-1 0 0 0 0,0 0 0 0 0,7 7 0 0 0,-4-7 0 0 0,0 0 0 0 0,0 0 0 0 0,0 0 0 0 0,1 0 0 0 0,-1 0 0 0 0,0-1 0 0 0,1 1 0 0 0,-1-1 0 0 0,0 0 0 0 0,1 0 0 0 0,-1 0 0 0 0,1 0 0 0 0,-1-1 0 0 0,0 0 0 0 0,1 1 0 0 0,-1-1 0 0 0,2-1 0 0 0,12-4 0 0 0,-1 0 0 0 0,14-7 0 0 0,-23 9 0 0 0,9-5 31 0 0,0-1 0 0 0,-1 0 0 0 0,0-1 0 0 0,0-1 0 0 0,-2-1-1 0 0,1 0 1 0 0,2-4-31 0 0,-9 9 70 0 0,17-19-41 0 0,-23 25-60 0 0,0 0 0 0 0,0 0 0 0 0,0 0-1 0 0,0 0 1 0 0,0 0 0 0 0,-1 0 0 0 0,1 0 0 0 0,0 0 0 0 0,-1 0-1 0 0,0 0 1 0 0,1 0 0 0 0,-1 0 0 0 0,0 0 0 0 0,0-1-1 0 0,0 1 1 0 0,-1 0 31 0 0,-1-11-756 0 0,-1 0 1 0 0,-1 1-1 0 0,0-1 0 0 0,-1 1 0 0 0,0 0 0 0 0,-1 0 1 0 0,0 1-1 0 0,-6-9 756 0 0,-5-2-2081 0 0</inkml:trace>
  <inkml:trace contextRef="#ctx0" brushRef="#br0" timeOffset="-2036.661">620 567 10736 0 0,'-4'-16'490'0'0,"2"11"-364"0"0,1 1 0 0 0,0-1 0 0 0,0 1 1 0 0,1-1-1 0 0,-1 1 0 0 0,1-1 0 0 0,0-1-126 0 0,0 2 1058 0 0,0 2 4664 0 0,3 5-1988 0 0,0 0-5170 0 0,-1 0 1553 0 0,0 0-1 0 0,-1-1 0 0 0,1 1 1 0 0,-1 0-1 0 0,0 0 1 0 0,0 0-1 0 0,0 0 0 0 0,0 0 1 0 0,-1 0-1 0 0,1 0 0 0 0,-1 0-116 0 0,5 16 435 0 0,3 9-71 0 0,0 1-1 0 0,-2 0 1 0 0,-2 0-1 0 0,0 0 1 0 0,-2 0 0 0 0,-1 1-364 0 0,-2 61 923 0 0,-6 25-923 0 0,-1 14 80 0 0,2 3-80 0 0,-2 119-106 0 0,9-216-923 0 0,0-1 1 0 0,5 14 1028 0 0,4-1-6635 0 0,-2-23-814 0 0</inkml:trace>
  <inkml:trace contextRef="#ctx0" brushRef="#br0" timeOffset="-1697.693">1960 8 16615 0 0,'0'0'762'0'0,"0"0"-18"0"0,0 0-351 0 0,0 0 298 0 0,0 0 186 0 0,0 0 34 0 0,0 0-49 0 0,0 0-232 0 0,0 0-101 0 0,-1 2-17 0 0,1 2-471 0 0,-1 0-1 0 0,0 0 1 0 0,1 1-1 0 0,0-1 1 0 0,0 0 0 0 0,0 0-1 0 0,0 0 1 0 0,1 0 0 0 0,-1 1-1 0 0,1-1 1 0 0,1 3-41 0 0,3 18-738 0 0,11 40-3539 0 0,-15-49 2262 0 0</inkml:trace>
  <inkml:trace contextRef="#ctx0" brushRef="#br0" timeOffset="-1351.682">1819 357 8288 0 0,'-2'1'119'0'0,"1"1"0"0"0,0 0 1 0 0,0 0-1 0 0,0-1 0 0 0,0 1 1 0 0,1 0-1 0 0,-1 0 0 0 0,0 0 1 0 0,1 0-1 0 0,0 0 0 0 0,-1 2-119 0 0,1-2 355 0 0,0 0 0 0 0,0 0 0 0 0,0-1 0 0 0,0 1 0 0 0,1 0 0 0 0,-1 0 0 0 0,0 0 0 0 0,1 0 0 0 0,0-1 0 0 0,-1 1 0 0 0,1 0 0 0 0,0-1 0 0 0,0 1 0 0 0,0 0 0 0 0,0-1 0 0 0,0 1 0 0 0,0-1 0 0 0,0 1 0 0 0,1-1 0 0 0,-1 0-1 0 0,0 1 1 0 0,1-1 0 0 0,-1 0 0 0 0,1 0 0 0 0,-1 0 0 0 0,1 0 0 0 0,0 0 0 0 0,0-1 0 0 0,0 1-355 0 0,1 0-13 0 0,-1 0-1 0 0,0-1 0 0 0,1 1 1 0 0,-1-1-1 0 0,0 0 0 0 0,1 0 1 0 0,-1 0-1 0 0,1 0 0 0 0,-1 0 14 0 0,39-3 630 0 0,-21 2-503 0 0,0-1 1 0 0,0-1-1 0 0,4-2-127 0 0,2-1 24 0 0,1 1-1 0 0,0 1 0 0 0,0 2 1 0 0,6 0-24 0 0,-32 2 4 0 0,-1 1 0 0 0,0 0 0 0 0,0-1 0 0 0,1 1 0 0 0,-1-1 0 0 0,0 1 0 0 0,0-1 0 0 0,0 1 0 0 0,0 0 0 0 0,0-1 0 0 0,0 1 0 0 0,0-1 0 0 0,0 1 0 0 0,0 0 0 0 0,0-1 0 0 0,-1 1 0 0 0,1-1 0 0 0,0 1 0 0 0,0-1 0 0 0,-1 1-4 0 0,-3 11 23 0 0,0-2 0 0 0,-1 1 0 0 0,-1 0-1 0 0,0-1 1 0 0,0 0 0 0 0,-1-1 0 0 0,-4 5-23 0 0,-17 18 69 0 0,-16 13-69 0 0,20-21-3 0 0,-48 51 3 0 0,-61 62 0 0 0,113-117 0 0 0,-16 22 0 0 0,17-19 0 0 0,9-8 0 0 0,10-15 2 0 0,0 1-1 0 0,0-1 0 0 0,0 1 1 0 0,0-1-1 0 0,0 1 0 0 0,0 0 1 0 0,0-1-1 0 0,0 1 0 0 0,0-1 1 0 0,0 1-1 0 0,0-1 0 0 0,0 1 1 0 0,0-1-1 0 0,0 1 0 0 0,0-1 1 0 0,1 1-1 0 0,-1-1 0 0 0,0 1 1 0 0,0-1-1 0 0,1 1 0 0 0,-1-1 0 0 0,0 1 1 0 0,1-1-1 0 0,-1 1 0 0 0,0-1 1 0 0,1 0-1 0 0,-1 1 0 0 0,1-1 1 0 0,-1 0-1 0 0,1 1 0 0 0,-1-1 1 0 0,1 0-1 0 0,-1 0 0 0 0,1 1 1 0 0,-1-1-1 0 0,1 0 0 0 0,-1 0-1 0 0,2 1 3 0 0,0-1 0 0 0,-1 1 0 0 0,1-1 0 0 0,0 1 0 0 0,0-1 0 0 0,0 0 0 0 0,-1 0 0 0 0,1 0 0 0 0,0 0 0 0 0,0 0-1 0 0,0 0 1 0 0,0-1-3 0 0,31-8 208 0 0,9-6-208 0 0,-24 9 76 0 0,99-41 435 0 0,4-1-102 0 0,-114 46-391 0 0,0-1 27 0 0,-1 1-1 0 0,1-1 0 0 0,-1 0 1 0 0,0 0-1 0 0,4-3-44 0 0,-17 2 31 0 0,-4 4-328 0 0,-1-1 1 0 0,1 1-1 0 0,0 1 0 0 0,0 0 0 0 0,-2 1 297 0 0,0 0-741 0 0,1-1 0 0 0,-1 0 0 0 0,0-1 0 0 0,0 0 741 0 0,3-1-708 0 0,0-1-1 0 0,1 0 1 0 0,-1-1 0 0 0,-4-1 708 0 0,-16-7-1653 0 0</inkml:trace>
  <inkml:trace contextRef="#ctx0" brushRef="#br0" timeOffset="-1015.216">1616 589 2760 0 0,'-10'-3'68'0'0,"8"3"-51"0"0,0-1 0 0 0,0 1 0 0 0,0-1 0 0 0,0 1 0 0 0,0-1 0 0 0,0 0 0 0 0,0 0 0 0 0,0 0 0 0 0,1 0 0 0 0,-1-1 0 0 0,0 1 0 0 0,0 0-17 0 0,-1-3-698 0 0,-1-1 6310 0 0,3 4 962 0 0,2 5-2349 0 0,2 2-4932 0 0,7 16 1723 0 0,-7-17-814 0 0,0 0-1 0 0,-1 1 1 0 0,0-1-1 0 0,0 1 1 0 0,0-1-1 0 0,-1 2-201 0 0,3 12 437 0 0,-1-5-88 0 0,0 1-1 0 0,-1-1 1 0 0,-1 1-1 0 0,0 14-348 0 0,-7 23 1056 0 0,-8 30-1056 0 0,-1 11 401 0 0,9-60-242 0 0,-1 0 0 0 0,-1-1 0 0 0,-3 4-159 0 0,-36 95 368 0 0,35-102-298 0 0,-45 105-34 0 0,-9 27-43 0 0,-8 28-338 0 0,50-129-1123 0 0,14-37-4393 0 0,4-11-1384 0 0</inkml:trace>
  <inkml:trace contextRef="#ctx0" brushRef="#br0" timeOffset="17864.034">736 2197 11720 0 0,'0'0'532'0'0,"0"0"-4"0"0,5 10 1264 0 0,-5-7-1524 0 0,0-1 1 0 0,0 0 0 0 0,0 0 0 0 0,1 1 0 0 0,-1-1 0 0 0,1 0 0 0 0,0 0 0 0 0,0 0-1 0 0,-1 0 1 0 0,1 0 0 0 0,1 0 0 0 0,-1 1-269 0 0,0-1 130 0 0,0-1-1 0 0,0 1 1 0 0,-1 0-1 0 0,1 0 1 0 0,0 0-1 0 0,-1-1 1 0 0,0 1-1 0 0,1 0 1 0 0,-1 0-1 0 0,0 0 1 0 0,0 0 0 0 0,0 0-130 0 0,3 16 450 0 0,14 12 3 0 0,-14-27-527 0 0,-1 0 1 0 0,0 1-1 0 0,0-1 1 0 0,0 1 0 0 0,0 0-1 0 0,0-1 1 0 0,-1 1-1 0 0,0 0 1 0 0,1 0-1 0 0,-2 0 1 0 0,1 0-1 0 0,0 0 1 0 0,-1 4 73 0 0,0 21-2931 0 0,0-13-3111 0 0</inkml:trace>
  <inkml:trace contextRef="#ctx0" brushRef="#br0" timeOffset="18194.903">327 2665 12152 0 0,'-37'-3'1097'0'0,"35"4"-944"0"0,-1-1 1 0 0,1 1-1 0 0,0 0 1 0 0,0 0-1 0 0,-1 0 0 0 0,1 0 1 0 0,0 0-1 0 0,0 0 1 0 0,0 1-1 0 0,0-1 0 0 0,1 0 1 0 0,-1 1-1 0 0,0 0 1 0 0,1 0-1 0 0,-1-1 0 0 0,1 1 1 0 0,-2 2-154 0 0,2-3 816 0 0,6 37 1796 0 0,-4-35-2576 0 0,-1 0 0 0 0,1 0 1 0 0,0 0-1 0 0,-1-1 0 0 0,1 1 1 0 0,1 0-1 0 0,-1 0 0 0 0,0-1 1 0 0,1 1-1 0 0,-1-1 0 0 0,1 1 1 0 0,0-1-1 0 0,0 0 0 0 0,0 1-36 0 0,14 22 62 0 0,-15-24-106 0 0,1 1 1 0 0,-1 0-1 0 0,1 0 0 0 0,0-1 0 0 0,-1 1 0 0 0,1-1 0 0 0,0 1 0 0 0,0-1 0 0 0,0 0 0 0 0,0 1 0 0 0,0-1 0 0 0,0 0 0 0 0,0-1 0 0 0,0 1 0 0 0,1 0 0 0 0,-1 0 1 0 0,0-1-1 0 0,0 0 0 0 0,1 1 44 0 0,21 7-2967 0 0,-23-7 1257 0 0</inkml:trace>
  <inkml:trace contextRef="#ctx0" brushRef="#br0" timeOffset="18525.95">491 2673 10248 0 0,'-2'-1'2794'0'0,"3"1"-965"0"0,10 2-236 0 0,21 5-539 0 0,-26-7-760 0 0,0-1 1 0 0,0 0-1 0 0,0 0 0 0 0,0 0 0 0 0,0-1 0 0 0,0 0-294 0 0,28-6 899 0 0,-9 3-123 0 0,1-1-1 0 0,24-9-775 0 0,2-1 465 0 0,-40 13-363 0 0,27-8 235 0 0,1 2-1 0 0,0 2 1 0 0,37-2-337 0 0,-44 7 98 0 0,-4 0 33 0 0,1 1 1 0 0,27 3-132 0 0,-43 2 80 0 0,-13-4-71 0 0,0 1-1 0 0,0-1 1 0 0,1 0-1 0 0,-1 1 1 0 0,0 0-1 0 0,0-1 1 0 0,0 1-1 0 0,0 0 1 0 0,0-1-1 0 0,0 1 1 0 0,0 0 0 0 0,0 0-1 0 0,0 0 1 0 0,0 0-1 0 0,0 0 1 0 0,0 0-1 0 0,-1 0 1 0 0,1 0-1 0 0,0 0 1 0 0,-1 1-1 0 0,1-1 1 0 0,-1 0-1 0 0,1 0 1 0 0,-1 1-1 0 0,0-1 1 0 0,1 0-1 0 0,-1 0 1 0 0,0 1-1 0 0,0-1 1 0 0,0 0-1 0 0,0 1 1 0 0,0-1-1 0 0,0 0 1 0 0,0 1 0 0 0,-1-1-1 0 0,1 0 1 0 0,0 0-1 0 0,-1 1 1 0 0,1-1-1 0 0,-1 0 1 0 0,1 0-1 0 0,-1 0 1 0 0,0 1-1 0 0,1-1 1 0 0,-1 0-1 0 0,0 0-8 0 0,-12 17 71 0 0,0-1-1 0 0,-1-1 1 0 0,0 0-1 0 0,-3 1-70 0 0,-66 57-506 0 0,78-70 438 0 0,-42 32-414 0 0,-9 7-1442 0 0,26-15 46 0 0</inkml:trace>
  <inkml:trace contextRef="#ctx0" brushRef="#br0" timeOffset="18883.384">414 3009 12496 0 0,'0'0'572'0'0,"0"0"-11"0"0,0 0-214 0 0,0 0 447 0 0,0 0 240 0 0,0 0 43 0 0,0 0-55 0 0,0 0-267 0 0,-2 0-120 0 0,0 0-562 0 0,1 1 1 0 0,-1-1 0 0 0,0 1 0 0 0,1-1-1 0 0,-1 1 1 0 0,1 0 0 0 0,-1-1 0 0 0,1 1-1 0 0,0 0 1 0 0,-1 0 0 0 0,1 0 0 0 0,0 0-1 0 0,-1 0 1 0 0,1 1 0 0 0,0-1 0 0 0,0 0-1 0 0,0 0 1 0 0,0 1 0 0 0,0-1 0 0 0,0 1-1 0 0,1-1 1 0 0,-1 1-74 0 0,-12 14 171 0 0,4-6-61 0 0,0 1 1 0 0,-7 11-111 0 0,-6 8 56 0 0,-2 3-57 0 0,-12 22 1 0 0,15-29-95 0 0,18-24 77 0 0,0 1 0 0 0,1-1 0 0 0,0 1-1 0 0,0 0 1 0 0,0-1 0 0 0,0 1 0 0 0,0 0 0 0 0,0 0 0 0 0,1 1 0 0 0,-1-1 0 0 0,1 0-1 0 0,0 0 1 0 0,0 3 18 0 0,-3 19-152 0 0,1-19 57 0 0,3-6 93 0 0,0 0 0 0 0,0 0 0 0 0,0 0 0 0 0,-1 0-1 0 0,1 0 1 0 0,0 0 0 0 0,0 0 0 0 0,0 0 0 0 0,0 0-1 0 0,0 0 1 0 0,0 0 0 0 0,0 1 0 0 0,0-1 0 0 0,0 0 0 0 0,0 0-1 0 0,0 0 1 0 0,0 0 0 0 0,0 0 0 0 0,-1 0 0 0 0,1 0-1 0 0,0 1 1 0 0,0-1 0 0 0,0 0 0 0 0,0 0 0 0 0,0 0 0 0 0,0 0-1 0 0,0 0 1 0 0,0 0 0 0 0,0 0 0 0 0,0 1 0 0 0,0-1-1 0 0,1 0 1 0 0,-1 0 0 0 0,0 0 0 0 0,0 0 0 0 0,0 0 0 0 0,0 0-1 0 0,0 0 1 0 0,0 0 0 0 0,0 1 0 0 0,0-1 0 0 0,0 0-1 0 0,0 0 1 0 0,0 0 0 0 0,0 0 2 0 0,2 1-14 0 0,-1 1-1 0 0,1-1 1 0 0,0 0-1 0 0,-1 1 1 0 0,1-1-1 0 0,0 0 1 0 0,0 0-1 0 0,0 0 1 0 0,0-1-1 0 0,0 1 1 0 0,0 0 0 0 0,0-1-1 0 0,0 1 1 0 0,0-1-1 0 0,0 0 1 0 0,0 0-1 0 0,0 0 1 0 0,0 0-1 0 0,1 0 15 0 0,13-2-48 0 0,1-2-1 0 0,-1 1 0 0 0,0-2 1 0 0,5-3 48 0 0,4 0 14 0 0,34-12-18 0 0,-27 8 115 0 0,23-5-111 0 0,-33 11 96 0 0,-9 3-34 0 0,0 0 0 0 0,1 0 0 0 0,-1 1 0 0 0,1 1-62 0 0,-9 1 21 0 0,0 0 0 0 0,-1 0 0 0 0,1 1 1 0 0,0-1-1 0 0,0 1 0 0 0,-1 0 0 0 0,1 1 0 0 0,-1-1 0 0 0,1 1 0 0 0,-1 0 0 0 0,0 0 1 0 0,1 0-1 0 0,0 2-21 0 0,-2-2 27 0 0,0 1 0 0 0,0-1 0 0 0,0 1 0 0 0,-1 0 0 0 0,1 0 0 0 0,-1 0 0 0 0,0 0 1 0 0,0 0-1 0 0,0 0 0 0 0,0 1 0 0 0,0-1 0 0 0,0 2-27 0 0,-2 1 72 0 0,0-5-71 0 0,0-1-1 0 0,0 1 0 0 0,0-1 0 0 0,0 1 1 0 0,-1-1-1 0 0,1 1 0 0 0,0-1 1 0 0,1 1-1 0 0,-1-1 0 0 0,0 1 0 0 0,0-1 1 0 0,0 1-1 0 0,0-1 0 0 0,0 1 1 0 0,0-1-1 0 0,1 1 0 0 0,-1-1 0 0 0,0 1 1 0 0,0-1-1 0 0,1 1 0 0 0,-1-1 1 0 0,0 0-1 0 0,1 1 0 0 0,-1-1 0 0 0,0 1 1 0 0,1-1-1 0 0,-1 0 0 0 0,12 11 29 0 0,-10-9-157 0 0,-2-2-56 0 0,1-2-9 0 0,1 1 127 0 0,0 1-212 0 0,-1-1 1 0 0,1 0 0 0 0,-1 0-1 0 0,1 0 1 0 0,0 0 0 0 0,-1 0-1 0 0,0-1 1 0 0,1 1 0 0 0,-1 0-1 0 0,0-1 1 0 0,0 1 277 0 0,-4-10-1601 0 0</inkml:trace>
  <inkml:trace contextRef="#ctx0" brushRef="#br0" timeOffset="18884.384">629 2899 7368 0 0,'0'0'568'0'0,"0"0"-203"0"0,0 0 540 0 0,0 0 278 0 0,0 0 53 0 0,0 0-37 0 0,0 0-199 0 0,0 0-83 0 0,0 0-18 0 0,0 0-85 0 0,6 7-23 0 0,-3-4-682 0 0,-3-2-83 0 0,1 0 0 0 0,-1-1-1 0 0,1 1 1 0 0,-1 0-1 0 0,1-1 1 0 0,-1 1-1 0 0,0 0 1 0 0,1 0 0 0 0,-1 0-1 0 0,0-1 1 0 0,0 1-1 0 0,1 0 1 0 0,-1 0 0 0 0,0 0-1 0 0,0 0 1 0 0,0-1-1 0 0,0 2-25 0 0,1 4 113 0 0,0-4-132 0 0,0 0 0 0 0,0 0 0 0 0,0 0 0 0 0,0 0 0 0 0,0-1 0 0 0,0 1 0 0 0,0 0 1 0 0,1 0-1 0 0,-1-1 0 0 0,1 1 0 0 0,-1-1 0 0 0,1 1 0 0 0,0-1 0 0 0,1 1 19 0 0,17 10-5524 0 0,-12-9 307 0 0</inkml:trace>
  <inkml:trace contextRef="#ctx0" brushRef="#br0" timeOffset="19207.938">836 2867 3680 0 0,'0'0'284'0'0,"0"3"109"0"0,0-1 113 0 0,-1 1 0 0 0,1-1 0 0 0,-1 1 0 0 0,0-1 0 0 0,0 0 0 0 0,0 1 0 0 0,0-1 0 0 0,0 0 0 0 0,0 0 0 0 0,-1 1 0 0 0,1-1 0 0 0,-1 0 0 0 0,1 0 0 0 0,-1-1 0 0 0,0 1 0 0 0,0 0 0 0 0,0 0 0 0 0,-1 0-506 0 0,-16 17 2461 0 0,8-4-1678 0 0,-2-2-1 0 0,0 1 1 0 0,-1-2 0 0 0,0 0-1 0 0,-10 6-782 0 0,13-8 265 0 0,0-1 1 0 0,1 1-1 0 0,-8 10-265 0 0,-19 19 423 0 0,-69 65 177 0 0,10-9-347 0 0,-50 51-113 0 0,22-24-128 0 0,50-54-977 0 0,73-67-270 0 0,1-1-363 0 0,0 0-68 0 0</inkml:trace>
  <inkml:trace contextRef="#ctx0" brushRef="#br0" timeOffset="19581.316">839 3041 4144 0 0,'3'0'319'0'0,"5"0"979"0"0,0 0 0 0 0,0 0 1 0 0,-1 1-1 0 0,1 0 1 0 0,0 0-1 0 0,2 1-1298 0 0,-8-1 519 0 0,0 0-1 0 0,0 0 1 0 0,0 0-1 0 0,-1 0 1 0 0,1 0-1 0 0,0 0 1 0 0,-1 0-1 0 0,1 1 0 0 0,-1-1 1 0 0,2 1-519 0 0,8 14 561 0 0,-8-11-394 0 0,-1 0-1 0 0,0 0 0 0 0,0 0 0 0 0,-1 0 0 0 0,0 0 0 0 0,0 0 0 0 0,0 0 0 0 0,0 0 0 0 0,-1 1 0 0 0,0-1 0 0 0,0 4-166 0 0,-1 5-23 0 0,0 1 0 0 0,-1-1 0 0 0,-3 13 23 0 0,0 10-2267 0 0,2-22-4095 0 0</inkml:trace>
  <inkml:trace contextRef="#ctx0" brushRef="#br0" timeOffset="19919.272">569 3466 10592 0 0,'0'0'818'0'0,"0"0"-371"0"0,0 0 418 0 0,0 0 242 0 0,0 0 49 0 0,0 0-25 0 0,0 0-152 0 0,-5 8 829 0 0,-4 6-863 0 0,8-13-922 0 0,0 0 0 0 0,0 0 0 0 0,1 0 0 0 0,-1 0 0 0 0,0 0 0 0 0,0 0 0 0 0,1 0 0 0 0,-1 0 0 0 0,1 0 0 0 0,-1 1 0 0 0,1-1-1 0 0,-1 0 1 0 0,1 0 0 0 0,0 1 0 0 0,0-1 0 0 0,-1 0 0 0 0,1 1 0 0 0,0-1 0 0 0,0 0 0 0 0,0 0 0 0 0,1 1 0 0 0,-1-1 0 0 0,0 0 0 0 0,0 1 0 0 0,1-1-23 0 0,0 6 60 0 0,1-1 0 0 0,-1 1 0 0 0,0 0 0 0 0,0 5-60 0 0,1 13 56 0 0,3 34-12 0 0,-5-56-116 0 0,0 0 1 0 0,0 1-1 0 0,0-1 0 0 0,0 0 1 0 0,0 1-1 0 0,-2 2 72 0 0,0 13-597 0 0,2-19 554 0 0,0 1 0 0 0,0-1 0 0 0,0 1 1 0 0,0-1-1 0 0,0 1 0 0 0,0-1 0 0 0,-1 1 0 0 0,1-1 0 0 0,0 1 0 0 0,0-1 0 0 0,0 1 0 0 0,0-1 0 0 0,-1 0 0 0 0,1 1 0 0 0,0-1 0 0 0,-1 1 0 0 0,1-1 0 0 0,0 0 0 0 0,-1 1 0 0 0,1-1 0 0 0,0 0 0 0 0,-1 1 0 0 0,1-1 0 0 0,-1 0 0 0 0,1 0 43 0 0,-1 1-95 0 0,1-1 0 0 0,-1 0 1 0 0,1 0-1 0 0,0 1 0 0 0,-1-1 0 0 0,1 1 0 0 0,-1-1 0 0 0,1 0 0 0 0,0 1 0 0 0,-1-1 1 0 0,1 1-1 0 0,0-1 0 0 0,0 0 0 0 0,-1 1 0 0 0,1-1 0 0 0,0 1 0 0 0,0-1 0 0 0,0 1 1 0 0,-1-1-1 0 0,1 1 0 0 0,0 0 95 0 0,-11-1-1740 0 0,-11 0-351 0 0,7-10-434 0 0,11 8 1936 0 0,1-1 322 0 0,0 1-1 0 0,0-1 1 0 0,0 0 0 0 0,0 0 0 0 0,0 0 0 0 0,1 0 267 0 0,-1 0-189 0 0,1 0 0 0 0,-1 0 0 0 0,1 1 1 0 0,-1-1-1 0 0,0 1 0 0 0,0 0 1 0 0,-1-1 188 0 0,-10-6 380 0 0,9 6 225 0 0,-1-1 1 0 0,1 1 0 0 0,-1 1 0 0 0,-5-3-606 0 0,9 4 117 0 0,1 1 0 0 0,-1-1 0 0 0,0 1 0 0 0,0 0 0 0 0,0 0 0 0 0,0-1 0 0 0,0 1 0 0 0,0 0 0 0 0,0 1 0 0 0,0-1 0 0 0,0 0 0 0 0,0 1 0 0 0,0-1 0 0 0,0 1 0 0 0,0-1 0 0 0,0 1 0 0 0,-1 0-117 0 0,-5 4 559 0 0,1 0 1 0 0,-1 0 0 0 0,1 1 0 0 0,0-1 0 0 0,0 2 0 0 0,1-1-1 0 0,0 1 1 0 0,0 0 0 0 0,-1 2-560 0 0,5-5 127 0 0,-1 0 0 0 0,1-1-1 0 0,0 1 1 0 0,0 0 0 0 0,1 0-1 0 0,-1 0 1 0 0,1 0 0 0 0,0 2-127 0 0,-7 37 427 0 0,7-36-403 0 0,0 1-1 0 0,1 0 0 0 0,0-1 0 0 0,0 1 0 0 0,1-1 0 0 0,1 8-23 0 0,-2-13 11 0 0,1 0 1 0 0,-1 1-1 0 0,1-1 0 0 0,-1 0 0 0 0,1 0 1 0 0,0 0-1 0 0,0 1 0 0 0,0-1 1 0 0,0 0-1 0 0,1 0 0 0 0,-1-1 1 0 0,0 1-1 0 0,1 0 0 0 0,-1 0 1 0 0,1-1-1 0 0,0 1 0 0 0,-1-1 1 0 0,1 1-1 0 0,0-1 0 0 0,0 0 0 0 0,0 1 1 0 0,0-1-1 0 0,0 0-11 0 0,4 0 16 0 0,0 1 0 0 0,0-1-1 0 0,0 0 1 0 0,0-1 0 0 0,0 1-1 0 0,0-1 1 0 0,0 0 0 0 0,0-1-1 0 0,0 1 1 0 0,0-1 0 0 0,3-1-16 0 0,7-3 79 0 0,-1 0 0 0 0,0 0-1 0 0,8-5-78 0 0,8-6 670 0 0,30-19-670 0 0,-43 23 80 0 0,1 0 0 0 0,1 2 0 0 0,0 0 0 0 0,1 1 0 0 0,0 1 0 0 0,10-2-80 0 0,-12 4 40 0 0,8-1 80 0 0,-2 2-124 0 0,-23 4-43 0 0,-1 1 91 0 0,0 0-41 0 0,0 0-1 0 0,0 0 1 0 0,0 0 0 0 0,0 1-1 0 0,0-1 1 0 0,0 0-1 0 0,0 0 1 0 0,0 1 0 0 0,0-1-1 0 0,0 0 1 0 0,0 1 0 0 0,0-1-1 0 0,0 1 1 0 0,0-1 0 0 0,0 1-1 0 0,0 0 1 0 0,-1-1-1 0 0,1 1 1 0 0,0 0 0 0 0,0-1-1 0 0,-1 1 1 0 0,1 0 0 0 0,0 1-3 0 0,1 1 4 0 0,0-2 2 0 0,0 1 0 0 0,0-1 0 0 0,-1 1-1 0 0,1 0 1 0 0,-1 0 0 0 0,1-1-1 0 0,-1 1 1 0 0,0 0 0 0 0,0 0 0 0 0,0 0-1 0 0,1 3-5 0 0,1 1 1 0 0,3 8 63 0 0,-1 0 0 0 0,0 0-1 0 0,3 10-63 0 0,-5-12 37 0 0,-2 5-14 0 0,-1-15-86 0 0,0 0 0 0 0,0 0 0 0 0,0-1 0 0 0,0 1 0 0 0,0 0 0 0 0,0 0 0 0 0,1 0 0 0 0,-1 0 0 0 0,1 0 0 0 0,-1 0 0 0 0,1 0 0 0 0,0 0 0 0 0,0-1 0 0 0,0 1-1 0 0,0 0 1 0 0,0-1 0 0 0,0 1 0 0 0,0-1 0 0 0,0 1 0 0 0,1-1 0 0 0,1 2 63 0 0,1 4-6886 0 0</inkml:trace>
  <inkml:trace contextRef="#ctx0" brushRef="#br0" timeOffset="20431.684">1456 3060 9216 0 0,'0'0'706'0'0,"0"0"-258"0"0,0 0 640 0 0,0 0 326 0 0,0 0 67 0 0,0 0-61 0 0,0 0-312 0 0,0 0-138 0 0,2 1-30 0 0,11 0-460 0 0,1-1 0 0 0,0 0 0 0 0,-1-1 0 0 0,1 0 0 0 0,-1-1 0 0 0,0-1 0 0 0,4-1-480 0 0,68-18 811 0 0,-61 18-720 0 0,0-2 0 0 0,0 0 0 0 0,0-1 0 0 0,-1-2-1 0 0,0 0 1 0 0,16-10-91 0 0,-26 12 29 0 0,0 1-1 0 0,0 1 1 0 0,13-3-29 0 0,11-5-142 0 0,-36 13-39 0 0,-1 0-19 0 0,0 0-139 0 0,0 0-555 0 0,-8 0-2554 0 0,0 3-3357 0 0</inkml:trace>
  <inkml:trace contextRef="#ctx0" brushRef="#br0" timeOffset="21052.489">1602 3082 4608 0 0,'-1'6'11421'0'0,"-2"-2"-8635"0"0,3-4-2762 0 0,-1 1 1 0 0,1-1 0 0 0,0 1 0 0 0,-1-1-1 0 0,1 1 1 0 0,0-1 0 0 0,-1 1-1 0 0,1-1 1 0 0,0 1 0 0 0,0 0 0 0 0,0-1-1 0 0,-1 1 1 0 0,1-1 0 0 0,0 1-1 0 0,0 0 1 0 0,0 0-25 0 0,-1 4 271 0 0,0 1 0 0 0,-1 0 0 0 0,1 0 0 0 0,-1-1 1 0 0,0 1-1 0 0,-1-1 0 0 0,1 1 0 0 0,-2 1-271 0 0,-8 18 411 0 0,3-6-272 0 0,0 0 0 0 0,-2 0 0 0 0,0-1 0 0 0,-1 0 0 0 0,-2 0-139 0 0,-29 47 96 0 0,-3 8-317 0 0,-3-2 0 0 0,-11 6 221 0 0,45-52-350 0 0,12-21 268 0 0,1 1-1 0 0,-1 0 0 0 0,0-1 0 0 0,0 0 1 0 0,0 0-1 0 0,-1 0 0 0 0,0 0 0 0 0,-1 1 83 0 0,3-4-236 0 0,2-1-421 0 0,2-2-188 0 0,24-47-1365 0 0,0 1 1424 0 0,-9 22 408 0 0,1 1-1 0 0,1 1 1 0 0,1 1 0 0 0,8-6 378 0 0,-16 17 78 0 0,-8 7 4 0 0,-1 1 0 0 0,1 0 0 0 0,0 1-1 0 0,1-1 1 0 0,-1 1 0 0 0,0 0 0 0 0,1 0 0 0 0,0 0 0 0 0,0 1 0 0 0,2-2-82 0 0,-6 4 86 0 0,0 0 0 0 0,0 0 0 0 0,0 0 0 0 0,1 0 0 0 0,-1 0 1 0 0,0 1-1 0 0,0-1 0 0 0,0 0 0 0 0,0 0 0 0 0,0 1 0 0 0,0-1 0 0 0,0 0 0 0 0,0 1 0 0 0,0-1 1 0 0,0 1-1 0 0,-1 0 0 0 0,1-1 0 0 0,0 1 0 0 0,0 0 0 0 0,0-1 0 0 0,-1 1 0 0 0,1 0 0 0 0,0 0 1 0 0,-1 0-1 0 0,1 0 0 0 0,0-1 0 0 0,-1 1 0 0 0,0 0 0 0 0,1 1-86 0 0,2 4 61 0 0,0-1 0 0 0,0 1 0 0 0,0-1 0 0 0,1 7-61 0 0,-1 3 142 0 0,0 0 1 0 0,-1 0-1 0 0,0 0-142 0 0,-1-1 21 0 0,1 1 0 0 0,1-1-1 0 0,2 6-20 0 0,-4-15-5 0 0,0-3-2 0 0,0 1-1 0 0,-1 0 1 0 0,1 0 0 0 0,-1 0-1 0 0,1 0 1 0 0,-1 0 0 0 0,0 0-1 0 0,-1 2 8 0 0,1-3-336 0 0,0-2-130 0 0,0 0-29 0 0,0 0-44 0 0,0 0-152 0 0,1 0 598 0 0,0-1 0 0 0,0 1 0 0 0,-1 0 0 0 0,1-1 0 0 0,0 1 0 0 0,0 0 0 0 0,-1-1 0 0 0,1 1 0 0 0,-1-1 0 0 0,1 1 0 0 0,0-1 0 0 0,-1 0 1 0 0,1 1-1 0 0,-1-1 0 0 0,1 1 0 0 0,-1-1 0 0 0,1 0 0 0 0,-1 0 0 0 0,0 1 0 0 0,1-1 0 0 0,-1 0 0 0 0,0 0 0 0 0,0 1 0 0 0,1-2 93 0 0,3-7-924 0 0,7-10 378 0 0,-1-1 0 0 0,0 0 0 0 0,-2-1 0 0 0,-1 0-1 0 0,2-10 547 0 0,-4 15 338 0 0,-2 8 227 0 0,0 0 1 0 0,1 0 0 0 0,0 1-1 0 0,2-4-565 0 0,-5 10 718 0 0,0 0-455 0 0,-1 1 1 0 0,1-1 0 0 0,-1 1 0 0 0,1-1 0 0 0,-1 1 0 0 0,1-1 0 0 0,-1 1 0 0 0,1 0 0 0 0,0-1 0 0 0,-1 1-1 0 0,1 0 1 0 0,0 0 0 0 0,-1-1 0 0 0,2 1-264 0 0,0 1 75 0 0,0 0-1 0 0,0 1 0 0 0,0-1 1 0 0,-1 0-1 0 0,1 1 1 0 0,0-1-1 0 0,-1 1 1 0 0,1 0-1 0 0,-1 0 1 0 0,1-1-1 0 0,-1 1 1 0 0,0 0-1 0 0,1 0 1 0 0,-1 1-76 0 0,1 1 10 0 0,0 0-1 0 0,0 0 1 0 0,0 1-1 0 0,0-1 1 0 0,-1 1-1 0 0,1 4-8 0 0,-1-1 12 0 0,0 0-1 0 0,-1 1 0 0 0,0-1 1 0 0,0 0-1 0 0,0 0 0 0 0,-1 1 0 0 0,-1-1 1 0 0,0 0-1 0 0,0 0 0 0 0,0 0 0 0 0,-3 5-11 0 0,-2 2 8 0 0,5-8 6 0 0,-1-1 1 0 0,0 0-1 0 0,0 0 1 0 0,-1 0-1 0 0,-1 2-14 0 0,-3 3 79 0 0,1 0-1 0 0,0 1 0 0 0,-1 2-78 0 0,2-3 83 0 0,0-1-1 0 0,0 0 1 0 0,-1-1 0 0 0,-1 2-83 0 0,-4 5-30 0 0,10-14 16 0 0,1 0 1 0 0,0 0-1 0 0,-1 0 0 0 0,1 0 0 0 0,-1 0 0 0 0,0-1 1 0 0,1 1-1 0 0,-1 0 0 0 0,0-1 0 0 0,0 1 1 0 0,0-1-1 0 0,0 0 0 0 0,0 1 0 0 0,-1-1 0 0 0,1 0 1 0 0,0 0-1 0 0,-2 0 14 0 0,0-1 218 0 0,7-2-322 0 0,5-5-122 0 0,-5-2-610 0 0,4-6-3773 0 0,5 1-1239 0 0</inkml:trace>
  <inkml:trace contextRef="#ctx0" brushRef="#br0" timeOffset="21733.411">2137 2739 7832 0 0,'0'0'602'0'0,"0"0"-64"0"0,0 0 1200 0 0,0 0 572 0 0,0 0 111 0 0,0 0-189 0 0,0 0-867 0 0,9 2 524 0 0,-3-3-1701 0 0,0 0 0 0 0,0 0 0 0 0,0-1-1 0 0,0 0 1 0 0,0 0 0 0 0,-1 0-1 0 0,1-1 1 0 0,-1 1 0 0 0,5-4-188 0 0,22-10 253 0 0,14-4 36 0 0,-31 12-214 0 0,0 2 0 0 0,5-2-75 0 0,-14 6 10 0 0,-1 1 0 0 0,0-1 0 0 0,0 1 0 0 0,0 1 0 0 0,1-1 0 0 0,-1 1 0 0 0,0 0 0 0 0,1 0 0 0 0,0 1-10 0 0,-5-1 3 0 0,1 0-1 0 0,-1 0 1 0 0,0 0-1 0 0,0 0 1 0 0,1 0-1 0 0,-1 1 1 0 0,0-1-1 0 0,0 0 1 0 0,0 1 0 0 0,0-1-1 0 0,1 1 1 0 0,-1 0-1 0 0,0-1 1 0 0,0 1-1 0 0,0 0 1 0 0,0 0-1 0 0,0-1 1 0 0,0 1-1 0 0,-1 0 1 0 0,1 0-1 0 0,0 0 1 0 0,0 0-1 0 0,-1 0 1 0 0,1 0-1 0 0,0 0 1 0 0,-1 0-1 0 0,1 1 1 0 0,-1-1 0 0 0,0 0-1 0 0,1 0 1 0 0,-1 0-1 0 0,0 1 1 0 0,1-1-1 0 0,-1 0 1 0 0,0 0-1 0 0,0 1 1 0 0,0 0-3 0 0,-1 5 22 0 0,0 0 1 0 0,-1 0 0 0 0,0-1 0 0 0,0 1-1 0 0,0-1 1 0 0,-2 4-23 0 0,-2 6 18 0 0,0-1-100 0 0,-1 0-1 0 0,-1 0 1 0 0,0-1-1 0 0,-1 0 0 0 0,0-1 1 0 0,-8 9 82 0 0,2-2-113 0 0,-60 83-1415 0 0,70-95 1142 0 0,-1 0 1 0 0,1-1-1 0 0,-1 0 0 0 0,-1 0 0 0 0,1 0 0 0 0,-1-1 0 0 0,0 1 0 0 0,-1-2 0 0 0,0 1 386 0 0,7-5-175 0 0,0-1 0 0 0,0 1 0 0 0,0-1 0 0 0,0 1-1 0 0,-1-1 1 0 0,1 0 0 0 0,0 0 0 0 0,0 0 0 0 0,0 1 0 0 0,0-1 0 0 0,0 0-1 0 0,0 0 1 0 0,-1 0 0 0 0,1-1 0 0 0,0 1 0 0 0,0 0 0 0 0,0 0 0 0 0,0-1 0 0 0,0 1-1 0 0,0 0 1 0 0,0-1 0 0 0,0 1 0 0 0,0-1 0 0 0,0 0 0 0 0,0 1 0 0 0,0-1-1 0 0,0 0 1 0 0,0 1 0 0 0,0-1 0 0 0,1 0 0 0 0,-1 0 0 0 0,0 0 0 0 0,1 0-1 0 0,-1 0 1 0 0,0 0 0 0 0,1 0 0 0 0,-1 0 175 0 0,-1-3-565 0 0,0 0 1 0 0,0 0-1 0 0,0-1 1 0 0,0 1-1 0 0,1-1 0 0 0,0 1 1 0 0,0-1-1 0 0,0-1 565 0 0,0-3-405 0 0,1 0 0 0 0,0 1-1 0 0,1-1 1 0 0,0 1 0 0 0,1-3 405 0 0,2-26 422 0 0,-4 37-256 0 0,0-1 0 0 0,0 0-1 0 0,0 0 1 0 0,0 1 0 0 0,0-1-1 0 0,0 0 1 0 0,0 0 0 0 0,0 1-1 0 0,0-1 1 0 0,-1 0 0 0 0,1 0-1 0 0,0 1 1 0 0,0-1 0 0 0,-1 0-1 0 0,1 1 1 0 0,-1-1 0 0 0,1 0-1 0 0,-1 0-165 0 0,1 1 196 0 0,-1 0 0 0 0,1 0 0 0 0,0 0 0 0 0,-1 0 0 0 0,1 0 0 0 0,0 0 0 0 0,-1-1 0 0 0,1 1 0 0 0,0 0-1 0 0,-1 0 1 0 0,1 0 0 0 0,0 0 0 0 0,-1 0 0 0 0,1 1 0 0 0,0-1 0 0 0,-1 0 0 0 0,1 0 0 0 0,0 0 0 0 0,-1 0 0 0 0,1 0-1 0 0,0 0 1 0 0,-1 0 0 0 0,1 1 0 0 0,0-1 0 0 0,-1 0 0 0 0,1 0-196 0 0,-12 12 4243 0 0,6-4-5192 0 0,-44 81 2795 0 0,15-19-1123 0 0,-5 21-723 0 0,37-85 25 0 0,-5 17 222 0 0,1 1 0 0 0,0 0 0 0 0,0 14-247 0 0,2-13 89 0 0,4-25-86 0 0,1 1-1 0 0,0 0 0 0 0,0 0 1 0 0,0-1-1 0 0,0 1 0 0 0,0 0 1 0 0,0 0-1 0 0,0-1 0 0 0,0 1 1 0 0,0 0-1 0 0,0 0 0 0 0,0-1 0 0 0,1 1 1 0 0,-1 0-1 0 0,0 0 0 0 0,0-1 1 0 0,1 1-1 0 0,-1 0 0 0 0,1-1 1 0 0,-1 1-1 0 0,0 0 0 0 0,1-1 1 0 0,-1 1-1 0 0,1-1 0 0 0,0 1 1 0 0,-1 0-3 0 0,2 0 0 0 0,0-1 1 0 0,-1 1 0 0 0,1 0 0 0 0,0 0 0 0 0,-1 0 0 0 0,1-1 0 0 0,0 1-1 0 0,0-1 1 0 0,0 0 0 0 0,0 1 0 0 0,0-1-1 0 0,6 0-1 0 0,0 0-1 0 0,0 0 1 0 0,0-1-1 0 0,6 0 2 0 0,9-4 1 0 0,0-1 0 0 0,13-5-1 0 0,-18 4 47 0 0,0 2 1 0 0,1 0 0 0 0,0 1-1 0 0,10 0-47 0 0,-17 3 50 0 0,0 0 0 0 0,0 1 0 0 0,0 1 0 0 0,1-1 0 0 0,-1 2 0 0 0,11 2-50 0 0,-20-3 22 0 0,0 0 0 0 0,0 0-1 0 0,0 0 1 0 0,0 1-1 0 0,0-1 1 0 0,0 1 0 0 0,0-1-1 0 0,-1 1 1 0 0,1 0-1 0 0,0 0 1 0 0,-1 0-1 0 0,0 1 1 0 0,1-1 0 0 0,-1 1-1 0 0,0-1 1 0 0,0 1-1 0 0,0 0 1 0 0,-1-1-1 0 0,1 1 1 0 0,-1 0 0 0 0,1 0-1 0 0,-1 0 1 0 0,0 0-1 0 0,0 1 1 0 0,0-1-1 0 0,-1 0 1 0 0,1 2-22 0 0,0 2 60 0 0,0 1 1 0 0,-1-1-1 0 0,1 1 1 0 0,-2-1-1 0 0,1 1 0 0 0,-1-1 1 0 0,0 1-1 0 0,-1-1 1 0 0,1 0-1 0 0,-3 7-60 0 0,-49 149 499 0 0,25-89-387 0 0,-21 63 22 0 0,22-57-150 0 0,27-79 7 0 0,-1 0 0 0 0,1 0-1 0 0,0-1 1 0 0,-1 1 0 0 0,1 0-1 0 0,-1-1 1 0 0,1 1 0 0 0,-1-1-1 0 0,1 1 1 0 0,-1-1 0 0 0,1 1-1 0 0,-1-1 1 0 0,0 1 0 0 0,1-1-1 0 0,-1 1 1 0 0,0-1 0 0 0,1 0-1 0 0,-2 1 10 0 0,1 0-145 0 0,1-1-242 0 0,-6 0-618 0 0,3 1 641 0 0,1-1 0 0 0,-1 0 0 0 0,1 0 0 0 0,-1-1-1 0 0,0 1 1 0 0,1 0 0 0 0,-1-1 0 0 0,1 1 0 0 0,-1-1 0 0 0,1 0 0 0 0,-2-1 364 0 0,-6-1-1677 0 0,-3-1-4095 0 0</inkml:trace>
  <inkml:trace contextRef="#ctx0" brushRef="#br0" timeOffset="22078.886">1892 3692 10136 0 0,'12'-5'5878'0'0,"28"-7"-3698"0"0,-10 3-1177 0 0,26-7 44 0 0,-35 11-894 0 0,0-1 0 0 0,0-1 0 0 0,0-1-1 0 0,15-8-152 0 0,15-9-1386 0 0,-29 12-5547 0 0</inkml:trace>
  <inkml:trace contextRef="#ctx0" brushRef="#br0" timeOffset="24604.422">3377 2635 6448 0 0,'0'0'498'0'0,"-4"-4"-308"0"0,2 2 81 0 0,-1 0-1 0 0,1 1 1 0 0,-1 0 0 0 0,1 0-1 0 0,-1 0 1 0 0,0 0 0 0 0,1 0 0 0 0,-1 0-1 0 0,0 1 1 0 0,0-1 0 0 0,1 1 0 0 0,-1 0-1 0 0,0-1 1 0 0,0 1 0 0 0,0 1 0 0 0,-1-1-271 0 0,-9 4 1036 0 0,10-3-792 0 0,0 0 0 0 0,0 0 0 0 0,0 0 0 0 0,0 0 0 0 0,0 1 0 0 0,0-1 0 0 0,0 1 0 0 0,0 0-244 0 0,-6 4 391 0 0,5-3-232 0 0,0-1-1 0 0,0 1 1 0 0,0 1 0 0 0,0-1 0 0 0,0 1-1 0 0,1-1 1 0 0,0 1 0 0 0,-1 0-1 0 0,1 0 1 0 0,-1 2-159 0 0,-15 30 594 0 0,1 2 0 0 0,2-1-1 0 0,-9 33-593 0 0,5 7 449 0 0,4 1 0 0 0,-3 50-449 0 0,13-91 25 0 0,0 21-11 0 0,3 0 0 0 0,2-1-1 0 0,4 33-13 0 0,3-39-194 0 0,1 0-1 0 0,9 27 195 0 0,-12-60-559 0 0,1-1-1 0 0,1 0 1 0 0,0-1 0 0 0,8 15 559 0 0,7 9-1337 0 0</inkml:trace>
  <inkml:trace contextRef="#ctx0" brushRef="#br0" timeOffset="26435.503">3594 2918 13216 0 0,'0'0'298'0'0,"0"0"46"0"0,0 0 22 0 0,8-4 62 0 0,25-6-234 0 0,-18 6 381 0 0,8-2 958 0 0,1 2 1 0 0,14-2-1534 0 0,17-2 919 0 0,8-7-236 0 0,-1-2 0 0 0,10-8-683 0 0,-60 21 34 0 0,1 0-4 0 0,10-4 29 0 0,0-1 1 0 0,0-1-1 0 0,2-2-59 0 0,13-6 71 0 0,4-2 50 0 0,-42 20-214 0 0,11-7 376 0 0,-11 7-336 0 0,0 0-1 0 0,0 0 0 0 0,1 0 1 0 0,-1-1-1 0 0,0 1 0 0 0,0 0 1 0 0,0 0-1 0 0,1 0 1 0 0,-1 0-1 0 0,0-1 0 0 0,0 1 1 0 0,1 0-1 0 0,-1 0 0 0 0,0 0 1 0 0,0 0-1 0 0,1 0 0 0 0,-1 0 1 0 0,0 0-1 0 0,1 0 0 0 0,-1 0 1 0 0,0 0-1 0 0,0 0 1 0 0,1 0-1 0 0,-1 0 0 0 0,0 0 1 0 0,1 0-1 0 0,-1 0 0 0 0,0 0 1 0 0,0 0-1 0 0,1 0 0 0 0,-1 1 1 0 0,0-1 53 0 0,-10 5-3499 0 0,-5 3-2539 0 0</inkml:trace>
  <inkml:trace contextRef="#ctx0" brushRef="#br0" timeOffset="27054.709">3511 3205 10680 0 0,'0'0'489'0'0,"0"0"-8"0"0,0 0-187 0 0,0 0 359 0 0,0 0 195 0 0,0 0 43 0 0,0 0-70 0 0,0 0-312 0 0,0 0-130 0 0,0 0-26 0 0,2 1-37 0 0,-1-1-285 0 0,0 1 0 0 0,0 0-1 0 0,1 0 1 0 0,-1 0 0 0 0,0 0 0 0 0,0 0 0 0 0,0 0-1 0 0,0 0 1 0 0,0 0 0 0 0,0 0 0 0 0,0 0-1 0 0,0 1 1 0 0,-1-1 0 0 0,1 0 0 0 0,0 1 0 0 0,0 0-31 0 0,0 1 27 0 0,1 0 0 0 0,-1 0-1 0 0,1-1 1 0 0,0 1 0 0 0,0 0 0 0 0,0-1 0 0 0,1 1 0 0 0,-1-1 0 0 0,0 0 0 0 0,1 1 0 0 0,0-1 0 0 0,1 0-27 0 0,2 2 75 0 0,-3-3-59 0 0,-1-1-1 0 0,1 1 1 0 0,-1-1 0 0 0,1 1 0 0 0,-1-1 0 0 0,0 0 0 0 0,1 0-1 0 0,-1 0 1 0 0,1 0 0 0 0,-1 0 0 0 0,1-1 0 0 0,-1 1 0 0 0,1-1-1 0 0,-1 1 1 0 0,1-1 0 0 0,-1 0 0 0 0,0 0 0 0 0,2-1-16 0 0,6-4-62 0 0,-1 1 0 0 0,0-2 0 0 0,8-6 62 0 0,-10 7 58 0 0,1 0 1 0 0,-1 1-1 0 0,6-3-58 0 0,26-16-232 0 0,-31 23 232 0 0,-7 1 0 0 0,-1 0 0 0 0,1 1 0 0 0,0-1 0 0 0,-1 1 0 0 0,1-1 0 0 0,0 1 0 0 0,-1 0 0 0 0,1-1 0 0 0,-1 1 0 0 0,1 0 0 0 0,-1-1 0 0 0,1 1 0 0 0,-1 0 0 0 0,0-1 0 0 0,1 1 0 0 0,-1 0 0 0 0,0 0 0 0 0,1 0 0 0 0,-1-1 0 0 0,0 1 0 0 0,0 0 0 0 0,0 0 0 0 0,0 0 0 0 0,0-1 0 0 0,0 1 0 0 0,0 0 0 0 0,0 0 0 0 0,0 0 0 0 0,0 0 0 0 0,0-1 0 0 0,-1 1 0 0 0,1 0 0 0 0,-1 4 0 0 0,0-1 0 0 0,0 1 0 0 0,0-1 0 0 0,-1 0 0 0 0,-1 3 0 0 0,-8 17 27 0 0,5-10 42 0 0,-1-1-1 0 0,0 0 0 0 0,-4 5-68 0 0,-46 64 0 0 0,36-54 0 0 0,-9 19 0 0 0,29-46 80 0 0,1-1 16 0 0,12 0 64 0 0,-5-2-132 0 0,-1 0 0 0 0,1-1 0 0 0,-1 0 0 0 0,0 0-1 0 0,0 0 1 0 0,0-1 0 0 0,0 1 0 0 0,-1-1-1 0 0,3-2-27 0 0,21-14 73 0 0,-20 15-54 0 0,1-1-1 0 0,0 0 1 0 0,-1 0 0 0 0,0-1-1 0 0,0-1-18 0 0,0 3 0 0 0,-8 4 1 0 0,1 1 0 0 0,-1-1 0 0 0,1 0 0 0 0,-1 0 0 0 0,1 1 1 0 0,-1-1-1 0 0,0 0 0 0 0,1 0 0 0 0,-1-1 0 0 0,0 1-1 0 0,-1 17 53 0 0,-1-12-53 0 0,-1 0 0 0 0,1 0 0 0 0,-1 0 0 0 0,0 0 0 0 0,0-1 0 0 0,0 1 0 0 0,-1 0 0 0 0,0-1 0 0 0,1 0 0 0 0,-3 2 0 0 0,-8 13 0 0 0,-64 99 0 0 0,64-98-14 0 0,8-11 2 0 0,0-1 1 0 0,1 1-1 0 0,0-1 1 0 0,0 1-1 0 0,0 1 12 0 0,-5 11 0 0 0,7-9-10 0 0,2-11 8 0 0,0 1 0 0 0,0-1 1 0 0,0 0-1 0 0,0 1 0 0 0,0-1 1 0 0,0 0-1 0 0,0 1 0 0 0,0-1 0 0 0,0 0 1 0 0,0 0-1 0 0,0 1 0 0 0,1-1 1 0 0,-1 0-1 0 0,0 1 0 0 0,0-1 0 0 0,0 0 1 0 0,1 0-1 0 0,-1 1 0 0 0,0-1 1 0 0,0 0-1 0 0,0 0 0 0 0,1 1 1 0 0,-1-1-1 0 0,0 0 0 0 0,1 0 2 0 0,0 1 0 0 0,0 0-1 0 0,1-1 0 0 0,-1 1 1 0 0,1-1-1 0 0,-1 1 1 0 0,1-1-1 0 0,0 0 0 0 0,-1 1 1 0 0,1-1-1 0 0,-1 0 1 0 0,1 0-1 0 0,0 0 1 0 0,-1 0-1 0 0,1 0 0 0 0,-1 0 1 0 0,1-1-1 0 0,-1 1 1 0 0,1-1-1 0 0,-1 1 0 0 0,2-1 1 0 0,3-2 1 0 0,0 0-1 0 0,0 0 1 0 0,0 0-1 0 0,1-2 0 0 0,-2 2-1 0 0,4-3 5 0 0,-1-1-1 0 0,0-1 0 0 0,0 0 1 0 0,0 0-1 0 0,2-4-3 0 0,6-6 47 0 0,29-35 171 0 0,1-5-218 0 0,-12 14 68 0 0,-26 33-186 0 0,0 0 1 0 0,-1 0 0 0 0,-1-1-1 0 0,4-8 118 0 0,2-11-3945 0 0,-11 23-1461 0 0</inkml:trace>
  <inkml:trace contextRef="#ctx0" brushRef="#br0" timeOffset="27384.518">3938 2447 10592 0 0,'0'0'818'0'0,"0"0"-427"0"0,0 0 182 0 0,0 0 135 0 0,0 0 27 0 0,0 0 30 0 0,1 2 97 0 0,6 21 105 0 0,0 0 1 0 0,-1 1-1 0 0,-2 0 1 0 0,0 0-1 0 0,0 22-967 0 0,2 10 350 0 0,2 11 276 0 0,-2 27-626 0 0,10 135 757 0 0,-3-64-732 0 0,-7-96-109 0 0,2-1 0 0 0,4 0-1 0 0,3 0 1 0 0,9 22 84 0 0,-21-79-120 0 0,1 0 1 0 0,1 0-1 0 0,-1-1 1 0 0,2 0-1 0 0,-1 0 1 0 0,1 0-1 0 0,1-1 1 0 0,0 0-1 0 0,0 0 1 0 0,1-1-1 0 0,3 4 120 0 0,-10-12-48 0 0,-1 1-1 0 0,1 0 1 0 0,0 0-1 0 0,0-1 1 0 0,0 1 0 0 0,0-1-1 0 0,0 1 1 0 0,0-1-1 0 0,0 1 1 0 0,0-1-1 0 0,1 1 1 0 0,-1-1-1 0 0,0 0 1 0 0,0 0-1 0 0,0 0 1 0 0,0 0-1 0 0,0 1 1 0 0,1-1-1 0 0,-1-1 1 0 0,0 1-1 0 0,0 0 1 0 0,0 0-1 0 0,0 0 1 0 0,1-1-1 0 0,-1 1 1 0 0,0 0-1 0 0,0-1 1 0 0,0 1-1 0 0,0-1 50 0 0,4-2-399 0 0,-1 0 0 0 0,1 0 1 0 0,-1-1-1 0 0,0 1 0 0 0,0-1 0 0 0,0 0 398 0 0,11-10-1827 0 0</inkml:trace>
  <inkml:trace contextRef="#ctx0" brushRef="#br0" timeOffset="27722.186">4352 3189 5528 0 0,'-2'0'249'0'0,"-6"2"32"0"0,-1-1 0 0 0,1 2 0 0 0,0-1 1 0 0,-1 1-1 0 0,1 0 0 0 0,-3 3-281 0 0,8-5 548 0 0,-5 3 967 0 0,-1 1 0 0 0,1 0 0 0 0,0 0 0 0 0,0 1 0 0 0,-3 3-1515 0 0,0 0 624 0 0,1 1 0 0 0,1 0 0 0 0,0 0 0 0 0,0 1 0 0 0,-7 12-624 0 0,-15 19 771 0 0,10-16-411 0 0,-81 98 223 0 0,54-68-554 0 0,32-38-115 0 0,0-1 0 0 0,-1 0 1 0 0,-11 7 85 0 0,-12 13-2011 0 0,18-23-4563 0 0</inkml:trace>
  <inkml:trace contextRef="#ctx0" brushRef="#br0" timeOffset="27723.186">4218 2275 14744 0 0,'-8'-5'648'0'0,"8"5"144"0"0,0 0-632 0 0,0 0-160 0 0,3 12 0 0 0,2-4 0 0 0,-5-8 943 0 0,8 11 161 0 0,-3 5 32 0 0,4 0 8 0 0,-6 3-544 0 0,7 0-112 0 0,-7 0-16 0 0,10 3-8 0 0,-8-3-464 0 0,7-3 0 0 0,6 3 0 0 0,-1-4-9103 0 0</inkml:trace>
  <inkml:trace contextRef="#ctx0" brushRef="#br0" timeOffset="30335.908">5213 2237 10592 0 0,'0'0'818'0'0,"0"0"-446"0"0,0 0 106 0 0,0 0 104 0 0,0 0 24 0 0,0 0 55 0 0,0 0 224 0 0,0 0 98 0 0,2 1 17 0 0,1 0-857 0 0,0 0-1 0 0,0 0 1 0 0,0 1 0 0 0,0-1-1 0 0,-1 1 1 0 0,1 0 0 0 0,-1 0-1 0 0,1 0 1 0 0,-1 0 0 0 0,0 0-1 0 0,1 1 1 0 0,-1-1 0 0 0,0 1 0 0 0,-1-1-1 0 0,1 1 1 0 0,0 0 0 0 0,-1-1-1 0 0,0 1 1 0 0,1 0 0 0 0,-1 0-1 0 0,0 1-142 0 0,3 9-502 0 0,0 0-1 0 0,-1 0 0 0 0,-1 1 0 0 0,1 5 503 0 0,-3 1-923 0 0</inkml:trace>
  <inkml:trace contextRef="#ctx0" brushRef="#br0" timeOffset="32720.101">6321 2352 16040 0 0,'0'0'46'0'0,"-1"0"0"0"0,0 0 0 0 0,1 0 0 0 0,-1 0 0 0 0,0 0 0 0 0,1 1 0 0 0,-1-1 0 0 0,1 0 0 0 0,-1 0 0 0 0,1 1 1 0 0,-1-1-1 0 0,0 0 0 0 0,1 1 0 0 0,-1-1 0 0 0,1 0 0 0 0,0 1 0 0 0,-1-1 0 0 0,1 1 0 0 0,-1-1 0 0 0,1 1 0 0 0,0-1 1 0 0,-1 1-1 0 0,1-1 0 0 0,0 1 0 0 0,-1 0 0 0 0,1-1 0 0 0,0 1 0 0 0,0-1-46 0 0,2 20 685 0 0,0-11-733 0 0,3 30 593 0 0,-5-30-279 0 0,1 1 0 0 0,0-1 0 0 0,1 0-1 0 0,2 9-265 0 0,2-1 97 0 0,-2 0 0 0 0,1 8-97 0 0,1 16-5900 0 0,-5-18-73 0 0</inkml:trace>
  <inkml:trace contextRef="#ctx0" brushRef="#br0" timeOffset="33075.844">6023 2903 14048 0 0,'9'-4'1276'0'0,"2"-3"-1027"0"0,8-2-246 0 0,9 1 2001 0 0,16-8-2004 0 0,-24 8 580 0 0,1 1-1 0 0,0 1 1 0 0,17-2-580 0 0,-14 4 164 0 0,-3 0 48 0 0,0 1 1 0 0,16 0-213 0 0,-32 3 41 0 0,1 0 0 0 0,-1 0 0 0 0,0 1-1 0 0,1 0 1 0 0,-1 0 0 0 0,0 0 0 0 0,0 0 0 0 0,0 1 0 0 0,0 0 0 0 0,0 0 0 0 0,0 0-1 0 0,0 0 1 0 0,1 2-41 0 0,-4-2 20 0 0,-1-1-1 0 0,1 1 1 0 0,-1-1 0 0 0,1 1-1 0 0,-1 0 1 0 0,0-1-1 0 0,1 1 1 0 0,-1 0-1 0 0,0 0 1 0 0,0 0-1 0 0,0 0 1 0 0,-1 0-1 0 0,1 0 1 0 0,0 0-1 0 0,-1 1 1 0 0,1-1 0 0 0,-1 0-1 0 0,0 0 1 0 0,0 0-1 0 0,0 1 1 0 0,0-1-1 0 0,0 0 1 0 0,0 0-1 0 0,-1 0 1 0 0,1 1-1 0 0,-1-1-19 0 0,-1 9 87 0 0,-1 0 0 0 0,-1 0 0 0 0,0-1-1 0 0,-4 7-86 0 0,4-9 37 0 0,-11 24 45 0 0,-1-2-1 0 0,-2 0 0 0 0,-2-1 1 0 0,0 0-1 0 0,-2-2 0 0 0,-6 6-81 0 0,-31 33 44 0 0,-27 31 50 0 0,-8-1-94 0 0,56-58-111 0 0,14-13-145 0 0,-22 16 256 0 0,38-34-332 0 0,-1 0 0 0 0,0-1 1 0 0,-1-1-1 0 0,1 1 0 0 0,-1-1 0 0 0,0-1 0 0 0,-7 2 332 0 0,16-5-198 0 0,0-1-1 0 0,-1 1 0 0 0,1-1 0 0 0,0 0 1 0 0,0 0-1 0 0,-1 1 0 0 0,1-1 1 0 0,0 0-1 0 0,-1 0 0 0 0,1 0 0 0 0,0 0 1 0 0,0-1-1 0 0,-1 1 0 0 0,1 0 0 0 0,0 0 1 0 0,0-1-1 0 0,-1 1 0 0 0,0-1 199 0 0,-8-5-5874 0 0</inkml:trace>
  <inkml:trace contextRef="#ctx0" brushRef="#br0" timeOffset="33076.844">5933 3148 9216 0 0,'1'-1'73'0'0,"1"1"0"0"0,-1-1 0 0 0,1 1 1 0 0,-1-1-1 0 0,1 1 0 0 0,-1 0 1 0 0,1-1-1 0 0,-1 1 0 0 0,1 0 0 0 0,0 0 1 0 0,-1 1-1 0 0,1-1 0 0 0,-1 0 0 0 0,1 0 1 0 0,-1 1-1 0 0,1-1 0 0 0,-1 1 0 0 0,1-1 1 0 0,-1 1-1 0 0,1 0 0 0 0,0 0-73 0 0,7 4 518 0 0,0 0 0 0 0,0 1 0 0 0,1 1-518 0 0,-3-1 525 0 0,21 16 1133 0 0,-1 2 0 0 0,-1 1 0 0 0,20 24-1658 0 0,29 29 1079 0 0,-49-54-873 0 0,84 76 305 0 0,-79-75-530 0 0,1-1 0 0 0,27 14 19 0 0,-21-16-951 0 0,2-3-3570 0 0,-2-7-1532 0 0</inkml:trace>
  <inkml:trace contextRef="#ctx0" brushRef="#br0" timeOffset="33424.79">7165 2532 17567 0 0,'0'0'803'0'0,"0"0"-18"0"0,2 1-501 0 0,3 2-225 0 0,0 0-1 0 0,0 0 1 0 0,-1 1-1 0 0,1 0 0 0 0,-1 0 1 0 0,0 0-1 0 0,0 0 1 0 0,0 1-1 0 0,-1-1 0 0 0,3 6-58 0 0,0 1 168 0 0,-1 1-1 0 0,0 0 0 0 0,-1 0 0 0 0,0 0 0 0 0,-1 0 0 0 0,0 1 0 0 0,-1 0 1 0 0,0-1-1 0 0,-1 1 0 0 0,-1 0 0 0 0,0 5-167 0 0,-1 13 94 0 0,-1 1 1 0 0,-2-1-1 0 0,-1 0 1 0 0,-2 0-95 0 0,-10 36 39 0 0,-9 17-39 0 0,9-38-32 0 0,-1-1-1 0 0,-16 26 33 0 0,-53 84-949 0 0,48-88-394 0 0,-18 31-5843 0 0</inkml:trace>
  <inkml:trace contextRef="#ctx0" brushRef="#br0" timeOffset="30675.061">4753 2673 9672 0 0,'0'0'440'0'0,"0"0"-6"0"0,-2 1-278 0 0,1-1 90 0 0,0 1 0 0 0,-1-1 0 0 0,1 1 0 0 0,-1-1 0 0 0,1 1 0 0 0,0 0 0 0 0,0-1 0 0 0,-1 1 0 0 0,1 0 0 0 0,0 0 0 0 0,0 0 0 0 0,0 0 0 0 0,0 0 0 0 0,0 1-246 0 0,-1 8 1188 0 0,2-8-778 0 0,0 0-237 0 0,0-1 0 0 0,0 1 0 0 0,1-1 1 0 0,-1 0-1 0 0,1 1 0 0 0,-1-1 1 0 0,1 0-1 0 0,-1 1 0 0 0,1-1 0 0 0,0 1-173 0 0,2 3 314 0 0,2 7-27 0 0,0 0 1 0 0,1 0-1 0 0,0 0 0 0 0,7 9-287 0 0,16 19-2762 0 0,-28-39 1465 0 0</inkml:trace>
  <inkml:trace contextRef="#ctx0" brushRef="#br0" timeOffset="31021.181">4907 2649 9904 0 0,'0'0'454'0'0,"8"0"146"0"0,58-6 3864 0 0,-48 5-3570 0 0,-1-1 0 0 0,0-1 0 0 0,-1 0-1 0 0,6-3-893 0 0,21-4 840 0 0,27-5 200 0 0,-33 6-471 0 0,1 2 0 0 0,7 1-569 0 0,-11 2 218 0 0,-11 2-32 0 0,-1 0 0 0 0,1 1-1 0 0,0 0 1 0 0,-1 2 0 0 0,20 4-186 0 0,-38-4 25 0 0,0-1 1 0 0,-1 1-1 0 0,1 0 0 0 0,-1 1 0 0 0,1-1 1 0 0,2 2-26 0 0,-5-2 6 0 0,0-1 1 0 0,-1 0-1 0 0,1 1 1 0 0,-1-1-1 0 0,1 1 0 0 0,0-1 1 0 0,-1 1-1 0 0,1-1 1 0 0,-1 1-1 0 0,0-1 1 0 0,1 1-1 0 0,-1-1 1 0 0,1 1-1 0 0,-1 0 1 0 0,0-1-1 0 0,1 1 1 0 0,-1 0-1 0 0,0-1 1 0 0,0 1-1 0 0,0 0 1 0 0,0-1-1 0 0,1 1 0 0 0,-1 0 1 0 0,0 0-1 0 0,0-1 1 0 0,0 1-1 0 0,0 0 1 0 0,0-1-1 0 0,-1 1 1 0 0,1 0-1 0 0,0 0 1 0 0,0-1-1 0 0,0 1 1 0 0,-1 0-1 0 0,1-1 1 0 0,0 1-1 0 0,-1-1 1 0 0,1 1-1 0 0,-1 0-6 0 0,-11 18-345 0 0,-1-1 0 0 0,-1 0 1 0 0,-1-1-1 0 0,-1 0 0 0 0,0-2 0 0 0,-1 0 1 0 0,-16 12 344 0 0,6-7-1290 0 0</inkml:trace>
  <inkml:trace contextRef="#ctx0" brushRef="#br0" timeOffset="31353.6">4899 2883 10592 0 0,'5'-8'1104'0'0,"27"-20"636"0"0,-25 23 817 0 0,-7 12 461 0 0,-5 8-1695 0 0,-6 4-1091 0 0,-1 0 0 0 0,0-1 1 0 0,-2 0-233 0 0,0 1 84 0 0,1-1 0 0 0,-7 16-84 0 0,-64 115-264 0 0,83-147 245 0 0,0 1-1 0 0,0-1 0 0 0,0 1 0 0 0,0-1 0 0 0,1 1 1 0 0,-1 0-1 0 0,1 1 20 0 0,-3 8-78 0 0,2-10 14 0 0,2-1-1 0 0,1 0 53 0 0,-1 0 0 0 0,1 0-1 0 0,-1 0 1 0 0,0-1 0 0 0,1 1 0 0 0,-1-1 0 0 0,1 1-1 0 0,-1-1 1 0 0,1 1 0 0 0,0-1 0 0 0,-1 0 0 0 0,1 0-1 0 0,-1 0 1 0 0,1 0 0 0 0,0 0 0 0 0,-1 0-1 0 0,1 0 1 0 0,1-1 12 0 0,35-7-75 0 0,-21 4 71 0 0,180-41 72 0 0,21-16-68 0 0,-207 58 12 0 0,-7 3-199 0 0,-4 2 24 0 0,-4 2-189 0 0,4-4 250 0 0,-22 12-2968 0 0,9-4-3035 0 0</inkml:trace>
  <inkml:trace contextRef="#ctx0" brushRef="#br0" timeOffset="31354.6">5079 2837 3680 0 0,'0'0'102'0'0,"-1"0"0"0"0,1 0 1 0 0,-1 0-1 0 0,1 0 0 0 0,-1 0 1 0 0,1 1-1 0 0,-1-1 0 0 0,1 0 0 0 0,-1 0 1 0 0,1 0-1 0 0,-1 0 0 0 0,1 1 1 0 0,-1-1-1 0 0,1 0 0 0 0,0 1 0 0 0,-1-1 1 0 0,1 0-1 0 0,-1 1 0 0 0,1-1 1 0 0,0 0-1 0 0,-1 1 0 0 0,1-1 0 0 0,0 1 1 0 0,-1-1-1 0 0,1 0 0 0 0,0 1 1 0 0,0-1-1 0 0,0 1 0 0 0,-1-1 0 0 0,1 1 1 0 0,0-1-1 0 0,0 1-102 0 0,-1 19 4813 0 0,1-6-2445 0 0,-2-4-1531 0 0,1 0-1 0 0,0 0 1 0 0,0 0-1 0 0,2 8-836 0 0,-1-5 262 0 0,0-11-247 0 0,0-1 1 0 0,0 1-1 0 0,0-1 0 0 0,0 1 0 0 0,0-1 0 0 0,0 1 1 0 0,1-1-1 0 0,-1 1 0 0 0,1-1 0 0 0,-1 1 0 0 0,1-1 0 0 0,0 1-15 0 0,6 3-100 0 0,-5-4 99 0 0,-2-1-84 0 0,1 1 0 0 0,-1-1 0 0 0,1 0 0 0 0,-1 1 0 0 0,1-1 0 0 0,0 1 0 0 0,-1-1 0 0 0,1 0 0 0 0,0 0 0 0 0,-1 1 0 0 0,1-1 0 0 0,0 0 0 0 0,-1 0 0 0 0,1 0 0 0 0,0 0 0 0 0,-1 0 0 0 0,1 0 0 0 0,0 0 0 0 0,0 0 0 0 0,-1 0 0 0 0,1 0 0 0 0,0 0 0 0 0,-1 0 0 0 0,1-1 0 0 0,0 1 0 0 0,-1 0 0 0 0,1 0 0 0 0,0-1 0 0 0,-1 1 0 0 0,1 0 0 0 0,0-1 85 0 0,0 0-107 0 0,12-6-1366 0 0</inkml:trace>
  <inkml:trace contextRef="#ctx0" brushRef="#br0" timeOffset="31696.451">5329 2726 5984 0 0,'0'0'464'0'0,"-5"5"989"0"0,-15 17 2476 0 0,1 1-1 0 0,-3 6-3928 0 0,-28 33 2121 0 0,-31 36-785 0 0,49-64-1053 0 0,-88 92 408 0 0,-137 123-545 0 0,250-243-204 0 0,0 1 1 0 0,0 1-1 0 0,0-1 0 0 0,1 1 0 0 0,0 0 0 0 0,0 0 0 0 0,0 3 58 0 0,5-9-856 0 0,1-2-273 0 0,2-1-995 0 0,9-6-3761 0 0</inkml:trace>
  <inkml:trace contextRef="#ctx0" brushRef="#br0" timeOffset="31697.451">5455 2848 10016 0 0,'0'0'462'0'0,"1"0"-12"0"0,0-1-341 0 0,2-1-42 0 0,12 3-67 0 0,-13-1 128 0 0,-1 1 1 0 0,1-1 0 0 0,0 1-1 0 0,-1 0 1 0 0,1 0 0 0 0,-1 0-1 0 0,0 0 1 0 0,1 0 0 0 0,-1 0-1 0 0,0 0 1 0 0,1 0 0 0 0,-1 0-1 0 0,0 1 1 0 0,0-1 0 0 0,0 0-1 0 0,0 1 1 0 0,0-1 0 0 0,0 1-1 0 0,-1-1 1 0 0,1 1 0 0 0,0-1-1 0 0,-1 1 1 0 0,1 0 0 0 0,-1-1-1 0 0,0 1 1 0 0,1 0 0 0 0,-1 1-129 0 0,1 4 641 0 0,0 0 0 0 0,-1 0-1 0 0,1 1 1 0 0,-2-1 0 0 0,1 0 0 0 0,-1 1-641 0 0,-6 31 997 0 0,4-30-902 0 0,1 1-1 0 0,0 0 0 0 0,1-1 0 0 0,0 1 1 0 0,1 0-1 0 0,0 4-94 0 0,1-2-129 0 0,0-1 0 0 0,-1 0 0 0 0,-1 0-1 0 0,0 0 1 0 0,-1 0 0 0 0,0 0 0 0 0,0 0 0 0 0,-1 0-1 0 0,0 0 130 0 0,-3 9-1320 0 0</inkml:trace>
  <inkml:trace contextRef="#ctx0" brushRef="#br0" timeOffset="32031.348">4973 3358 10136 0 0,'0'0'777'0'0,"0"0"-354"0"0,0 0 386 0 0,3 3 5412 0 0,2 1-5700 0 0,5 9 269 0 0,-8-11-726 0 0,0 0-1 0 0,0 0 1 0 0,0 1-1 0 0,-1 0 1 0 0,1-1-1 0 0,0 1 1 0 0,-1 0-1 0 0,0 0 0 0 0,0-1 1 0 0,0 1-1 0 0,1 3-63 0 0,2 10-32 0 0,-2-11-176 0 0,-1-1 0 0 0,0 1-1 0 0,0-1 1 0 0,-1 1 0 0 0,1 0-1 0 0,-1-1 1 0 0,0 1 0 0 0,0 3 208 0 0,-2 7-4592 0 0,0-3-1469 0 0</inkml:trace>
  <inkml:trace contextRef="#ctx0" brushRef="#br0" timeOffset="32375.769">4829 3428 6448 0 0,'-3'14'5089'0'0,"-11"8"-2706"0"0,2-5-927 0 0,6-3-854 0 0,1 1 1 0 0,1-1 0 0 0,0 1 0 0 0,1-1-1 0 0,0 7-602 0 0,2-18 77 0 0,1 2 23 0 0,0 1-1 0 0,0 0 1 0 0,1-1-1 0 0,0 1 1 0 0,0-1-1 0 0,1 5-99 0 0,1 8 183 0 0,-2-15-158 0 0,0 1 0 0 0,1-1 0 0 0,-1 0 0 0 0,0 0-1 0 0,1 0 1 0 0,0 0 0 0 0,0 0 0 0 0,0-1 0 0 0,0 1 0 0 0,0-1 0 0 0,0 1-1 0 0,1-1 1 0 0,-1 0 0 0 0,1 1 0 0 0,0-1 0 0 0,-1 0 0 0 0,4 1-25 0 0,-4-2 3 0 0,1 0-1 0 0,-1 0 1 0 0,0 0 0 0 0,1 0 0 0 0,-1 0 0 0 0,0-1 0 0 0,1 1 0 0 0,-1-1 0 0 0,1 0 0 0 0,-1 0-1 0 0,1 0 1 0 0,-1 0 0 0 0,1 0 0 0 0,-1 0-3 0 0,5-1 9 0 0,0 0-1 0 0,0 0 1 0 0,0-1-1 0 0,3-1-8 0 0,11-4 37 0 0,0-2 1 0 0,-1-1-1 0 0,0 0 0 0 0,4-4-37 0 0,74-53 223 0 0,-45 29-155 0 0,-11 6 11 0 0,-28 21-55 0 0,0 0 1 0 0,1 1-1 0 0,13-6-24 0 0,-22 12 10 0 0,0 1-1 0 0,0-1 0 0 0,0 0 0 0 0,0 0 0 0 0,-1-1 0 0 0,1 0 0 0 0,-1 0-9 0 0,-3 3 6 0 0,1-1-1 0 0,-1 1 0 0 0,0 0 1 0 0,1 1-1 0 0,-1-1 0 0 0,1 0 1 0 0,0 1-1 0 0,0-1 0 0 0,-1 1 1 0 0,4-1-6 0 0,-5 1 0 0 0,0 1 1 0 0,-1 0-1 0 0,1-1 1 0 0,0 1-1 0 0,-1 0 1 0 0,1 0 0 0 0,0 0-1 0 0,0-1 1 0 0,-1 1-1 0 0,1 0 1 0 0,0 0-1 0 0,0 0 1 0 0,0 0-1 0 0,-1 0 1 0 0,1 0 0 0 0,0 1-1 0 0,0-1 1 0 0,-1 0-1 0 0,1 0 0 0 0,2 1 0 0 0,0-1 0 0 0,0 0 0 0 0,0 1 0 0 0,-1-1 0 0 0,1 1 0 0 0,0 0 0 0 0,-1 0 0 0 0,1 0 0 0 0,0 0 0 0 0,-1 0 0 0 0,1 0 0 0 0,-2 0-2 0 0,1-1-1 0 0,-1 1 1 0 0,0 0-1 0 0,1-1 1 0 0,-1 1-1 0 0,0 0 1 0 0,0 0-1 0 0,0 0 1 0 0,1 0-1 0 0,-1 0 1 0 0,0 0-1 0 0,0 0 0 0 0,-1 0 1 0 0,1 0-1 0 0,0 1 1 0 0,0 0 2 0 0,1 1-13 0 0,3 7 22 0 0,0 0-1 0 0,0 0 1 0 0,-1 0-1 0 0,0 1 1 0 0,0 2-9 0 0,-2-2 31 0 0,0 1 0 0 0,-1-1 0 0 0,0 0 0 0 0,-1 0 0 0 0,0 1 0 0 0,-1-1 0 0 0,0 2-31 0 0,0-3 19 0 0,0-1 0 0 0,1 1 0 0 0,0 0-1 0 0,0 0 1 0 0,1 0 0 0 0,0 0 0 0 0,1 0 0 0 0,0-1-1 0 0,3 7-18 0 0,8 11-1098 0 0,-6-16-140 0 0</inkml:trace>
  <inkml:trace contextRef="#ctx0" brushRef="#br0" timeOffset="93560.975">3089 11952 19351 0 0,'0'0'424'0'0,"5"16"88"0"0,-2 6 24 0 0,2 1 8 0 0,0-7-440 0 0,-1 3-104 0 0,0-3 0 0 0,0 3 0 0 0,1-5 480 0 0,-2 2 64 0 0,2 3 24 0 0,-5 0 0 0 0,8-8-1496 0 0,-3 0-288 0 0</inkml:trace>
  <inkml:trace contextRef="#ctx0" brushRef="#br0" timeOffset="88298.992">56 11473 1376 0 0,'-4'28'-251'0'0,"0"6"4201"0"0,7-42 1 0 0,7-5-2307 0 0,-2 3-180 0 0,9-9 1008 0 0,-17 18-1726 0 0,0 1-64 0 0,0 0-258 0 0,0 0-116 0 0,0 0-20 0 0,0 0 24 0 0,6 13 627 0 0,-1 2-595 0 0,0 0 1 0 0,-1 1 0 0 0,-1-1-1 0 0,0 1 1 0 0,-1 0 0 0 0,-1 0-1 0 0,-1 12-344 0 0,2 6 186 0 0,4 72-49 0 0,-7-85-128 0 0,0 0-1 0 0,-1-1 1 0 0,0 0-1 0 0,-2 2-8 0 0,2-10 39 0 0,0 0 0 0 0,1 1 1 0 0,1-1-1 0 0,0 8-39 0 0,1-9 47 0 0,-1 0-1 0 0,0 0 1 0 0,-1 0 0 0 0,-1 0 0 0 0,-1 8-47 0 0,0-9-37 0 0,1 0 0 0 0,1 0 0 0 0,-1 0 0 0 0,2 0 1 0 0,-1 4 36 0 0,0 5-147 0 0,1-17-20 0 0,1-11 39 0 0,1-1 16 0 0,0-1 1 0 0,1 0-1 0 0,1 1 0 0 0,0-1 112 0 0,8-24-314 0 0,-4 4 57 0 0,13-44 31 0 0,-6 19 422 0 0,-11 37-93 0 0,1 1 1 0 0,2-3-104 0 0,2-4 8 0 0,-1-1 1 0 0,-1 0-1 0 0,0-5-8 0 0,-1 6-103 0 0,1 0 0 0 0,1 1 0 0 0,1-1 0 0 0,10-15 103 0 0,-9 18-37 0 0,-3 9 296 0 0,1 0 1 0 0,0 0-1 0 0,1 1 0 0 0,0 1 1 0 0,1 0-1 0 0,0 0 1 0 0,3-2-260 0 0,9-8 81 0 0,-21 18-37 0 0,1 1 0 0 0,0 0 0 0 0,1 0 0 0 0,-1 0 0 0 0,0 1 0 0 0,0-1 0 0 0,1 1 0 0 0,-1-1 0 0 0,1 1 0 0 0,0 0 0 0 0,-1 0 0 0 0,1 0-1 0 0,0 0 1 0 0,0 0 0 0 0,-1 0 0 0 0,1 1 0 0 0,0 0 0 0 0,0-1 0 0 0,0 1 0 0 0,0 0 0 0 0,0 0 0 0 0,0 1 0 0 0,-1-1 0 0 0,1 1 0 0 0,0-1 0 0 0,0 1 0 0 0,0 0 0 0 0,-1 0-1 0 0,1 0 1 0 0,-1 0 0 0 0,1 1 0 0 0,0-1 0 0 0,-1 1 0 0 0,0-1 0 0 0,1 1 0 0 0,-1 0 0 0 0,0 0 0 0 0,0 0 0 0 0,0 0 0 0 0,0 0 0 0 0,-1 1 0 0 0,1 0-44 0 0,4 7 54 0 0,-1 0 1 0 0,0 0 0 0 0,-1 0 0 0 0,0 1 0 0 0,-1 0 0 0 0,0 0 0 0 0,0 0-1 0 0,-1 0 1 0 0,-1 0 0 0 0,0 1 0 0 0,-1-1 0 0 0,0 0 0 0 0,0 0 0 0 0,-2 4-55 0 0,-3 42 68 0 0,3-34-19 0 0,-1 0-1 0 0,0 0-48 0 0,-4 15 35 0 0,3-11-18 0 0,-2 0 1 0 0,-1 0 0 0 0,-4 10-18 0 0,7-24 11 0 0,0 1 0 0 0,1-1-1 0 0,-1 6-10 0 0,2-7 6 0 0,0 0-1 0 0,-1 0 0 0 0,-1-1 0 0 0,-3 9-5 0 0,5-17 0 0 0,1 0-9 0 0,0-1 1 0 0,0 1-1 0 0,0 0 0 0 0,0-1 1 0 0,0 1-1 0 0,1 0 1 0 0,-1-1-1 0 0,0 3 9 0 0,1-5-30 0 0,0 1-1 0 0,0 0 1 0 0,0-1 0 0 0,0 1 0 0 0,0 0 0 0 0,-1-1-1 0 0,1 1 1 0 0,0-1 0 0 0,0 1 0 0 0,-1-1-1 0 0,1 1 1 0 0,0-1 0 0 0,-1 1 0 0 0,1-1-1 0 0,-1 1 1 0 0,1-1 0 0 0,-1 1 0 0 0,1-1 0 0 0,-1 0-1 0 0,1 1 1 0 0,-1-1 0 0 0,1 0 0 0 0,-1 1-1 0 0,1-1 1 0 0,-1 0 0 0 0,0 0 0 0 0,1 1-1 0 0,-1-1 1 0 0,0 0 30 0 0,0 0-267 0 0,0 1 0 0 0,0-1 0 0 0,0 0 0 0 0,-1 0 0 0 0,1 0 0 0 0,0 0-1 0 0,0 0 1 0 0,-1 0 0 0 0,1 0 0 0 0,0 0 0 0 0,0 0 0 0 0,-1 0 0 0 0,0-1 267 0 0,-6-6-3712 0 0,8 7 1811 0 0</inkml:trace>
  <inkml:trace contextRef="#ctx0" brushRef="#br0" timeOffset="88646.336">238 11699 14656 0 0,'0'0'670'0'0,"0"0"-12"0"0,0 0-314 0 0,0 0 233 0 0,0 0 153 0 0,0 0 34 0 0,4 10 2618 0 0,3-3-2908 0 0,-6-5-67 0 0,1-1-14 0 0,30 22 185 0 0,-16-12-561 0 0,-15-5-18 0 0,-2-4-1 0 0,8 19 51 0 0,-6-19-34 0 0,0 0-1 0 0,0 1 1 0 0,-1-1-1 0 0,1 1 1 0 0,0-1 0 0 0,-1 1-1 0 0,1-1 1 0 0,-1 1-1 0 0,0 0 1 0 0,0-1-1 0 0,0 1 1 0 0,0-1-1 0 0,-1 1 1 0 0,1-1-1 0 0,-1 1 1 0 0,1-1-1 0 0,-1 1-14 0 0,-5 13 118 0 0,5-10-88 0 0,-1 1-1 0 0,-1-1 1 0 0,1 0 0 0 0,-1 0 0 0 0,-1 0-1 0 0,-2 4-29 0 0,1-2 14 0 0,1 0-1 0 0,-1 0 0 0 0,2 0 0 0 0,-3 7-13 0 0,2-6 7 0 0,0 0 0 0 0,0-1 0 0 0,0 1-1 0 0,-3 1-6 0 0,-11 19 21 0 0,10-16-7 0 0,0-1 1 0 0,0-1-1 0 0,-1 1-14 0 0,9-12 0 0 0,-1 0 0 0 0,1 0 0 0 0,0 0 0 0 0,0 0 0 0 0,0 1 0 0 0,0-1 0 0 0,-1 0 0 0 0,1 0 0 0 0,0 0 0 0 0,0 1 0 0 0,0-1 0 0 0,0 0 0 0 0,0 0 0 0 0,0 0 0 0 0,-1 1 0 0 0,1-1 0 0 0,0 0 0 0 0,0 0 0 0 0,0 0 0 0 0,0 1 0 0 0,0-1 0 0 0,0 0 0 0 0,0 0 0 0 0,0 1 0 0 0,0-1 0 0 0,0 0 0 0 0,0 0 0 0 0,0 1 0 0 0,0-1 0 0 0,0 0 0 0 0,0 0 0 0 0,1 1-2 0 0,0-1 0 0 0,0 0-1 0 0,0 1 1 0 0,0-1 0 0 0,0 0 0 0 0,-1 0-1 0 0,1 0 1 0 0,0 0 0 0 0,0 0 0 0 0,0 0-1 0 0,0 0 1 0 0,0 0 0 0 0,0 0 0 0 0,0-1-1 0 0,-1 1 1 0 0,1 0 0 0 0,0 0-1 0 0,0-1 3 0 0,22-7-110 0 0,-9 2-36 0 0,38-17-349 0 0,-42 19 463 0 0,-1 0-1 0 0,-1 0 1 0 0,1-1 0 0 0,0 0-1 0 0,-1-1 1 0 0,2-1 32 0 0,22-14-1119 0 0,-16 11-544 0 0,-1 0-3403 0 0,0-1-1635 0 0</inkml:trace>
  <inkml:trace contextRef="#ctx0" brushRef="#br0" timeOffset="89013.021">930 11151 15664 0 0,'-14'0'483'0'0,"16"-2"577"0"0,24-1 1353 0 0,-13 1-1768 0 0,21 0 1664 0 0,1 0-1500 0 0,-30 1-695 0 0,0 1-1 0 0,1-1 1 0 0,-1 1-1 0 0,0 0 1 0 0,5 1-114 0 0,29 0 427 0 0,-38-1-422 0 0,-1 0-1 0 0,1 0 1 0 0,-1 0-1 0 0,1 0 1 0 0,-1 1-1 0 0,1-1 1 0 0,-1 0 0 0 0,0 0-1 0 0,1 0 1 0 0,-1 1-1 0 0,1-1 1 0 0,-1 0 0 0 0,1 0-1 0 0,-1 1 1 0 0,0-1-1 0 0,1 0 1 0 0,-1 1-1 0 0,0-1 1 0 0,1 0 0 0 0,-1 1-1 0 0,0-1-4 0 0,2 2 13 0 0,0-1-7 0 0,-1-1-1 0 0,0 1 0 0 0,0 0 1 0 0,0-1-1 0 0,0 1 0 0 0,0 0 1 0 0,0 0-1 0 0,0 0 1 0 0,0 0-1 0 0,0 0 0 0 0,-1 0 1 0 0,1 0-1 0 0,0 0 0 0 0,-1 0 1 0 0,1 0-1 0 0,0 0 1 0 0,-1 0-1 0 0,0 1 0 0 0,1-1 1 0 0,-1 0-1 0 0,0 0 0 0 0,1 1 1 0 0,-1-1-1 0 0,0 0 1 0 0,0 0-1 0 0,0 1 0 0 0,0-1 1 0 0,0 0-1 0 0,0 1 0 0 0,0-1 1 0 0,-1 0-1 0 0,1 0 1 0 0,0 1-1 0 0,-1-1 0 0 0,1 0-5 0 0,-5 12 24 0 0,0 0 0 0 0,-1-1-1 0 0,0 0 1 0 0,-1 0 0 0 0,-5 6-24 0 0,-44 56-43 0 0,53-71 33 0 0,-36 38-61 0 0,29-32 23 0 0,0 1 0 0 0,1 0 1 0 0,1 0-1 0 0,0 0 0 0 0,0 1 0 0 0,-1 3 48 0 0,1 0-142 0 0,-2 1 1 0 0,-5 6 141 0 0,6-10-155 0 0,1 1 0 0 0,1 0 0 0 0,-6 10 155 0 0,-12 24 332 0 0,22-35-205 0 0,4-10-124 0 0,-1 0 1 0 0,1 0 0 0 0,-1 0-1 0 0,1 0 1 0 0,0 0-1 0 0,-1-1 1 0 0,1 1-1 0 0,0 0 1 0 0,0 0-1 0 0,0-1 1 0 0,-1 1-1 0 0,1 0 1 0 0,0-1-1 0 0,0 1 1 0 0,0-1-1 0 0,0 1 1 0 0,0-1-1 0 0,0 0 1 0 0,0 1-1 0 0,0-1 1 0 0,0 0 0 0 0,1 0-1 0 0,-1 1-3 0 0,3-1 1 0 0,0 1 1 0 0,0-1-1 0 0,-1 0 1 0 0,1 0-1 0 0,0 0 0 0 0,3 0-1 0 0,2-3 7 0 0,0 0-1 0 0,0 0 0 0 0,0-1 1 0 0,0 0-1 0 0,-1-1 0 0 0,0 0 1 0 0,0 0-1 0 0,6-6-6 0 0,18-10 13 0 0,-14 10-9 0 0,-4 4 6 0 0,-1-1 0 0 0,0-1 0 0 0,0 0 0 0 0,-1-1 0 0 0,0 0 0 0 0,1-3-10 0 0,0 1-178 0 0,-13 11-12 0 0,0 1-2 0 0,0 0-156 0 0,-1 0-656 0 0,-1-1 534 0 0,-1 0 0 0 0,1 1 0 0 0,0 0 0 0 0,0-1 0 0 0,-1 1-1 0 0,1 0 1 0 0,0 0 0 0 0,-2 0 470 0 0,-12 3-6926 0 0</inkml:trace>
  <inkml:trace contextRef="#ctx0" brushRef="#br0" timeOffset="89478.575">736 11290 13504 0 0,'1'-2'86'0'0,"0"0"0"0"0,1 0 0 0 0,-1 0 0 0 0,0-1 0 0 0,-1 1 0 0 0,1 0 0 0 0,0 0 0 0 0,-1-1 0 0 0,1 1 0 0 0,-1-1 0 0 0,0 1 0 0 0,0-2-86 0 0,1 1 44 0 0,-1 0 0 0 0,1 0 0 0 0,0 0 0 0 0,0 0 1 0 0,0 0-1 0 0,0 0 0 0 0,0 0 0 0 0,1 0 1 0 0,-1 0-1 0 0,2-1-44 0 0,5-11 144 0 0,-8 14 576 0 0,2-2 672 0 0,-2 2-1327 0 0,0 1 0 0 0,0 0 0 0 0,0 0 0 0 0,0 0 0 0 0,0 0-1 0 0,0-1 1 0 0,0 1 0 0 0,0 0 0 0 0,0 0 0 0 0,0 0 0 0 0,1 0-1 0 0,-1-1 1 0 0,0 1 0 0 0,0 0 0 0 0,0 0 0 0 0,0 0 0 0 0,0 0-1 0 0,0 0 1 0 0,0-1 0 0 0,1 1 0 0 0,-1 0 0 0 0,0 0 0 0 0,0 0-1 0 0,0 0 1 0 0,0 0 0 0 0,0 0 0 0 0,1 0 0 0 0,-1 0 0 0 0,0 0-1 0 0,0 0 1 0 0,0 0 0 0 0,0-1 0 0 0,1 1 0 0 0,-1 0 0 0 0,0 0-1 0 0,0 0 1 0 0,0 0 0 0 0,1 0-65 0 0,0 1 179 0 0,1 0-1 0 0,-1-1 1 0 0,0 1 0 0 0,1 0-1 0 0,-1 0 1 0 0,0 0 0 0 0,1 0-1 0 0,-1 0 1 0 0,0 0 0 0 0,0 0-1 0 0,0 1 1 0 0,0-1 0 0 0,0 0-1 0 0,0 1 1 0 0,0-1 0 0 0,0 2-179 0 0,0 1 201 0 0,0 0 0 0 0,0 0 1 0 0,-1 0-1 0 0,1 0 1 0 0,-1 0-1 0 0,-1 4-201 0 0,1-8 2 0 0,1 23 496 0 0,0-12-348 0 0,-1-1 1 0 0,0 0 0 0 0,-1 7-151 0 0,-10 53 453 0 0,-4-2 0 0 0,-3 6-453 0 0,-18 47 312 0 0,-30 63-312 0 0,60-171 0 0 0,-45 113-6 0 0,-6-1-1 0 0,-6-2 7 0 0,5-13-684 0 0,-32 87 684 0 0,88-192-67 0 0,-3 11-267 0 0,18-18-812 0 0,-9 0 971 0 0,0-1 0 0 0,0 1 0 0 0,0 0 0 0 0,0-1 0 0 0,-1 0 0 0 0,1 0 0 0 0,-1 0 0 0 0,1-1 0 0 0,-1 1 0 0 0,0-1 0 0 0,-1 1 0 0 0,1-1 0 0 0,1-3 175 0 0,17-19-770 0 0,29-33-2200 0 0,12-21 2970 0 0,6-9-1580 0 0,13-17 236 0 0,-38 48 773 0 0,2 1 0 0 0,5 0 571 0 0,79-78-114 0 0,-93 102 682 0 0,2 1 0 0 0,1 2 1 0 0,20-12-569 0 0,-51 36 511 0 0,1 1 1 0 0,0 0-1 0 0,-1 0 0 0 0,2 1 0 0 0,-1 0 1 0 0,6-2-512 0 0,-13 6 710 0 0,-1 11 619 0 0,-1-9-1249 0 0,0 0 0 0 0,1 0 0 0 0,-1 0 0 0 0,0-1 1 0 0,-1 1-1 0 0,1 0 0 0 0,0 0 0 0 0,-1 1-80 0 0,-6 29 769 0 0,5-22-585 0 0,0-1 0 0 0,0 0 0 0 0,-1 0 0 0 0,0 0 0 0 0,-4 7-184 0 0,-78 126 481 0 0,59-96-465 0 0,-23 29-16 0 0,34-50-252 0 0,-9 16 252 0 0,14-22-182 0 0,-1 0-1 0 0,0-1 0 0 0,-12 13 183 0 0,-8 10-724 0 0,22-27-418 0 0,-1-2-1 0 0,0 1 0 0 0,-1-1 1 0 0,0-1-1 0 0,-11 9 1143 0 0,10-12-1874 0 0</inkml:trace>
  <inkml:trace contextRef="#ctx0" brushRef="#br0" timeOffset="89811.162">723 11936 1840 0 0,'3'-7'68'0'0,"-1"0"0"0"0,-1-1 0 0 0,1 1 0 0 0,-1-1 0 0 0,-1 1 0 0 0,1-1 0 0 0,-1-1-68 0 0,0 6 1280 0 0,-1-1 0 0 0,1 1-1 0 0,-1 0 1 0 0,0-1 0 0 0,0 1-1 0 0,-1-3-1279 0 0,2 6 166 0 0,0 0 0 0 0,0-1-1 0 0,0 1 1 0 0,-1 0-1 0 0,1-1 1 0 0,0 1 0 0 0,0-1-1 0 0,-1 1 1 0 0,1 0-1 0 0,0-1 1 0 0,0 1 0 0 0,-1 0-1 0 0,1 0 1 0 0,0-1-1 0 0,-1 1 1 0 0,1 0 0 0 0,0 0-1 0 0,-1-1 1 0 0,1 1-1 0 0,0 0 1 0 0,-1 0 0 0 0,1 0-1 0 0,-1 0 1 0 0,1 0-1 0 0,-1 0 1 0 0,1 0 0 0 0,0-1-1 0 0,-1 1 1 0 0,1 0-1 0 0,-1 0 1 0 0,1 0 0 0 0,0 1-1 0 0,-1-1 1 0 0,1 0-1 0 0,-1 0 1 0 0,1 0 0 0 0,0 0-1 0 0,-1 0 1 0 0,1 0-1 0 0,-1 1 1 0 0,1-1 0 0 0,0 0-1 0 0,-1 0 1 0 0,1 0-1 0 0,0 1 1 0 0,-1-1 0 0 0,1 0-1 0 0,0 1 1 0 0,0-1-1 0 0,-1 0 1 0 0,1 1 0 0 0,0-1-1 0 0,0 0 1 0 0,-1 1-1 0 0,1-1 1 0 0,0 0 0 0 0,0 1-1 0 0,0-1 1 0 0,0 1-166 0 0,-2 5 274 0 0,1 0 0 0 0,0 0 1 0 0,1 0-1 0 0,-1 0 0 0 0,1 0 1 0 0,0 0-275 0 0,-2 27 498 0 0,-4 13 89 0 0,2 1 1 0 0,1 43-588 0 0,0 15 107 0 0,1-80-107 0 0,1 0 0 0 0,1 0 0 0 0,1 0 0 0 0,2 0 0 0 0,0-1 0 0 0,5 18 0 0 0,-5-36 0 0 0,-1 0-1 0 0,1 1 1 0 0,0-1-1 0 0,0 0 1 0 0,1 0-1 0 0,-1 0 1 0 0,2-1-1 0 0,3 6 1 0 0,-5-7 4 0 0,1-1 1 0 0,-1 0-1 0 0,1 1 1 0 0,0-1-1 0 0,0-1 1 0 0,0 1-1 0 0,0 0 0 0 0,0-1 1 0 0,1 0-1 0 0,-1 0 1 0 0,1 0-1 0 0,-1-1 1 0 0,2 1-5 0 0,17 2 77 0 0,-1 0 0 0 0,1-2 0 0 0,1 0 0 0 0,-1-2 0 0 0,0 0 0 0 0,0-2 0 0 0,0-1 0 0 0,0 0 0 0 0,0-2 0 0 0,4-2-77 0 0,158-38 528 0 0,-173 44-468 0 0,-1 0 1 0 0,1 0-1 0 0,-1 1 0 0 0,1 0 0 0 0,-1 1 1 0 0,1 0-61 0 0,-10-1 14 0 0,0 0 1 0 0,0 0 0 0 0,0 0-1 0 0,0 0 1 0 0,0-1 0 0 0,-1 1-1 0 0,1 0 1 0 0,0-1 0 0 0,0 0-1 0 0,0 0-14 0 0,0 1 10 0 0,-1-1 1 0 0,0 1-1 0 0,0-1 0 0 0,0 1 0 0 0,1 0 0 0 0,-1-1 0 0 0,0 1 1 0 0,0 0-1 0 0,1 0 0 0 0,-1 0 0 0 0,0 0 0 0 0,1 0 0 0 0,-1 0 1 0 0,0 0-1 0 0,0 1 0 0 0,1-1-10 0 0,5 3 46 0 0,-7-3-40 0 0,1 0 0 0 0,-1 1-1 0 0,1-1 1 0 0,0 0 0 0 0,-1 0-1 0 0,1 0 1 0 0,-1 1 0 0 0,1-1-1 0 0,0 0 1 0 0,-1 0 0 0 0,1 0-1 0 0,-1 0 1 0 0,1 0 0 0 0,0 0-1 0 0,-1 0 1 0 0,1 0 0 0 0,-1 0-1 0 0,1 0 1 0 0,0 0 0 0 0,-1-1-1 0 0,1 1 1 0 0,-1 0 0 0 0,1 0-1 0 0,0-1 1 0 0,-1 1 0 0 0,1 0-1 0 0,-1-1 1 0 0,1 1 0 0 0,-1 0-1 0 0,1-1 1 0 0,-1 1 0 0 0,0-1 0 0 0,1 1-1 0 0,-1-1 1 0 0,1 1 0 0 0,-1-1-1 0 0,0 1 1 0 0,1-1 0 0 0,-1 1-1 0 0,0-1-5 0 0,9-8 65 0 0,-5 6-45 0 0,-1 0 1 0 0,1-1-1 0 0,-1 0 1 0 0,0 0-1 0 0,0 0 1 0 0,0 0-1 0 0,0-1 1 0 0,-1 1 0 0 0,2-4-21 0 0,10-47-36 0 0,-6 22-1494 0 0,2 0-4232 0 0,3-1-2151 0 0</inkml:trace>
  <inkml:trace contextRef="#ctx0" brushRef="#br0" timeOffset="91899.595">2059 11037 9440 0 0,'0'0'432'0'0,"0"0"-6"0"0,0 0-164 0 0,0 0 331 0 0,0 0 170 0 0,0 0 34 0 0,0 0 11 0 0,-4 12 1639 0 0,-19 37 232 0 0,-12 15-2679 0 0,-10 21 208 0 0,-64 120-59 0 0,24-47-154 0 0,67-126 5 0 0,13-23 0 0 0,-1 1 0 0 0,1 0 0 0 0,1 0 0 0 0,-1 0 0 0 0,2 0 0 0 0,-3 11 0 0 0,-2 7 0 0 0,6-25-6 0 0,1 0 1 0 0,0 0-1 0 0,0 1 1 0 0,0-1-1 0 0,0 0 1 0 0,0 1-1 0 0,1-1 1 0 0,0 0-1 0 0,-1 1 1 0 0,1-1 0 0 0,1 1-1 0 0,-1-1 1 0 0,0 1-1 0 0,1-1 1 0 0,0 3 5 0 0,0-6-3 0 0,-1 1 1 0 0,1-1-1 0 0,-1 1 0 0 0,1-1 1 0 0,-1 0-1 0 0,1 0 1 0 0,0 1-1 0 0,-1-1 0 0 0,1 0 1 0 0,-1 0-1 0 0,1 1 0 0 0,0-1 1 0 0,-1 0-1 0 0,1 0 1 0 0,0 0-1 0 0,-1 0 0 0 0,1 0 1 0 0,-1 0-1 0 0,2 0 3 0 0,-1 0-4 0 0,7 0 22 0 0,0 1 0 0 0,0-1 0 0 0,0-1 0 0 0,0 0-1 0 0,0 0 1 0 0,0-1 0 0 0,-1 0 0 0 0,1 0 0 0 0,0 0 0 0 0,-1-1-1 0 0,4-2-17 0 0,15-8 236 0 0,0-1-1 0 0,12-10-235 0 0,-1 1 81 0 0,23-18-9 0 0,-50 36-74 0 0,-1 0 18 0 0,1 0 0 0 0,0 0-1 0 0,-1-1 1 0 0,0-1-1 0 0,8-6-15 0 0,-17 12-6 0 0,1 0 0 0 0,0 0 0 0 0,0 1 0 0 0,-1-1 0 0 0,1 1 0 0 0,0-1 0 0 0,0 1 0 0 0,0-1 0 0 0,-1 1 0 0 0,1-1 0 0 0,0 1 0 0 0,0 0 0 0 0,0-1 0 0 0,0 1 0 0 0,0 0 0 0 0,0 0 0 0 0,1 0 6 0 0,-1 0-96 0 0,-1 0-51 0 0,0 0-240 0 0,0 0-106 0 0,0 0-1143 0 0,0 0-4502 0 0</inkml:trace>
  <inkml:trace contextRef="#ctx0" brushRef="#br0" timeOffset="92398.749">1905 11396 7832 0 0,'0'0'602'0'0,"0"0"-256"0"0,0 0 394 0 0,1 2 216 0 0,4 4-285 0 0,0 1 0 0 0,0-1 0 0 0,-1 1 0 0 0,1 0 0 0 0,-2 0 0 0 0,1 1 0 0 0,-1-1 0 0 0,0 1 0 0 0,-1 0 0 0 0,1 0 0 0 0,-1 1-671 0 0,3 17 1110 0 0,-1 1 1 0 0,1 22-1111 0 0,-1 50 1373 0 0,-8 70-1373 0 0,-7 26 175 0 0,5-120-154 0 0,-3 2-21 0 0,1-15-344 0 0,0 57 344 0 0,2-86-79 0 0,3-22-347 0 0,3-17-1474 0 0,2-13 1268 0 0,-1-1 0 0 0,0 0-1 0 0,-3-18 633 0 0,0-16-1537 0 0,0 21 140 0 0,-4-26 1397 0 0,0 0-163 0 0,5 39 159 0 0,-2 1 1 0 0,-2-9 3 0 0,4 22 65 0 0,0 0-1 0 0,-1 0 1 0 0,0 1 0 0 0,0-1-1 0 0,-1 1 1 0 0,1 0 0 0 0,-1 0-1 0 0,0 0 1 0 0,0 0 0 0 0,-4-3-65 0 0,6 7 33 0 0,0-1 0 0 0,0 1 0 0 0,0 0 0 0 0,0 0 1 0 0,-1 0-1 0 0,1 0 0 0 0,0 0 0 0 0,-1 0 1 0 0,1 0-1 0 0,-1 1 0 0 0,1-1 0 0 0,-1 0 1 0 0,1 1-1 0 0,-1-1 0 0 0,1 1 0 0 0,-1 0 0 0 0,1-1 1 0 0,-1 1-1 0 0,0 0 0 0 0,1 0 0 0 0,-1 0 1 0 0,0 0-1 0 0,1 0 0 0 0,-1 1 0 0 0,1-1 1 0 0,-1 0-1 0 0,0 1 0 0 0,1-1 0 0 0,-1 1 0 0 0,1-1 1 0 0,-1 1-1 0 0,1 0 0 0 0,0 0 0 0 0,-1 0 1 0 0,1 0-1 0 0,0 0 0 0 0,-2 1-33 0 0,-4 5 140 0 0,-1 0-1 0 0,1 1 1 0 0,0 0-1 0 0,1 0 1 0 0,-4 7-140 0 0,-1 0 147 0 0,-2 0 22 0 0,8-9-69 0 0,0 0 0 0 0,0 1 0 0 0,1-1 0 0 0,0 1 0 0 0,-3 7-100 0 0,-6 12 327 0 0,10-21-212 0 0,0 1 0 0 0,0-1 0 0 0,1 1 0 0 0,0 0 0 0 0,0 0-1 0 0,0 0 1 0 0,1 0 0 0 0,0 0 0 0 0,0 0 0 0 0,0 1-115 0 0,1-7 18 0 0,0 1 0 0 0,0-1 0 0 0,0 0 0 0 0,0 1 0 0 0,0-1 0 0 0,0 1 0 0 0,1-1 0 0 0,-1 1-1 0 0,0-1 1 0 0,0 0 0 0 0,0 1 0 0 0,0-1 0 0 0,1 1 0 0 0,-1-1 0 0 0,0 0 0 0 0,1 1 0 0 0,-1-1 0 0 0,0 0-1 0 0,0 1 1 0 0,1-1 0 0 0,-1 0 0 0 0,0 0 0 0 0,1 1 0 0 0,-1-1 0 0 0,1 0 0 0 0,-1 0 0 0 0,0 0-1 0 0,1 1 1 0 0,-1-1 0 0 0,1 0 0 0 0,-1 0 0 0 0,1 0 0 0 0,-1 0 0 0 0,1 0-18 0 0,16 0 115 0 0,-10-1-3 0 0,1 1-15 0 0,0-1-1 0 0,0-1 0 0 0,-1 1 0 0 0,1-1 0 0 0,0-1 0 0 0,-1 1 0 0 0,1-1 0 0 0,-1-1 1 0 0,6-3-97 0 0,12-7 343 0 0,-2-1 0 0 0,2-3-343 0 0,122-97 848 0 0,-118 91-1018 0 0,-2-1-1 0 0,8-9 171 0 0,-20 18-81 0 0,37-38 479 0 0,-30 24-3648 0 0,-17 25-3595 0 0</inkml:trace>
  <inkml:trace contextRef="#ctx0" brushRef="#br0" timeOffset="93218.704">2602 10884 13360 0 0,'0'0'1026'0'0,"0"0"-547"0"0,0 0 184 0 0,0 0 147 0 0,1 2 29 0 0,0 3-517 0 0,0 0 0 0 0,-1 0 0 0 0,1 0 0 0 0,-1 0 0 0 0,0 0 0 0 0,-1 0 0 0 0,1 0 1 0 0,-1 0-1 0 0,0 0 0 0 0,0 0 0 0 0,0 0 0 0 0,-1-1 0 0 0,0 3-322 0 0,-7 16 970 0 0,-2 0-1 0 0,-2 4-969 0 0,4-9 168 0 0,-2 4 109 0 0,-9 20 342 0 0,-18 26-619 0 0,-95 148 280 0 0,123-200-292 0 0,2 1 0 0 0,0-1 1 0 0,0 1-1 0 0,2 2 12 0 0,-19 38-74 0 0,39-57-101 0 0,-5-2 128 0 0,-1 1 0 0 0,1-1 0 0 0,-1-1 0 0 0,1 0 0 0 0,-1 0-1 0 0,0-1 1 0 0,1 0 47 0 0,19-11-239 0 0,10-9 239 0 0,12-7-143 0 0,-23 17 127 0 0,0 1-1 0 0,20-7 17 0 0,-36 16 3 0 0,1 1 1 0 0,-1 0-1 0 0,1 1 1 0 0,-1 0-1 0 0,1 0 1 0 0,0 2-1 0 0,0-1 1 0 0,5 2-4 0 0,-12-1 2 0 0,-1 1 0 0 0,1 0 1 0 0,0 1-1 0 0,-1-1 0 0 0,0 1 0 0 0,1 0 1 0 0,-1 0-1 0 0,0 0 0 0 0,0 0 0 0 0,0 1 1 0 0,0 0-1 0 0,-1 0 0 0 0,1 0 0 0 0,-1 0 1 0 0,1 0-1 0 0,-1 1 0 0 0,0-1 0 0 0,0 1 1 0 0,-1 0-1 0 0,1 0 0 0 0,-1 0 0 0 0,0 0 1 0 0,0 1-1 0 0,0-1 0 0 0,-1 0 1 0 0,1 1-1 0 0,-1-1 0 0 0,0 1 0 0 0,0 3-2 0 0,0 7-12 0 0,0-1 0 0 0,-2 0 0 0 0,1 1 0 0 0,-2-1 0 0 0,0 1-1 0 0,0-1 1 0 0,-1 0 0 0 0,-1 0 0 0 0,-1 0 0 0 0,-3 7 12 0 0,-8 15-49 0 0,-1 0 0 0 0,-2-1 0 0 0,-20 27 49 0 0,36-58-105 0 0,1-1 0 0 0,-1 1-1 0 0,-1-1 1 0 0,1 0-1 0 0,0 0 1 0 0,-1 0 0 0 0,0 0-1 0 0,0 0 1 0 0,0-1-1 0 0,0 0 1 0 0,0 1 105 0 0,2-3-111 0 0,0 1 0 0 0,0 0 0 0 0,0-1 0 0 0,0 1 0 0 0,0-1-1 0 0,0 0 1 0 0,0 1 0 0 0,0-1 0 0 0,0 0 0 0 0,0 0 0 0 0,0 0 0 0 0,0-1 0 0 0,0 1 0 0 0,0 0 0 0 0,0-1-1 0 0,0 1 1 0 0,0-1 0 0 0,1 0 0 0 0,-1 0 0 0 0,0 0 0 0 0,0 1 0 0 0,0-2 0 0 0,1 1 0 0 0,-1 0 0 0 0,1 0-1 0 0,-2-1 112 0 0,-3-5-278 0 0,0 0-1 0 0,0-1 0 0 0,1 1 0 0 0,0-1 0 0 0,1 0 0 0 0,0 0 1 0 0,0 0-1 0 0,0-1 0 0 0,-1-7 279 0 0,-10-21-369 0 0,13 33 343 0 0,1 0 0 0 0,0 1 1 0 0,0-1-1 0 0,0 0 0 0 0,1 1 1 0 0,-1-3 25 0 0,1 2 0 0 0,-1 0 0 0 0,1 1 0 0 0,-1-1 0 0 0,0 1 0 0 0,0-1 0 0 0,0 1 1 0 0,-1-1-2 0 0,-2-6 660 0 0,4 10-600 0 0,0 0 0 0 0,0 0-1 0 0,0 0 1 0 0,0 0 0 0 0,0 0 0 0 0,0 0 0 0 0,0 0-1 0 0,0 0 1 0 0,0 0 0 0 0,0 0 0 0 0,0 0 0 0 0,0 0-1 0 0,0 0 1 0 0,0 0 0 0 0,0 0 0 0 0,0 0-1 0 0,0 0 1 0 0,0 0 0 0 0,0 0 0 0 0,0 0 0 0 0,0 0-1 0 0,0 0 1 0 0,0 0 0 0 0,0 0 0 0 0,0 0 0 0 0,1 0-1 0 0,-1 0 1 0 0,0 0 0 0 0,0 0 0 0 0,0 0 0 0 0,0 0-1 0 0,0 0 1 0 0,0 0 0 0 0,0 0 0 0 0,0 0 0 0 0,0 0-1 0 0,0 0 1 0 0,0-1-59 0 0,8 20 1643 0 0,1 20-838 0 0,2 8 382 0 0,3 31-1187 0 0,-5 7 516 0 0,-1 64-516 0 0,-3 58 132 0 0,-5-183-132 0 0,1-10 0 0 0,-1 0 0 0 0,-2 11 0 0 0,-1-14-10 0 0,2-9-69 0 0,1-2-113 0 0,0 0-31 0 0,-1-1-1 0 0,-1-4 97 0 0,-1 0 0 0 0,1 0 0 0 0,0 0-1 0 0,1-1 1 0 0,-1 1 0 0 0,1 0 0 0 0,0-1-1 0 0,0-2 128 0 0,-4-18-334 0 0,-13-29-428 0 0,-2 1-1 0 0,-2 1 0 0 0,-18-29 763 0 0,33 69-66 0 0,0 0 0 0 0,-1 0 0 0 0,0 0 0 0 0,-1 1 0 0 0,-2-1 66 0 0,8 10 34 0 0,0-1 0 0 0,0 1 0 0 0,0 0 0 0 0,-1 0-1 0 0,0 0 1 0 0,1 1 0 0 0,-1-1 0 0 0,0 1 0 0 0,0 0 0 0 0,-1 0 0 0 0,1 1 0 0 0,0-1 0 0 0,-1 1 0 0 0,1 0 0 0 0,-1 0 0 0 0,1 0-1 0 0,-1 1 1 0 0,-2-1-34 0 0,3 1 62 0 0,1 0 0 0 0,-1 1-1 0 0,1-1 1 0 0,0 1-1 0 0,-1 0 1 0 0,1 0-1 0 0,0 0 1 0 0,-1 0-1 0 0,1 1 1 0 0,0-1 0 0 0,0 1-1 0 0,0 0 1 0 0,0 0-1 0 0,0 0 1 0 0,1 0-1 0 0,-1 1 1 0 0,1-1-1 0 0,-1 1 1 0 0,1-1 0 0 0,0 1-1 0 0,0 0 1 0 0,-2 2-62 0 0,-3 8 290 0 0,0 1 0 0 0,1-1 1 0 0,1 1-1 0 0,-4 13-290 0 0,-4 9 354 0 0,10-30-325 0 0,1 0-1 0 0,0 1 1 0 0,1-1 0 0 0,-1 1 0 0 0,1-1 0 0 0,1 1 0 0 0,-1-1 0 0 0,1 1 0 0 0,0 0 0 0 0,1-1-1 0 0,0 1 1 0 0,0 3-29 0 0,-1-8-1 0 0,1 0-1 0 0,-1-1 0 0 0,0 1 1 0 0,1 0-1 0 0,-1 0 0 0 0,1-1 0 0 0,0 1 1 0 0,-1-1-1 0 0,1 1 0 0 0,0-1 1 0 0,0 1-1 0 0,0-1 0 0 0,0 1 0 0 0,0-1 1 0 0,1 0-1 0 0,-1 1 0 0 0,0-1 1 0 0,0 0-1 0 0,1 0 0 0 0,-1 0 1 0 0,1 0-1 0 0,-1 0 0 0 0,1 0 0 0 0,-1-1 1 0 0,1 1-1 0 0,0 0 0 0 0,-1-1 1 0 0,1 1-1 0 0,0-1 0 0 0,0 0 1 0 0,-1 1-1 0 0,1-1 0 0 0,0 0 0 0 0,0 0 1 0 0,-1 0-1 0 0,1-1 0 0 0,0 1 1 0 0,0 0-1 0 0,-1 0 0 0 0,1-1 1 0 0,0 1-1 0 0,-1-1 0 0 0,1 0 0 0 0,-1 0 1 0 0,1 1-1 0 0,0-1 0 0 0,0-1 2 0 0,101-65-1016 0 0,-60 36-5021 0 0,-16 12-645 0 0</inkml:trace>
  <inkml:trace contextRef="#ctx0" brushRef="#br0" timeOffset="96433.991">905 12971 13936 0 0,'-2'22'717'0'0,"3"-19"-64"0"0,4-13-415 0 0,-5-11 1571 0 0,-12 11 567 0 0,12 10-2299 0 0,0 0 1 0 0,0-1 0 0 0,-1 1-1 0 0,1 0 1 0 0,0 0-1 0 0,0-1 1 0 0,-1 1-1 0 0,1 0 1 0 0,0 0 0 0 0,0-1-1 0 0,-1 1 1 0 0,1 0-1 0 0,0 0 1 0 0,-1 0 0 0 0,1 0-1 0 0,0-1 1 0 0,-1 1-1 0 0,1 0 1 0 0,0 0 0 0 0,-1 0-1 0 0,1 0 1 0 0,-1 0-1 0 0,1 0 1 0 0,0 0 0 0 0,-1 0-1 0 0,1 0 1 0 0,0 0-1 0 0,-1 0 1 0 0,1 0 0 0 0,0 0-1 0 0,-1 0 1 0 0,1 1-1 0 0,-1-1 1 0 0,1 0 0 0 0,0 0-1 0 0,-1 0 1 0 0,1 0-1 0 0,0 1 1 0 0,0-1 0 0 0,-1 0-1 0 0,1 0 1 0 0,0 1-78 0 0,-18 12 297 0 0,12-8 17 0 0,-8 5-162 0 0,1 1 0 0 0,0 0 0 0 0,-11 13-152 0 0,12-12 0 0 0,-1 1 0 0 0,-3 2 0 0 0,5-5 0 0 0,-1 0 0 0 0,2 1 0 0 0,-6 7 0 0 0,-75 93-96 0 0,-7 7-384 0 0,73-86 330 0 0,12-17 33 0 0,0 2 1 0 0,1 0 0 0 0,1 0-1 0 0,-5 12 117 0 0,8-13-87 0 0,4-9 35 0 0,0 0 0 0 0,1 1 0 0 0,0-1 0 0 0,0 1-1 0 0,1 0 1 0 0,-1 4 52 0 0,3-12-5 0 0,0 1 0 0 0,0 0 0 0 0,0-1 0 0 0,0 1 0 0 0,0 0-1 0 0,0-1 1 0 0,0 1 0 0 0,0 0 0 0 0,0-1 0 0 0,0 1 0 0 0,0 0 0 0 0,1-1 0 0 0,-1 1-1 0 0,0 0 1 0 0,0-1 0 0 0,1 1 0 0 0,-1-1 0 0 0,0 1 0 0 0,1 0 0 0 0,-1-1-1 0 0,1 1 1 0 0,-1-1 0 0 0,0 1 0 0 0,1-1 0 0 0,-1 1 0 0 0,1-1 0 0 0,0 1 5 0 0,0-1-11 0 0,1 1 0 0 0,-1-1 1 0 0,1 1-1 0 0,-1-1 0 0 0,1 1 1 0 0,-1-1-1 0 0,1 0 0 0 0,-1 0 1 0 0,1 0-1 0 0,-1 0 0 0 0,1 0 1 0 0,0 0 10 0 0,5-1-20 0 0,1 0 0 0 0,-1-1 0 0 0,0 1 0 0 0,5-3 20 0 0,23-10-43 0 0,0-2 1 0 0,-1-1 0 0 0,22-15 42 0 0,-11 6 63 0 0,20-7-63 0 0,31-5-43 0 0,-96 37 44 0 0,1 1 0 0 0,-1 0 0 0 0,1 0 0 0 0,-1 0 0 0 0,1 0 1 0 0,-1-1-1 0 0,1 1 0 0 0,-1 0 0 0 0,1 0 0 0 0,-1 0 0 0 0,1 0 0 0 0,-1 0 0 0 0,1 0 0 0 0,-1 1 0 0 0,1-1 0 0 0,-1 0 0 0 0,1 0 1 0 0,-1 0-1 0 0,1 0 0 0 0,-1 1 0 0 0,0-1 0 0 0,1 0 0 0 0,-1 0 0 0 0,1 1 0 0 0,-1-1 0 0 0,1 0 0 0 0,-1 1 0 0 0,0-1 1 0 0,1 0-1 0 0,-1 1 0 0 0,0-1 0 0 0,1 1 0 0 0,-1-1 0 0 0,0 1 0 0 0,0-1 0 0 0,1 0 0 0 0,-1 1 0 0 0,0-1 0 0 0,0 1 1 0 0,0-1-1 0 0,0 1 0 0 0,0-1 0 0 0,0 1 0 0 0,1-1 0 0 0,-1 1 0 0 0,0-1 0 0 0,-1 1 0 0 0,1-1 0 0 0,0 1-1 0 0,0 2 3 0 0,-1 1-1 0 0,-1-1 0 0 0,1 0 0 0 0,0 0 1 0 0,-1 0-1 0 0,1 0 0 0 0,-1 0 0 0 0,0 0 0 0 0,0 0 1 0 0,0 0-1 0 0,0-1 0 0 0,-3 3-2 0 0,-4 6 27 0 0,-5 7-19 0 0,-1-1 0 0 0,-8 6-8 0 0,-13 16 48 0 0,-37 39-37 0 0,22-26-12 0 0,30-30 1 0 0,-14 14 0 0 0,2 2 0 0 0,-28 42 0 0 0,53-68-5 0 0,-12 20-43 0 0,19-30 47 0 0,0-1 0 0 0,0 1 1 0 0,0 0-1 0 0,0 0 0 0 0,1 1 0 0 0,-1-1 1 0 0,1 0-1 0 0,-1 0 0 0 0,1 0 0 0 0,0 0 1 0 0,0 0-1 0 0,0 0 0 0 0,0 1 0 0 0,0 0 1 0 0,1-2 0 0 0,-1 0 0 0 0,1 0 0 0 0,-1 0 0 0 0,1-1 0 0 0,-1 1 0 0 0,1 0 0 0 0,-1 0 0 0 0,1 0 0 0 0,0-1 0 0 0,0 1 0 0 0,-1 0 0 0 0,1-1 0 0 0,0 1 0 0 0,0-1 0 0 0,0 1 0 0 0,0-1 0 0 0,0 1 0 0 0,0-1 0 0 0,-1 1 0 0 0,1-1 0 0 0,0 0 0 0 0,0 0 0 0 0,0 1 0 0 0,0-1 0 0 0,0 0 0 0 0,0 0 0 0 0,0 0 0 0 0,0 0 0 0 0,0 0 0 0 0,1 0 0 0 0,32-4 0 0 0,-33 4 0 0 0,24-7 25 0 0,0 0 0 0 0,-1-2-1 0 0,-1-1 1 0 0,1-1 0 0 0,4-3-25 0 0,17-8 39 0 0,-12 5-12 0 0,-1-2 0 0 0,2-3-27 0 0,-12 8 10 0 0,26-22 46 0 0,-3 2-59 0 0,-45 34-1 0 0,1 0 1 0 0,0-1-1 0 0,-1 1 0 0 0,1 0 0 0 0,-1-1 0 0 0,1 1 0 0 0,0-1 0 0 0,-1 1 0 0 0,1-1 0 0 0,-1 1 1 0 0,1-1-1 0 0,-1 1 0 0 0,0-1 0 0 0,1 0 0 0 0,-1 1 0 0 0,0-1 0 0 0,1 0 0 0 0,-1 1 1 0 0,0-1-1 0 0,1 0 4 0 0,-2 1-16 0 0,1-1 0 0 0,0 1 0 0 0,0 0 0 0 0,0-1 0 0 0,0 1 0 0 0,-1 0 0 0 0,1-1-1 0 0,0 1 1 0 0,0 0 0 0 0,-1-1 0 0 0,1 1 0 0 0,0 0 0 0 0,-1 0 0 0 0,1-1 0 0 0,0 1 0 0 0,0 0 0 0 0,-1 0 0 0 0,1 0 0 0 0,-1-1 0 0 0,1 1 0 0 0,0 0 0 0 0,-1 0 0 0 0,1 0 0 0 0,0 0 0 0 0,-1 0 16 0 0,-6-2-328 0 0,1 1 0 0 0,-1 0 1 0 0,1 0-1 0 0,-2 1 328 0 0,1-1-403 0 0,-7 0-541 0 0,1-2 0 0 0,-1 1 0 0 0,1-2 0 0 0,0 0 0 0 0,-1 0 0 0 0,2-1 0 0 0,-1-1 0 0 0,1 0-1 0 0,0-1 1 0 0,-1 0 944 0 0,4 1-462 0 0,1 0 0 0 0,-1 0 0 0 0,1-1-1 0 0,0 0 1 0 0,0 0 0 0 0,1-1-1 0 0,-3-3 463 0 0,5 5 7 0 0,2 3 193 0 0,1 0 1 0 0,-1 0 0 0 0,1 0 0 0 0,0-1-1 0 0,0 1 1 0 0,0 0 0 0 0,0-1-1 0 0,0 0 1 0 0,1 1 0 0 0,0-1 0 0 0,0 0-1 0 0,0 1 1 0 0,0-1 0 0 0,1 0 0 0 0,-1-2-201 0 0,0-5 1034 0 0,1 9-860 0 0,0 1 0 0 0,0-1-1 0 0,0 0 1 0 0,0 1 0 0 0,0-1 0 0 0,0 1-1 0 0,0-1 1 0 0,0 1 0 0 0,1-1-1 0 0,-1 1 1 0 0,0-1 0 0 0,1 1 0 0 0,0-1-1 0 0,-1 1 1 0 0,1-1 0 0 0,0 1 0 0 0,0-1-174 0 0,5-11 1838 0 0,-5 11-1541 0 0,0 0 0 0 0,0 0 0 0 0,0 0 0 0 0,0 0 1 0 0,0 0-1 0 0,0 1 0 0 0,1-1 0 0 0,-1 0-297 0 0,0 1 676 0 0,-1 1-118 0 0,0 0-519 0 0,1-1 1 0 0,-1 1 0 0 0,0 0-1 0 0,1 0 1 0 0,-1 0-1 0 0,0-1 1 0 0,1 1 0 0 0,-1 0-1 0 0,0 0 1 0 0,0 0 0 0 0,1 0-1 0 0,-1 0 1 0 0,0 0-1 0 0,1 0 1 0 0,-1 0 0 0 0,0 0-1 0 0,1 0 1 0 0,-1 0 0 0 0,0 0-1 0 0,1 0 1 0 0,-1 0-1 0 0,0 0 1 0 0,1 0 0 0 0,-1 0-1 0 0,0 0-39 0 0,2 1 82 0 0,-1 0 0 0 0,1 0 0 0 0,-1 0 0 0 0,1 0 0 0 0,-1 0 0 0 0,0 0 0 0 0,0 0 0 0 0,1 0 0 0 0,-1 0 0 0 0,0 1 0 0 0,0-1 0 0 0,0 0 0 0 0,0 1 0 0 0,0-1 0 0 0,-1 1-1 0 0,1-1 1 0 0,0 2-82 0 0,11 31 380 0 0,-10-27-246 0 0,-1-2-99 0 0,38 132 666 0 0,-32-105-601 0 0,-2 1 0 0 0,0-1 0 0 0,-2 14-100 0 0,-2-18 46 0 0,8 259 96 0 0,-16 1-142 0 0,2-234 41 0 0,1-5-29 0 0,1 8-12 0 0,2 10 6 0 0,-4 0-1 0 0,-4 14-5 0 0,0-40 578 0 0,0 1-239 0 0,9-42-320 0 0,-1 0-1 0 0,1-1 0 0 0,-1 1 1 0 0,1 0-1 0 0,-1 0 1 0 0,0 0-1 0 0,1 0 0 0 0,-1-1 1 0 0,1 1-1 0 0,-1 0 1 0 0,1-1-1 0 0,0 1 0 0 0,-1 0 1 0 0,1-1-1 0 0,-1 1 1 0 0,1 0-1 0 0,0-1 0 0 0,-1 1 1 0 0,1-1-1 0 0,-1 1-18 0 0,-5-8 82 0 0,0-1 0 0 0,0 0 0 0 0,0 0 0 0 0,-1-4-82 0 0,2 3 27 0 0,-1 0-1 0 0,0 0 1 0 0,-2 0-27 0 0,-48-68 18 0 0,14 20-225 0 0,-35-54-1398 0 0,43 65-1993 0 0,19 28-3953 0 0</inkml:trace>
  <inkml:trace contextRef="#ctx0" brushRef="#br0" timeOffset="96919.73">1516 13675 7832 0 0,'-7'14'1140'0'0,"6"-12"456"0"0,1-2 544 0 0,9 4 2561 0 0,-1 0-3903 0 0,-5-2-574 0 0,0 0-1 0 0,0-1 0 0 0,0 1 1 0 0,0-1-1 0 0,1 0 0 0 0,-1 0 1 0 0,0 0-1 0 0,1 0 0 0 0,-1-1 0 0 0,0 1 1 0 0,3-1-224 0 0,41-1 845 0 0,-30-1-523 0 0,6 0 396 0 0,20-5-718 0 0,14-2 362 0 0,-22 3-243 0 0,0-1 0 0 0,0-1-1 0 0,-1-2 1 0 0,0-1 0 0 0,-1-2-1 0 0,6-5-118 0 0,-28 15 11 0 0,-9 2 17 0 0,-2 1-96 0 0,0 0-48 0 0,0 0-11 0 0,0 0-207 0 0,-8-4-2452 0 0,0 0 1130 0 0</inkml:trace>
  <inkml:trace contextRef="#ctx0" brushRef="#br0" timeOffset="97420.121">1862 13043 12896 0 0,'-1'0'58'0'0,"1"0"1"0"0,-1 0 0 0 0,1 0-1 0 0,-1-1 1 0 0,1 1 0 0 0,0 0-1 0 0,-1 0 1 0 0,1 0 0 0 0,0 0-1 0 0,-1 0 1 0 0,1-1 0 0 0,-1 1-1 0 0,1 0 1 0 0,0 0 0 0 0,-1-1-1 0 0,1 1 1 0 0,0 0 0 0 0,-1 0-1 0 0,1-1 1 0 0,0 1 0 0 0,0 0-1 0 0,-1-1 1 0 0,1 1 0 0 0,0-1-1 0 0,0 1 1 0 0,0 0 0 0 0,0-1-1 0 0,-1 1 1 0 0,1 0 0 0 0,0-1-1 0 0,0 1 1 0 0,0-1 0 0 0,0 1-1 0 0,0-1 1 0 0,0 1-59 0 0,0-1 735 0 0,0 1 29 0 0,0 0 5 0 0,0 0 7 0 0,2 2-564 0 0,-1 0 0 0 0,1 1 0 0 0,-1-1-1 0 0,0 1 1 0 0,0 0 0 0 0,0-1 0 0 0,0 1 0 0 0,0 0 0 0 0,0 0 0 0 0,-1-1 0 0 0,1 1 0 0 0,-1 0 0 0 0,0 2-212 0 0,1 0 298 0 0,9 107 3235 0 0,-3 52-3533 0 0,-8 114 329 0 0,-2-78-192 0 0,-6 285-127 0 0,8-311-125 0 0,2-101-10 0 0,3 9-883 0 0,4-275-2193 0 0,-8 124 2423 0 0,-4 1 0 0 0,-2 0-1 0 0,-5-4 779 0 0,4 21-334 0 0,1 16-35 0 0,-3-12 369 0 0,7 37 4 0 0,-1 0 0 0 0,0 0 0 0 0,-1 0 0 0 0,0 1-1 0 0,-1-1 1 0 0,-4-5-4 0 0,9 14 16 0 0,-1 0-1 0 0,0 0 0 0 0,0 0 1 0 0,1 0-1 0 0,-1 0 0 0 0,0 0 0 0 0,0 0 1 0 0,0 0-1 0 0,0 0 0 0 0,0 1 0 0 0,0-1 1 0 0,0 0-1 0 0,0 1 0 0 0,-1-1 1 0 0,1 1-1 0 0,0-1 0 0 0,0 1 0 0 0,0-1 1 0 0,-1 1-1 0 0,1 0 0 0 0,-1 0-15 0 0,0 0 34 0 0,0 0 0 0 0,-1 0 0 0 0,1 0 0 0 0,0 1 1 0 0,0-1-1 0 0,1 1 0 0 0,-1 0 0 0 0,0-1 0 0 0,0 1 0 0 0,0 0 0 0 0,0 0 0 0 0,0 0 0 0 0,1 1-34 0 0,-5 2 109 0 0,0 1 1 0 0,0 0-1 0 0,1 0 0 0 0,0 1 0 0 0,0-1 0 0 0,0 1 0 0 0,-1 3-109 0 0,-5 10 485 0 0,-9 17-485 0 0,-9 19 403 0 0,20-41-261 0 0,1 0 0 0 0,0 1 0 0 0,1 0-1 0 0,1 1 1 0 0,0-1 0 0 0,1 1-1 0 0,-1 8-141 0 0,5-16 61 0 0,1 0-1 0 0,0-1 0 0 0,0 1 1 0 0,1 0-1 0 0,0 0 0 0 0,1 1-60 0 0,-2-8 5 0 0,0 0-1 0 0,0 0 0 0 0,0 1 0 0 0,1-1-1 0 0,-1 0 1 0 0,0 0 0 0 0,1 0 0 0 0,-1 0 0 0 0,1 0 0 0 0,-1-1-1 0 0,1 1 1 0 0,-1 0 0 0 0,1 0 0 0 0,0 0 0 0 0,-1 0 0 0 0,1-1-1 0 0,0 1 1 0 0,0 0 0 0 0,0 0 0 0 0,-1-1 0 0 0,1 1 0 0 0,0-1 0 0 0,0 1-1 0 0,0-1 1 0 0,0 1 0 0 0,0-1 0 0 0,0 0 0 0 0,0 1 0 0 0,0-1-1 0 0,0 0 1 0 0,0 0 0 0 0,0 0 0 0 0,1 0 0 0 0,-1 0 0 0 0,0 0-1 0 0,0 0 1 0 0,0 0 0 0 0,0 0 0 0 0,0 0 0 0 0,0-1 0 0 0,1 1-4 0 0,6-2-3 0 0,-1 0 0 0 0,1-1 0 0 0,-1 0 0 0 0,1 0 0 0 0,0-1 3 0 0,-4 2 6 0 0,18-10 0 0 0,-1 0 0 0 0,-1-2-1 0 0,0 0 1 0 0,-1-1 0 0 0,0-1-1 0 0,-1-1 1 0 0,-1 0 0 0 0,11-16-6 0 0,-4 5-384 0 0,2 1 0 0 0,3-1 384 0 0,4-4-1700 0 0,-17 13 474 0 0</inkml:trace>
  <inkml:trace contextRef="#ctx0" brushRef="#br0" timeOffset="97989.246">2503 13595 18023 0 0,'0'2'407'0'0,"3"36"1252"0"0,-2-25-1275 0 0,0 0 1 0 0,-1-1-1 0 0,-1 14-384 0 0,-20 192 3332 0 0,-1-42-2947 0 0,1-60-385 0 0,-9 15 0 0 0,30-130 0 0 0,-34 117-1282 0 0,31-112 1134 0 0,3-11 91 0 0,3-12-8 0 0,14-55-653 0 0,26-65 718 0 0,-27 86-238 0 0,-6 20 87 0 0,36-119-508 0 0,-29 96 890 0 0,3 0 0 0 0,14-26-231 0 0,-18 42 111 0 0,0 6-71 0 0,1 1-1 0 0,1 0 1 0 0,2 2 0 0 0,0 0 0 0 0,6-3-40 0 0,-19 24 46 0 0,0 0 1 0 0,1 0-1 0 0,1 1 1 0 0,-1 0-1 0 0,1 0 1 0 0,0 1-1 0 0,0 0 1 0 0,5-1-47 0 0,-12 6 16 0 0,-1 0 0 0 0,1 0 0 0 0,-1 1 0 0 0,1-1 0 0 0,0 1 0 0 0,-1-1 1 0 0,1 1-1 0 0,0 0 0 0 0,-1-1 0 0 0,1 1 0 0 0,0 0 0 0 0,0 0 0 0 0,-1 0 0 0 0,1 0 1 0 0,0 1-1 0 0,-1-1 0 0 0,1 0 0 0 0,0 1 0 0 0,-1-1 0 0 0,1 1 0 0 0,-1-1 0 0 0,1 1 1 0 0,0 0-1 0 0,-1 0 0 0 0,0 0 0 0 0,1 0 0 0 0,-1 0 0 0 0,1 0 0 0 0,-1 0-16 0 0,1 2 40 0 0,0-1 1 0 0,0 0-1 0 0,0 1 0 0 0,0 0 0 0 0,0-1 0 0 0,-1 1 1 0 0,1 0-1 0 0,-1 0 0 0 0,0 0 0 0 0,0 0 0 0 0,0 0 1 0 0,0 0-1 0 0,-1 0 0 0 0,1 0 0 0 0,-1 3-40 0 0,1 20 83 0 0,-2 0 0 0 0,0 0 1 0 0,-4 14-84 0 0,-17 79 216 0 0,12-66-186 0 0,-29 107-168 0 0,25-100-76 0 0,4-24 14 0 0,3 0 0 0 0,0 8 200 0 0,4-24 0 0 0,1-6 0 0 0,1-1 0 0 0,0 0 0 0 0,1 0 0 0 0,1 5 0 0 0,-1-14 0 0 0,1 1 0 0 0,0-1 0 0 0,0 1 0 0 0,0-1 0 0 0,0 0 0 0 0,1 0 0 0 0,0 1 0 0 0,0-1 0 0 0,0 0 0 0 0,1 0 0 0 0,-1-1 0 0 0,1 1 0 0 0,0 0 0 0 0,1 1 0 0 0,-1-2 0 0 0,-1-1 0 0 0,0 1 0 0 0,1-1 0 0 0,0 1 0 0 0,-1-1 0 0 0,1 0 0 0 0,0 0 0 0 0,0 0 0 0 0,0-1 0 0 0,0 1 0 0 0,1-1 0 0 0,-1 1 0 0 0,0-1 0 0 0,1 0 0 0 0,-1 0 0 0 0,0-1 0 0 0,1 1 0 0 0,-1-1 0 0 0,1 0 0 0 0,-1 1 0 0 0,1-2 0 0 0,1 1 0 0 0,23-3 0 0 0,7-1 0 0 0,-1-1 0 0 0,1-2 0 0 0,10-4 0 0 0,53-25 0 0 0,10-2 0 0 0,-90 32 0 0 0,-8 2 0 0 0,1 1 0 0 0,1 0 0 0 0,-1 1 0 0 0,0 0 0 0 0,11-1 0 0 0,-7 3 0 0 0,-14 0 0 0 0,-1 0 0 0 0,1 0 0 0 0,-1-1 0 0 0,1 1 0 0 0,-1 0 0 0 0,1 0 0 0 0,-1 0 0 0 0,0 0 0 0 0,1-1 0 0 0,-1 1 0 0 0,1 0 0 0 0,-1 0 0 0 0,0-1 0 0 0,1 1 0 0 0,-1 0 0 0 0,0-1 0 0 0,1 1 0 0 0,-1 0 0 0 0,0-1 0 0 0,0 1 0 0 0,1 0 0 0 0,0-4-100 0 0,1 0-1 0 0,-1 0 1 0 0,0-1-1 0 0,0 1 1 0 0,0 0 0 0 0,-1 0-1 0 0,1 0 1 0 0,-1-1-1 0 0,0 1 1 0 0,0 0-1 0 0,-1-3 101 0 0,1-35-1020 0 0,6-18-144 0 0,0-6-11 0 0</inkml:trace>
  <inkml:trace contextRef="#ctx0" brushRef="#br0" timeOffset="98347.534">3917 13067 20383 0 0,'0'0'935'0'0,"0"0"-22"0"0,8 4-545 0 0,-6-3-361 0 0,1 1-1 0 0,-1 0 0 0 0,0 0 1 0 0,1 0-1 0 0,-1 1 1 0 0,-1-1-1 0 0,1 0 0 0 0,0 1 1 0 0,0-1-1 0 0,-1 1 0 0 0,1 0 1 0 0,0 1-7 0 0,0 4 42 0 0,0-1 0 0 0,0 1-1 0 0,-1-1 1 0 0,1 2-42 0 0,1 12 116 0 0,-1 9-30 0 0,-2-24-86 0 0,0-1 1 0 0,1 1 0 0 0,-1-1-1 0 0,2 6 0 0 0,3 21-33 0 0,-3-22-797 0 0,-1 0 1 0 0,1 0 0 0 0,1 0 0 0 0,1 3 829 0 0,-4-11-4964 0 0,0-2-1393 0 0</inkml:trace>
  <inkml:trace contextRef="#ctx0" brushRef="#br0" timeOffset="98689.029">4137 12852 12440 0 0,'1'-2'957'0'0,"17"-25"-931"0"0,-4 7 4133 0 0,15-18-4159 0 0,-23 31 184 0 0,0 1 0 0 0,0 0 0 0 0,1 0-1 0 0,0 1 1 0 0,0 0 0 0 0,0 0 0 0 0,5-2-184 0 0,-6 4 34 0 0,0 0 1 0 0,1 0-1 0 0,-1 1 1 0 0,1 0-1 0 0,0 0 1 0 0,-1 1-1 0 0,1 0 1 0 0,0 0 0 0 0,0 0-1 0 0,2 1-34 0 0,-8 0 10 0 0,0 0-1 0 0,-1 0 0 0 0,1 1 1 0 0,0-1-1 0 0,0 0 1 0 0,-1 0-1 0 0,1 1 1 0 0,0-1-1 0 0,-1 1 1 0 0,1-1-1 0 0,0 0 1 0 0,-1 1-1 0 0,1-1 1 0 0,-1 1-1 0 0,1 0 1 0 0,-1-1-1 0 0,1 1 1 0 0,0 0-10 0 0,1 1 29 0 0,0 0-10 0 0,0-1 1 0 0,0 0-1 0 0,0 1 0 0 0,0-1 0 0 0,0 1 1 0 0,0 0-1 0 0,-1-1 0 0 0,1 1 0 0 0,0 0 1 0 0,-1 0-1 0 0,0 0 0 0 0,1 0 0 0 0,-1 0 1 0 0,0 1-1 0 0,0-1 0 0 0,0 0 0 0 0,0 0 1 0 0,-1 1-1 0 0,1-1 0 0 0,-1 1 0 0 0,1-1 1 0 0,-1 0-1 0 0,0 1 0 0 0,0-1 0 0 0,0 3-19 0 0,0 7 84 0 0,-1-1 0 0 0,0 1 0 0 0,0 0 0 0 0,-1-1 0 0 0,-1 1 0 0 0,0-1 0 0 0,-1 0 0 0 0,0 0 0 0 0,0 0 0 0 0,-2 1-84 0 0,-6 13 133 0 0,5-10-74 0 0,0 0 0 0 0,-1-1 0 0 0,-9 13-59 0 0,-15 17 106 0 0,-8 19-106 0 0,-5 8 79 0 0,-3-2-79 0 0,-7 10 451 0 0,54-78-435 0 0,1 0 1 0 0,-1-1-1 0 0,1 1 1 0 0,-1 0-1 0 0,1-1 1 0 0,-1 1 0 0 0,1 0-1 0 0,-1 0 1 0 0,1-1-1 0 0,0 1 1 0 0,0 0-1 0 0,-1 0 1 0 0,1 0-1 0 0,0 0 1 0 0,0-1 0 0 0,0 1-1 0 0,0 0 1 0 0,0 0-1 0 0,0 0 1 0 0,0 0-1 0 0,0 0 1 0 0,0-1 0 0 0,0 1-1 0 0,1 0 1 0 0,-1 0-1 0 0,0 0 1 0 0,0 0-1 0 0,1-1 1 0 0,-1 1-1 0 0,1 0 1 0 0,-1 0 0 0 0,1-1-1 0 0,-1 1 1 0 0,1 0-1 0 0,-1-1 1 0 0,1 1-1 0 0,0-1 1 0 0,-1 1-1 0 0,1-1 1 0 0,0 1-17 0 0,1 0 12 0 0,0 0 0 0 0,0 0 0 0 0,0 0 0 0 0,0 0 0 0 0,1-1 0 0 0,-1 1 0 0 0,0-1-1 0 0,1 1 1 0 0,-1-1 0 0 0,0 0 0 0 0,1 0 0 0 0,-1 0 0 0 0,0 0 0 0 0,2-1-12 0 0,128-28 473 0 0,-71 9-419 0 0,-52 19-57 0 0,-1-1 0 0 0,-1 0-1 0 0,1-1 1 0 0,0 0 0 0 0,0 0 0 0 0,-1-1 0 0 0,0 0 3 0 0,-5 3-170 0 0,6 1 113 0 0,-3-1-1686 0 0,-3 2-3141 0 0,-2-1-2061 0 0</inkml:trace>
  <inkml:trace contextRef="#ctx0" brushRef="#br0" timeOffset="99030.886">3541 13871 17479 0 0,'-4'19'1580'0'0,"7"-19"-1296"0"0,18-2 147 0 0,-1-1-1 0 0,1-1 0 0 0,-1 0 1 0 0,0-2-1 0 0,19-8-430 0 0,-17 7 322 0 0,110-41 1283 0 0,55-14 78 0 0,10-14-1683 0 0,-82 36 71 0 0,-29 11-2 0 0,-13 4-58 0 0,30-11-621 0 0,-94 32 178 0 0,-8 4-16 0 0,-1 0-221 0 0,0 0-903 0 0,-1 3-394 0 0,-7 10-74 0 0</inkml:trace>
  <inkml:trace contextRef="#ctx0" brushRef="#br0" timeOffset="99433.687">4266 13721 920 0 0,'-15'15'162'0'0,"0"0"0"0"0,0-1 0 0 0,-2-1 0 0 0,-2 2-162 0 0,15-12 3864 0 0,3 2-2196 0 0,0-2-266 0 0,-2 0 207 0 0,0 0-1 0 0,0 0 1 0 0,-1-1-1 0 0,1 1 1 0 0,0-1-1 0 0,-3 1-1608 0 0,-13 10 1929 0 0,9-4-1372 0 0,0 1 0 0 0,0 1-1 0 0,1-1 1 0 0,1 1 0 0 0,-4 7-557 0 0,-8 4 85 0 0,2-2 87 0 0,-4 7 195 0 0,18-19-346 0 0,5 0-21 0 0,0-6 1 0 0,0-1-1 0 0,1 1 0 0 0,-1-1 0 0 0,1 1 1 0 0,-1-1-1 0 0,1 1 0 0 0,0-1 0 0 0,-1 0 1 0 0,1 0-1 0 0,0 1 0 0 0,0-2 0 0 0,0 1 1 0 0,0 0-1 0 0,0 0 0 0 0,0 0 1 0 0,0-1-1 0 0,1 0 0 0 0,-1 1 0 0 0,0-1 1 0 0,0 0-1 0 0,0 0 0 0 0,2 0 0 0 0,6 0-24 0 0,1-2 1 0 0,-1 1-1 0 0,0-1 1 0 0,6-2 23 0 0,25-4-296 0 0,-26 7 223 0 0,25-3 33 0 0,0 3 1 0 0,26 2 39 0 0,-56 0-13 0 0,1 0 32 0 0,-1 0 0 0 0,1 0-1 0 0,-1 1 1 0 0,10 3-19 0 0,-17-4 25 0 0,0 1 1 0 0,0-1 0 0 0,0 0-1 0 0,0 1 1 0 0,0 0 0 0 0,0 0-1 0 0,-1 0 1 0 0,1 0-1 0 0,-1 0 1 0 0,1 1 0 0 0,-1-1-1 0 0,0 1 1 0 0,0-1 0 0 0,0 1-1 0 0,0 0 1 0 0,0 0 0 0 0,0 1-26 0 0,2 4-33 0 0,-1 0 0 0 0,0 0 0 0 0,-1 0 0 0 0,0 0 0 0 0,0 0 0 0 0,-1 1 0 0 0,0-1 1 0 0,0 0-1 0 0,-1 1 0 0 0,0-1 0 0 0,-1 4 33 0 0,-2 16-29 0 0,-2-1 0 0 0,-6 23 29 0 0,0-1-2 0 0,-6 29-78 0 0,-5 23-140 0 0,15-61 132 0 0,-2 0 0 0 0,-9 25 88 0 0,9-23-29 0 0,8-33 21 0 0,-1 0-1 0 0,0 0 0 0 0,0-1 0 0 0,-2 4 9 0 0,-8 20 0 0 0,8-18 0 0 0,-1-1 0 0 0,-1 1 0 0 0,-4 5 0 0 0,7-15 5 0 0,0 0 0 0 0,0 0 0 0 0,0 0-1 0 0,-1 0 1 0 0,1-1 0 0 0,-1 0 0 0 0,-3 3-5 0 0,-5 4 48 0 0,5-5 32 0 0,0 1 0 0 0,-1-1 0 0 0,0 0 0 0 0,0-1 0 0 0,0 0 0 0 0,0 0 0 0 0,-1-1 0 0 0,0 0 0 0 0,1 0 0 0 0,-5 0-80 0 0,-16 3 198 0 0,-1-2 1 0 0,-15 0-199 0 0,21-2 1 0 0,-20 2-565 0 0,-7-3-248 0 0</inkml:trace>
  <inkml:trace contextRef="#ctx0" brushRef="#br0" timeOffset="184674.783">10630 5565 11056 0 0,'0'0'852'0'0,"0"0"-306"0"0,0 0 804 0 0,-2 0 406 0 0,0 1-1406 0 0,1 0 1 0 0,0 0 0 0 0,-1 1 0 0 0,1-1 0 0 0,0 0 0 0 0,-1 1 0 0 0,1-1-1 0 0,0 0 1 0 0,0 1 0 0 0,0 0 0 0 0,0-1 0 0 0,0 2-351 0 0,-8 10 1023 0 0,5-8-743 0 0,1-1 0 0 0,0 1 0 0 0,0-1 0 0 0,1 1 1 0 0,-2 2-281 0 0,-11 19 427 0 0,-14 15-22 0 0,-11 22-105 0 0,-20 28-206 0 0,46-72-58 0 0,0-2-1 0 0,-5 4-35 0 0,-43 44 15 0 0,-14 15-18 0 0,72-76 2 0 0,-1 1 0 0 0,1 0-1 0 0,0 0 1 0 0,1 0 0 0 0,-1 1-1 0 0,1-1 1 0 0,0 1 0 0 0,-1 3 1 0 0,3-8-59 0 0,13 2-97 0 0,3 0 93 0 0,-13-3 60 0 0,14 1-18 0 0,-1-1 1 0 0,0-1-1 0 0,1-1 0 0 0,-1 0 0 0 0,0-1 0 0 0,1-1 21 0 0,67-15 0 0 0,-61 14 1 0 0,0 0 0 0 0,14 0-1 0 0,9-2-12 0 0,-29 4-5 0 0,0 2 1 0 0,1 0 0 0 0,11 1 16 0 0,-8 0 6 0 0,-20 1-4 0 0,1-1 0 0 0,-1 1 0 0 0,1-1 0 0 0,-1 1 0 0 0,1 0-1 0 0,-1-1 1 0 0,0 1 0 0 0,1 0 0 0 0,-1-1 0 0 0,0 1 0 0 0,0 0 0 0 0,1 0 0 0 0,-1-1 0 0 0,0 1 0 0 0,0 0 0 0 0,0 0-2 0 0,0 1-20 0 0,1 0 0 0 0,-1 0 0 0 0,0 0 0 0 0,0 0 0 0 0,0-1 0 0 0,0 1 0 0 0,0 0 0 0 0,-1 0 0 0 0,1 0 0 0 0,-1 0 0 0 0,1 0 0 0 0,-1 0 1 0 0,0 0-1 0 0,1-1 0 0 0,-1 1 0 0 0,0 0 0 0 0,0 0 0 0 0,0-1 0 0 0,-1 1 0 0 0,1-1 0 0 0,0 1 0 0 0,0-1 0 0 0,-1 0 0 0 0,1 1 0 0 0,-1-1 0 0 0,1 0 0 0 0,-1 0 20 0 0,-12 13-111 0 0,5-4 56 0 0,0 0-1 0 0,-1-1 1 0 0,-8 6 55 0 0,-17 17 6 0 0,6 0 18 0 0,3 1-1 0 0,0 1 1 0 0,2 2-24 0 0,-64 111-12 0 0,69-114 17 0 0,4-12-6 0 0,12-17-25 0 0,0 0 1 0 0,0 0 0 0 0,0 1 0 0 0,0-1-1 0 0,0 3 26 0 0,2-6-185 0 0,1-1-508 0 0,0 0-218 0 0,0 0-769 0 0,-1 0-3052 0 0,-7 0-1306 0 0</inkml:trace>
  <inkml:trace contextRef="#ctx0" brushRef="#br0" timeOffset="185028.47">10319 5940 8752 0 0,'-2'2'109'0'0,"0"-1"0"0"0,1 1 0 0 0,-1-1 0 0 0,0 1 0 0 0,1-1 0 0 0,-1 1 0 0 0,1 0 0 0 0,-1 1-109 0 0,-12 29 1502 0 0,8-15 380 0 0,-14 38 1490 0 0,-3 31-963 0 0,13-47-1894 0 0,0 0-91 0 0,1-1-1 0 0,0 26-423 0 0,-7 37 374 0 0,1-6-57 0 0,12-64-68 0 0,0 1 1 0 0,3 0-1 0 0,1 17-249 0 0,-1-40 41 0 0,1 0 1 0 0,1-1-1 0 0,-1 1 1 0 0,2 0-1 0 0,-1 0 1 0 0,1-1-1 0 0,0 1 1 0 0,1-1 0 0 0,0 0-1 0 0,0 0 1 0 0,1 0-1 0 0,0-1 1 0 0,0 1-1 0 0,1-1 1 0 0,0 0-42 0 0,-2-2 12 0 0,1-1-1 0 0,-1 0 1 0 0,1 1 0 0 0,0-2 0 0 0,0 1 0 0 0,0 0 0 0 0,1-1 0 0 0,-1 0 0 0 0,1-1-1 0 0,0 1 1 0 0,2 0-12 0 0,8 0 40 0 0,0 0 0 0 0,0 0 0 0 0,0-2 0 0 0,0 0 0 0 0,0-1 0 0 0,0 0 1 0 0,0-1-1 0 0,0-1 0 0 0,0-1 0 0 0,1-1-40 0 0,37-9 206 0 0,-1-3 1 0 0,15-8-207 0 0,-16 5 101 0 0,-30 12 135 0 0,0-1 1 0 0,-1-1-1 0 0,17-10-236 0 0,-11 5 212 0 0,-22 12-158 0 0,0 0 0 0 0,-1 0 0 0 0,1 0 0 0 0,-1-1 0 0 0,0 0 0 0 0,2-1-54 0 0,12-11 288 0 0,-1-1 0 0 0,0-1-288 0 0,-10 9 27 0 0,-1 0 1 0 0,-1 0 0 0 0,1 0-1 0 0,-1-1 1 0 0,0 1 0 0 0,0-3-28 0 0,6-18-353 0 0,-1 0 0 0 0,-2-1 1 0 0,4-23 352 0 0,-10 44-120 0 0,8-43-588 0 0</inkml:trace>
  <inkml:trace contextRef="#ctx0" brushRef="#br0" timeOffset="47567.394">4653 4355 16727 0 0,'0'0'736'0'0,"0"0"160"0"0,0 0-712 0 0,0 0-184 0 0,0 0 0 0 0,-4 3 0 0 0,4-3 288 0 0,0 4 16 0 0,-4 3 8 0 0,-1 1 0 0 0,0-3-72 0 0,5 6-16 0 0,0 0 0 0 0,0 0 0 0 0,5 0-648 0 0,-5 5-136 0 0,0 3-24 0 0,0 3-7119 0 0</inkml:trace>
  <inkml:trace contextRef="#ctx0" brushRef="#br0" timeOffset="47899.616">4536 5028 16128 0 0,'0'0'365'0'0,"0"2"56"0"0,1 4-164 0 0,0 0 0 0 0,1 0 0 0 0,0 0-1 0 0,1 5-256 0 0,1 2 74 0 0,2 1 524 0 0,2 11 1126 0 0,9 31 193 0 0,-7-10-921 0 0,-4-24-610 0 0,-1 1 0 0 0,-1 0 1 0 0,0 13-387 0 0,-2 46 275 0 0,-5 1 0 0 0,-7 40-275 0 0,4-56 0 0 0,-6 45 0 0 0,3 7-1444 0 0,5-82-753 0 0,4-5-5577 0 0</inkml:trace>
  <inkml:trace contextRef="#ctx0" brushRef="#br0" timeOffset="48254.117">5062 5009 17503 0 0,'0'0'1352'0'0,"0"0"-873"0"0,2 0-384 0 0,3 1 117 0 0,-1-1 1 0 0,1 0 0 0 0,-1 0-1 0 0,1 0 1 0 0,-1 0-1 0 0,1-1 1 0 0,3-1-213 0 0,37-10 1853 0 0,-36 10-1576 0 0,85-27 1564 0 0,10-2-410 0 0,88-15-1431 0 0,-165 42 52 0 0,1 1 0 0 0,-1 1-1 0 0,0 1 1 0 0,1 1 0 0 0,4 2-52 0 0,-26-1 15 0 0,1 0-1 0 0,-1 0 1 0 0,0 1 0 0 0,1 0-1 0 0,-1 0 1 0 0,0 1 0 0 0,0-1 0 0 0,0 1-1 0 0,-1 1 1 0 0,1-1 0 0 0,-1 1-1 0 0,1 0 1 0 0,-1 0 0 0 0,-1 0-1 0 0,1 1 1 0 0,0 0 0 0 0,-1 0 0 0 0,0 0-1 0 0,0 0 1 0 0,-1 1 0 0 0,0-1-1 0 0,1 1 1 0 0,-2 0 0 0 0,1 0 0 0 0,-1 0-1 0 0,0 0 1 0 0,0 1 0 0 0,-1-1-1 0 0,1 1 1 0 0,-1-1 0 0 0,-1 1-1 0 0,0-1 1 0 0,1 1-15 0 0,-1 31 83 0 0,0 1 1 0 0,-1-1 0 0 0,-3 17-84 0 0,-7 31 43 0 0,-9 59 42 0 0,-10 23-85 0 0,8-33 39 0 0,7-30-25 0 0,-14 101-14 0 0,15-94 0 0 0,9-67-191 0 0,2 7 191 0 0,1-6-249 0 0,-3 5 249 0 0,5-30-193 0 0,0-19 111 0 0,0 1 0 0 0,0-1 0 0 0,0 0 1 0 0,0 1-1 0 0,0-1 0 0 0,0 1 0 0 0,-1-1 0 0 0,1 0 1 0 0,-1 1-1 0 0,0-1 0 0 0,0 0 0 0 0,0 1 0 0 0,0-1 1 0 0,0 1 81 0 0,0-3-107 0 0,0 0 0 0 0,0 0 1 0 0,0 0-1 0 0,1 0 0 0 0,-1 0 1 0 0,0 0-1 0 0,0 0 0 0 0,0 0 1 0 0,1 0-1 0 0,-1 0 0 0 0,0-1 1 0 0,0 1-1 0 0,1 0 0 0 0,-1-1 1 0 0,0 1 106 0 0,-21-11-7394 0 0,13 6 183 0 0</inkml:trace>
  <inkml:trace contextRef="#ctx0" brushRef="#br0" timeOffset="48702.519">4915 5456 16240 0 0,'0'0'743'0'0,"0"0"-17"0"0,6 6 119 0 0,-2-2-542 0 0,1 1-1 0 0,-1 0 0 0 0,0 0 1 0 0,-1 0-1 0 0,1 1 1 0 0,-1 0-1 0 0,0-1 1 0 0,0 1-1 0 0,-1 0 0 0 0,0 0 1 0 0,0 0-1 0 0,0 1 1 0 0,0 5-303 0 0,0-1 99 0 0,-1 1 0 0 0,0-1 0 0 0,-1 0 0 0 0,0 1 0 0 0,-1-1 0 0 0,0 0 0 0 0,-2 8-99 0 0,1-5 87 0 0,1-1 0 0 0,0 1 0 0 0,1-1 0 0 0,1 5-87 0 0,-1-1-1908 0 0,0 0-1 0 0,-2 8 1909 0 0,3-27-181 0 0,-1 0-1 0 0,1 1 1 0 0,-1-1 0 0 0,1 0-1 0 0,0 1 1 0 0,0-1 0 0 0,-1 1-1 0 0,1-1 1 0 0,0 1 0 0 0,0 0-1 0 0,1-1 1 0 0,-1 1 0 0 0,0-1 181 0 0,4-4-431 0 0,5-12-326 0 0,-1 0 0 0 0,-1-1-1 0 0,-1 0 1 0 0,0-1 0 0 0,1-9 757 0 0,14-41-1456 0 0,-5 22 711 0 0,-12 31 812 0 0,1 1 0 0 0,0-1-1 0 0,1 1 1 0 0,1 0 0 0 0,1 0-67 0 0,3-3 796 0 0,-10 14-493 0 0,1 1 0 0 0,0-1 0 0 0,0 1 0 0 0,0-1 1 0 0,1 1-1 0 0,0 0 0 0 0,-1 0 0 0 0,1 1 1 0 0,1-1-1 0 0,2-1-303 0 0,-2 1 381 0 0,0 1 0 0 0,1 0 1 0 0,-1 0-1 0 0,1 0 0 0 0,-1 1 0 0 0,1 0 0 0 0,0 0 1 0 0,0 1-1 0 0,-1-1 0 0 0,1 1 0 0 0,0 0 1 0 0,0 1-1 0 0,2 0-381 0 0,17-2 970 0 0,-21 1-866 0 0,-1 0 0 0 0,0 1-1 0 0,0 0 1 0 0,0-1-1 0 0,1 1 1 0 0,-1 1-1 0 0,0-1 1 0 0,0 0-1 0 0,1 1 1 0 0,-1 0-1 0 0,0-1 1 0 0,0 1 0 0 0,0 0-1 0 0,0 1 1 0 0,3 0-104 0 0,21 11 533 0 0,-23-11-456 0 0,1 0 0 0 0,-1 0 0 0 0,0 0 0 0 0,0 0 0 0 0,0 1 0 0 0,0-1 0 0 0,0 1 0 0 0,1 2-77 0 0,2 1 50 0 0,-1 2 1 0 0,1-1-1 0 0,-2 1 0 0 0,1-1 0 0 0,-1 2 1 0 0,0-1-1 0 0,-1 0 0 0 0,0 1 1 0 0,0 0-1 0 0,-1 0 0 0 0,0 0 1 0 0,-1 0-1 0 0,0 1 0 0 0,0-1 1 0 0,-1 1-1 0 0,0-1 0 0 0,-1 1 0 0 0,0 4-50 0 0,-3 21-4 0 0,-1-1 0 0 0,-1 0 0 0 0,-2 0 0 0 0,-5 15 4 0 0,10-41 3 0 0,-4 12-69 0 0,-1-2-1 0 0,-5 12 67 0 0,-10 29-190 0 0,-16 48-304 0 0,15-47-724 0 0,23-60 1178 0 0,0 1 0 0 0,0-1 0 0 0,-1 1 0 0 0,1 0 0 0 0,0-1 0 0 0,0 1 0 0 0,0-1 0 0 0,0 1 0 0 0,0-1-1 0 0,0 1 1 0 0,0 0 0 0 0,0-1 0 0 0,0 1 0 0 0,0-1 0 0 0,0 1 0 0 0,0-1 0 0 0,1 2 40 0 0,0 4-2911 0 0,-1-6 1159 0 0</inkml:trace>
  <inkml:trace contextRef="#ctx0" brushRef="#br0" timeOffset="49048.602">5054 5625 14744 0 0,'0'0'84'0'0,"-1"1"0"0"0,1-1 1 0 0,0 1-1 0 0,0-1 1 0 0,0 0-1 0 0,-1 1 0 0 0,1-1 1 0 0,0 1-1 0 0,0-1 1 0 0,0 0-1 0 0,0 1 0 0 0,0-1 1 0 0,0 1-1 0 0,0-1 1 0 0,0 1-1 0 0,0-1 0 0 0,0 0 1 0 0,0 1-1 0 0,0-1 1 0 0,0 1-1 0 0,1-1 0 0 0,-1 0 1 0 0,0 1-1 0 0,0-1 1 0 0,0 1-1 0 0,1-1 1 0 0,-1 1-85 0 0,11 1 3323 0 0,0 0-3459 0 0,0 0 692 0 0,0-1 1 0 0,1 0-1 0 0,-1-1 0 0 0,3-1-556 0 0,3 1 155 0 0,-16 0-140 0 0,1 0 0 0 0,-1 0 1 0 0,0 0-1 0 0,1 0 0 0 0,-1 0 0 0 0,0 0 0 0 0,1 1 0 0 0,-1-1 1 0 0,0 0-1 0 0,1 1 0 0 0,-1-1 0 0 0,0 1 0 0 0,0 0 0 0 0,1-1 1 0 0,-1 1-1 0 0,0 0 0 0 0,0 0 0 0 0,0 0 0 0 0,0-1 1 0 0,0 1-1 0 0,1 1-15 0 0,25 19 149 0 0,-26-19-145 0 0,1-1 0 0 0,-1 0 0 0 0,0 1-1 0 0,0-1 1 0 0,0 1 0 0 0,1 0 0 0 0,-2-1 0 0 0,1 1 0 0 0,0 0 0 0 0,0 0 0 0 0,0-1 0 0 0,-1 1-1 0 0,1 0 1 0 0,-1 0 0 0 0,0 0 0 0 0,1 0 0 0 0,-1 0 0 0 0,0 0 0 0 0,0 0 0 0 0,0 0-1 0 0,-1-1 1 0 0,1 2-4 0 0,-6 12 58 0 0,0-1-1 0 0,-1 0 0 0 0,0 0 0 0 0,-2-1 1 0 0,1 0-1 0 0,-7 7-57 0 0,-1 1 228 0 0,-8 18-228 0 0,18-30 98 0 0,5-7-49 0 0,-1 0 1 0 0,1 0 0 0 0,0 0 0 0 0,-1 1 0 0 0,1-1 0 0 0,0 0 0 0 0,0 1 0 0 0,0-1-1 0 0,1 1 1 0 0,-1 1-50 0 0,3-3 67 0 0,2 1-59 0 0,1-1 0 0 0,-1 1 0 0 0,1-1 0 0 0,-1-1 0 0 0,1 1 0 0 0,-1 0 0 0 0,1-1 0 0 0,0 0 0 0 0,-1 0 0 0 0,1-1-8 0 0,24-3 119 0 0,-16 2-86 0 0,-1 0 0 0 0,1 0 0 0 0,-1-2 0 0 0,0 1 0 0 0,0-1 0 0 0,2-2-33 0 0,31-13-1 0 0,-28 13-94 0 0,1-2 1 0 0,9-5 94 0 0,-17 8-324 0 0,1-1 0 0 0,0 2 0 0 0,1-1 324 0 0,21-9-3264 0 0,-20 7-4213 0 0</inkml:trace>
  <inkml:trace contextRef="#ctx0" brushRef="#br0" timeOffset="46701.896">3072 4788 3680 0 0,'4'-14'284'0'0,"-4"12"228"0"0,0 2 1652 0 0,0 0 740 0 0,0 0 146 0 0,-1 2 434 0 0,-2 6-3256 0 0,3-7 168 0 0,-5 12 97 0 0,2 0 0 0 0,0 1 0 0 0,0-1 0 0 0,1 1 0 0 0,1 0 0 0 0,0-1 1 0 0,1 10-495 0 0,-3 40 301 0 0,-3 5-251 0 0,2 0 0 0 0,4 2-49 0 0,-3-17-998 0 0,4-57 934 0 0,-1-1 0 0 0,1 1-1 0 0,0-1 1 0 0,1 1 0 0 0,-1 0 0 0 0,1 0 0 0 0,-1 0 0 0 0,1 0 0 0 0,0 0 0 0 0,1 0 0 0 0,-1 0 0 0 0,1 0 64 0 0,14-25-182 0 0,0-10 57 0 0,2 1-1 0 0,14-19 126 0 0,-30 51-10 0 0,8-14 168 0 0,1 1 0 0 0,1 0 0 0 0,1 1 1 0 0,0 1-1 0 0,1 0 0 0 0,16-13-158 0 0,-26 26 130 0 0,0 0-1 0 0,1 0 1 0 0,-1 1 0 0 0,1-1-1 0 0,0 1 1 0 0,0 0 0 0 0,5-1-130 0 0,-9 4 24 0 0,-1-1 1 0 0,1 1 0 0 0,0-1 0 0 0,0 1-1 0 0,-1 0 1 0 0,1-1 0 0 0,0 1 0 0 0,0 0-1 0 0,-1 0 1 0 0,1 0 0 0 0,0 1 0 0 0,0-1-1 0 0,0 0 1 0 0,-1 1 0 0 0,1-1 0 0 0,0 1-1 0 0,-1-1 1 0 0,1 1 0 0 0,0 0 0 0 0,-1 0-1 0 0,1 0 1 0 0,-1 0 0 0 0,1 0-1 0 0,-1 0 1 0 0,0 0 0 0 0,1 1 0 0 0,-1-1-1 0 0,0 0 1 0 0,0 1 0 0 0,0-1 0 0 0,0 1-25 0 0,3 5 55 0 0,0 1 0 0 0,-1-1 0 0 0,0 1 0 0 0,0 0 0 0 0,-1 0 0 0 0,0 0 0 0 0,0 0 0 0 0,-1 0 0 0 0,0 2-55 0 0,2 22 195 0 0,-2 23-195 0 0,-1-52 6 0 0,-2 27-1 0 0,0 1 0 0 0,-2 0-5 0 0,-2 11-12 0 0,0-7-58 0 0,4-25-49 0 0,0 0 0 0 0,0 1-1 0 0,1 5 120 0 0,1-14-136 0 0,0-2-12 0 0,0 0-50 0 0,0 0-24 0 0,0 0-2 0 0,0-17-865 0 0,0 11 705 0 0,1-8-298 0 0,0 1 0 0 0,1-1 0 0 0,1-2 682 0 0,0 2-411 0 0,-1 0 1 0 0,-1 0 0 0 0,0-2 410 0 0,-1 2-132 0 0,-1 0-1 0 0,0 1 1 0 0,-1-1 0 0 0,-1 1 0 0 0,0 0 0 0 0,-1-1 132 0 0,4 12 5 0 0,-1 0 0 0 0,1 1 0 0 0,-1-1 1 0 0,1 0-1 0 0,-1 1 0 0 0,0-1 1 0 0,0 1-1 0 0,0-1 0 0 0,0 1 0 0 0,0-1 1 0 0,0 1-1 0 0,0 0 0 0 0,0-1 0 0 0,0 1 1 0 0,-1 0-1 0 0,1 0 0 0 0,0 0 1 0 0,-1 0-1 0 0,0 0-5 0 0,1 0 31 0 0,-1 1-1 0 0,1 0 1 0 0,-1-1 0 0 0,1 1-1 0 0,-1 0 1 0 0,1 0 0 0 0,-1 0-1 0 0,1 0 1 0 0,-1 0 0 0 0,1 0 0 0 0,-1 0-1 0 0,1 1 1 0 0,-1-1 0 0 0,1 1-1 0 0,-1-1 1 0 0,1 1 0 0 0,-2 0-31 0 0,-5 4 160 0 0,0 0 0 0 0,0 0 0 0 0,1 1 0 0 0,-1 0 0 0 0,1 0 0 0 0,-1 2-160 0 0,8-8 2 0 0,-16 17 295 0 0,1 1 1 0 0,1 0 0 0 0,1 0-1 0 0,-4 10-297 0 0,-12 15 393 0 0,20-29-274 0 0,1 1-1 0 0,1 0 0 0 0,0 1 0 0 0,1-1 1 0 0,0 1-1 0 0,2 1 0 0 0,-1 2-118 0 0,-3 10 122 0 0,7-26-122 0 0,0-1 1 0 0,1 0-1 0 0,-1 1 1 0 0,1-1-1 0 0,0 0 1 0 0,-1 1-1 0 0,1-1 0 0 0,0 1 1 0 0,0-1-1 0 0,1 0 1 0 0,-1 1-1 0 0,1-1 1 0 0,-1 0-1 0 0,1 1 1 0 0,0-1-1 0 0,-1 0 1 0 0,1 1-1 0 0,1 0 0 0 0,-1-1 2 0 0,1-1 0 0 0,-1 1-1 0 0,0-1 1 0 0,1 0 0 0 0,-1 1 0 0 0,1-1 0 0 0,-1 0 0 0 0,1 0-1 0 0,0 0 1 0 0,-1 0 0 0 0,1 0 0 0 0,0 0 0 0 0,0-1-1 0 0,0 1 1 0 0,0 0 0 0 0,0-1 0 0 0,0 0 0 0 0,-1 1-1 0 0,1-1 1 0 0,0 0 0 0 0,0 0 0 0 0,2 0-2 0 0,6-1 146 0 0,0 0-1 0 0,0 0 1 0 0,0-1 0 0 0,0-1 0 0 0,10-3-146 0 0,48-20 635 0 0,-53 20-499 0 0,160-78 1160 0 0,-35 15-678 0 0,251-91-64 0 0,-246 95-538 0 0,-105 46 32 0 0,-29 14-20 0 0,0 1 1 0 0,0 0-1 0 0,8-1-28 0 0,-15 4 8 0 0,1 0-1 0 0,0 0 1 0 0,0 1 0 0 0,-1-1-1 0 0,1 1 1 0 0,0 0 0 0 0,0 0 0 0 0,-1 1-1 0 0,5 0-7 0 0,-4 3-17 0 0,-4-4-80 0 0,-1 0-63 0 0,-1 0-22 0 0,-3-2-117 0 0,0 1 0 0 0,0 0-1 0 0,0 0 1 0 0,0 0-1 0 0,0 1 1 0 0,0-1 0 0 0,-1 1-1 0 0,1 0 1 0 0,0 0 299 0 0,-10 3-1386 0 0</inkml:trace>
  <inkml:trace contextRef="#ctx0" brushRef="#br0" timeOffset="47152.776">3829 4335 13360 0 0,'0'0'82'0'0,"0"0"1"0"0,-1 0-1 0 0,1 0 1 0 0,-1 0-1 0 0,1 0 1 0 0,-1 0-1 0 0,1 0 1 0 0,-1 0-1 0 0,1 0 1 0 0,0 0-1 0 0,-1 1 1 0 0,1-1 0 0 0,-1 0-1 0 0,1 0 1 0 0,-1 0-1 0 0,1 0 1 0 0,0 1-1 0 0,-1-1 1 0 0,1 0-1 0 0,0 0 1 0 0,-1 1-1 0 0,1-1 1 0 0,-1 0-1 0 0,1 1 1 0 0,0-1-1 0 0,-1 1-82 0 0,2 10 2731 0 0,1-5-2988 0 0,1 12 1188 0 0,1 2-91 0 0,-1 0-1 0 0,-1 0 1 0 0,-1 12-840 0 0,9 148 1384 0 0,-4 82-579 0 0,1-2-504 0 0,0 318-285 0 0,-6-330-318 0 0,-2-137 247 0 0,4-77 102 0 0,-2-28-48 0 0,0 0 1 0 0,-1 1-1 0 0,1-1 1 0 0,-1 0 0 0 0,-1 0-1 0 0,1 0 1 0 0,-1 0-1 0 0,0 0 1 0 0,-1 1 0 0 0,1-4-55 0 0,1-3-16 0 0,0-1 59 0 0,0 0 1 0 0,0 0-1 0 0,0 1 0 0 0,-1-1 0 0 0,1 0 1 0 0,-1 1-1 0 0,1-1 0 0 0,0 0 0 0 0,-1 1 0 0 0,1-1 1 0 0,-1 0-1 0 0,1 1 0 0 0,-1-1 0 0 0,0 1 0 0 0,1-1 1 0 0,-1 1-1 0 0,0 0 12 0 0,-8-11-269 0 0,-11-39-1491 0 0,-21-35 1760 0 0,-1-4-999 0 0,32 68 638 0 0,-1 1-1 0 0,0-1 1 0 0,-2 2-1 0 0,0 0 1 0 0,-1 0-1 0 0,-1 1 1 0 0,-1 1-1 0 0,-14-13 362 0 0,12 13-377 0 0,11 10 365 0 0,0 0-1 0 0,0 1 1 0 0,-1 0 0 0 0,0 0 0 0 0,0 0 0 0 0,-2 0 12 0 0,9 6 106 0 0,0 0 1 0 0,0-1 0 0 0,0 1-1 0 0,0 0 1 0 0,0-1 0 0 0,0 0-1 0 0,0 1 1 0 0,0-1 0 0 0,0 1-1 0 0,0-1 1 0 0,1 0-1 0 0,-1 0 1 0 0,0 1 0 0 0,0-1-1 0 0,1 0 1 0 0,-1 0 0 0 0,1 0-1 0 0,-1 0-106 0 0,1 0 108 0 0,1-1-1 0 0,-1 1 0 0 0,0-1 0 0 0,0 1 1 0 0,1-1-1 0 0,-1 1 0 0 0,1 0 0 0 0,0-1 1 0 0,-1 1-1 0 0,1 0 0 0 0,0 0 0 0 0,0-1-107 0 0,0 1 12 0 0,2-2 158 0 0,0 0-1 0 0,1 0 0 0 0,-1 0 0 0 0,1 0 0 0 0,-1 1 0 0 0,1 0 0 0 0,0 0 0 0 0,0 0 0 0 0,0 0 1 0 0,0 1-170 0 0,7-4 254 0 0,32-17 30 0 0,0-2 0 0 0,-2-1 0 0 0,-1-2 0 0 0,-1-2 0 0 0,-1-2 0 0 0,11-13-284 0 0,-15 9-1231 0 0,1 0-476 0 0</inkml:trace>
  <inkml:trace contextRef="#ctx0" brushRef="#br0" timeOffset="39363.334">185 4676 7832 0 0,'0'0'356'0'0,"0"0"-7"0"0,0 0-10 0 0,0 0 769 0 0,0 0 362 0 0,0 0 70 0 0,0 0-77 0 0,2 1-396 0 0,8 11 679 0 0,-9-11-958 0 0,0 1-257 0 0,6 2-332 0 0,0 0 0 0 0,0-1 0 0 0,0 0-1 0 0,0 0 1 0 0,1 0 0 0 0,-1-1 0 0 0,1 0 0 0 0,0 0 0 0 0,0-1 0 0 0,1 0-199 0 0,20 4 197 0 0,12 14 11 0 0,-40-19-204 0 0,-1 1-1 0 0,0-1 0 0 0,1 1 1 0 0,-1-1-1 0 0,0 0 1 0 0,1 1-1 0 0,-1-1 0 0 0,0 1 1 0 0,0-1-1 0 0,1 1 0 0 0,-1-1 1 0 0,0 1-1 0 0,0-1 1 0 0,0 1-1 0 0,0-1 0 0 0,0 1 1 0 0,0-1-1 0 0,1 1 0 0 0,-1-1 1 0 0,0 1-1 0 0,-1-1 0 0 0,1 1-3 0 0,0 1 6 0 0,0 1 0 0 0,0 1-1 0 0,0 0 0 0 0,-1 0 0 0 0,1 0 0 0 0,-1-1 1 0 0,0 1-1 0 0,0 0 0 0 0,-1-1 0 0 0,1 1 0 0 0,-1-1 1 0 0,1 1-1 0 0,-1-1 0 0 0,0 0 0 0 0,-3 3-5 0 0,-3 6-4 0 0,-2-1 1 0 0,0 0-1 0 0,-2 2 4 0 0,5-7-8 0 0,-41 46-147 0 0,42-44 140 0 0,0-1-1 0 0,1 1 0 0 0,0 0 0 0 0,1 1 0 0 0,-1-1 0 0 0,0 4 16 0 0,-20 56-60 0 0,22-61 61 0 0,3-5-5 0 0,-1-1 0 0 0,1 1 0 0 0,-1-1 0 0 0,1 1 0 0 0,-1-1 0 0 0,1 1 0 0 0,0 0 1 0 0,0-1-1 0 0,0 1 0 0 0,0-1 0 0 0,0 1 0 0 0,0-1 0 0 0,0 1 0 0 0,0 0 0 0 0,1-1 0 0 0,-1 1 0 0 0,1 0 4 0 0,6 22-83 0 0,-7-23 82 0 0,0 0 1 0 0,1 0 0 0 0,-1 1 0 0 0,0-1 0 0 0,1 0-1 0 0,-1 0 1 0 0,1 1 0 0 0,0-1 0 0 0,-1 0 0 0 0,1 0-1 0 0,0 1 1 0 0,13 16 0 0 0,-1-1-1 0 0,13 11 1 0 0,-9-10 17 0 0,13 19-17 0 0,-25-30 14 0 0,0 1 1 0 0,-1-1-1 0 0,1 1 1 0 0,-2 0 0 0 0,1 1-1 0 0,-1-1 1 0 0,0 3-15 0 0,15 61 90 0 0,-17-64-64 0 0,1 0 0 0 0,-2 0 0 0 0,1 0-1 0 0,-1 0 1 0 0,-1 1 0 0 0,1-1 0 0 0,-1 0 0 0 0,-2 5-26 0 0,-1 15 83 0 0,4-21-60 0 0,-1 0 0 0 0,-1-1 0 0 0,0 1 1 0 0,0-1-1 0 0,0 1 0 0 0,0-1 0 0 0,-1 0 0 0 0,-1 2-23 0 0,-7 9 58 0 0,0 0-1 0 0,-2 1-57 0 0,3-3 29 0 0,-6 10 11 0 0,12-19-20 0 0,0 1 0 0 0,0-1 0 0 0,0 0 0 0 0,-1 0 0 0 0,0-1 0 0 0,-1 2-20 0 0,1-3 7 0 0,0-1 0 0 0,1 1 0 0 0,-1-1 0 0 0,-1 0 0 0 0,1 0 0 0 0,0-1-1 0 0,-1 0 1 0 0,1 1 0 0 0,-1-2 0 0 0,-5 2-7 0 0,7-2-44 0 0,0 0-1 0 0,0-1 1 0 0,0 0-1 0 0,0 0 1 0 0,0 0-1 0 0,0 0 1 0 0,0 0-1 0 0,0-1 1 0 0,1 0-1 0 0,-1 0 1 0 0,0 0-1 0 0,0 0 1 0 0,0-1-1 0 0,1 1 1 0 0,-1-1-1 0 0,-2-1 45 0 0,0-2-125 0 0,-1 0-1 0 0,0-1 0 0 0,1 0 1 0 0,0 0-1 0 0,0 0 0 0 0,1-1 0 0 0,0 0 1 0 0,0 0-1 0 0,0 0 0 0 0,1 0 1 0 0,0-1-1 0 0,1 0 0 0 0,0 1 0 0 0,-1-4 126 0 0,0 2-123 0 0,2 4 51 0 0,0 0 1 0 0,0 0-1 0 0,0 0 0 0 0,1-1 1 0 0,0 1-1 0 0,0 0 1 0 0,0-1-1 0 0,0-4 72 0 0,1 9-5 0 0,0 0 0 0 0,0 0 0 0 0,0 0 0 0 0,0 0-1 0 0,0 0 1 0 0,1 0 0 0 0,-1 0 0 0 0,0 0-1 0 0,0 0 1 0 0,1 0 0 0 0,-1 0 0 0 0,1 0 0 0 0,-1 0 5 0 0,5-1 2 0 0,-4 2-11 0 0,13-6-10 0 0,-12 4 44 0 0,0 1 0 0 0,0 0 0 0 0,1 0 1 0 0,-1 0-1 0 0,0 0 0 0 0,1 0 0 0 0,-1 1 1 0 0,1-1-1 0 0,-1 1 0 0 0,1 0 0 0 0,1-1-25 0 0,3 1 42 0 0,3 0 31 0 0,-1 0 0 0 0,0 1 0 0 0,1 0 0 0 0,-1 0 0 0 0,0 1 0 0 0,5 1-73 0 0,20 9 656 0 0,32 15-656 0 0,47 34 1213 0 0,69 50-1213 0 0,-83-49 238 0 0,69 34-9 0 0,173 72-229 0 0,-323-159-13 0 0,9 3 85 0 0,0 0 0 0 0,1-1-1 0 0,0-2 1 0 0,17 2-72 0 0,-17-4-205 0 0,23 8 205 0 0,10 2-93 0 0,-49-14 95 0 0,-10-3-38 0 0,1 0 0 0 0,0 1 0 0 0,-1 0 0 0 0,1 0 0 0 0,0-1 0 0 0,-1 2 0 0 0,1-1 0 0 0,0 1 36 0 0,-3-2-85 0 0,7 3 31 0 0,-5-2-6151 0 0,-2-1-204 0 0</inkml:trace>
  <inkml:trace contextRef="#ctx0" brushRef="#br0" timeOffset="43483.971">667 4606 6912 0 0,'-11'-10'856'0'0,"10"9"-104"0"0,1 1 221 0 0,0 0 47 0 0,0 0-23 0 0,0 0-137 0 0,0 0-57 0 0,0 0-16 0 0,2-1-38 0 0,58-11 1674 0 0,0 3 0 0 0,26 1-2423 0 0,-45 4 355 0 0,-27 2-258 0 0,1 0 0 0 0,-1 2 0 0 0,0 0 0 0 0,1 0 0 0 0,-1 1 0 0 0,0 1 0 0 0,0 0 0 0 0,11 4-97 0 0,-22-5 19 0 0,0 1 1 0 0,-1-1-1 0 0,1 1 1 0 0,-1-1-1 0 0,1 1 0 0 0,-1 0 1 0 0,0 0-1 0 0,1 0 0 0 0,-1 0 1 0 0,0 0-1 0 0,0 0 0 0 0,0 2-19 0 0,-1-3 12 0 0,1 1 0 0 0,-1 0 0 0 0,0-1 0 0 0,0 1 0 0 0,0 0 0 0 0,0-1-1 0 0,-1 1 1 0 0,1 0 0 0 0,0 0 0 0 0,-1 0 0 0 0,0 0 0 0 0,1 0-1 0 0,-1 0 1 0 0,0 0 0 0 0,0 0 0 0 0,0 0 0 0 0,0 0 0 0 0,0-1-1 0 0,0 2-11 0 0,-9 19 135 0 0,0 0-1 0 0,-2 0 0 0 0,0-1 0 0 0,-1 0 0 0 0,-12 14-134 0 0,-7 14 57 0 0,15-26 93 0 0,-1 0-1 0 0,-15 15-149 0 0,19-22 69 0 0,-19 28 30 0 0,22-29-100 0 0,0-1-1 0 0,-7 6 2 0 0,2 0-84 0 0,12-16-64 0 0,0 0 0 0 0,0 0 0 0 0,0 0 0 0 0,0 0 0 0 0,-1-1-1 0 0,0 1 1 0 0,1-1 0 0 0,-1 0 0 0 0,0 0 0 0 0,-1 0 148 0 0,4-3-1477 0 0,-14-2-2339 0 0,12 1 1851 0 0</inkml:trace>
  <inkml:trace contextRef="#ctx0" brushRef="#br0" timeOffset="43912.368">620 4764 12496 0 0,'7'0'402'0'0,"1"1"1"0"0,-1-1-1 0 0,1 2 1 0 0,-1-1 0 0 0,0 1-1 0 0,7 3-402 0 0,1-1 1330 0 0,-7-2-759 0 0,0 0 0 0 0,1-1 0 0 0,6 0-571 0 0,1 1 556 0 0,-6-2-236 0 0,0 0 0 0 0,0-1 0 0 0,0 0 0 0 0,0 0 0 0 0,0-1 0 0 0,8-3-320 0 0,8-1 329 0 0,47-13 439 0 0,21-11-256 0 0,-90 30-511 0 0,-3-1 0 0 0,0 1 0 0 0,1 0 0 0 0,-1-1 0 0 0,0 1 0 0 0,0 0 0 0 0,0-1 0 0 0,0 1 0 0 0,0-1 0 0 0,0 0 0 0 0,0 1 1 0 0,0-1-1 0 0,0 0 0 0 0,0 0 0 0 0,-1 1 0 0 0,1-1 0 0 0,1-1-1 0 0,-1 1 81 0 0,-14 20 114 0 0,3-7-193 0 0,0 0 1 0 0,-1 0 0 0 0,-1-2-1 0 0,-6 6-2 0 0,-81 83-272 0 0,81-84 166 0 0,-16 15-468 0 0,-4 6 574 0 0,18-17-446 0 0,-15 11 446 0 0,-17 15-434 0 0,20-18 208 0 0,24-21 211 0 0,1-1 1 0 0,0 1 0 0 0,1 1-1 0 0,0-1 1 0 0,-1 2 14 0 0,7-8-2 0 0,1 0 0 0 0,-1 0 1 0 0,0 1-1 0 0,0-1 0 0 0,0 0 1 0 0,0 0-1 0 0,0 1 0 0 0,1-1 1 0 0,-1 0-1 0 0,0 0 0 0 0,0 1 1 0 0,0-1-1 0 0,1 0 0 0 0,-1 0 1 0 0,0 0-1 0 0,0 0 0 0 0,1 0 1 0 0,-1 1-1 0 0,0-1 0 0 0,0 0 0 0 0,1 0 1 0 0,-1 0-1 0 0,0 0 0 0 0,1 0 1 0 0,-1 0-1 0 0,0 0 0 0 0,0 0 1 0 0,1 0-1 0 0,-1 0 0 0 0,0 0 1 0 0,1 0 1 0 0,-1 0-2 0 0,6 1 24 0 0,0-1-1 0 0,0 0 1 0 0,1-1-1 0 0,-1 1 1 0 0,0-1-1 0 0,0-1 1 0 0,0 1-1 0 0,0-1 1 0 0,5-2-22 0 0,13-5 497 0 0,17-10-497 0 0,-31 13 56 0 0,73-38 459 0 0,-54 27-324 0 0,1 1 0 0 0,0 1 0 0 0,31-9-191 0 0,32-10 117 0 0,-66 26-57 0 0,-25 8-125 0 0,-2 0-70 0 0,0 0-157 0 0,-2 1-69 0 0,-3 1-305 0 0,-7 3-4850 0 0,-4-1-996 0 0</inkml:trace>
  <inkml:trace contextRef="#ctx0" brushRef="#br0" timeOffset="44267.936">766 4292 3680 0 0,'0'0'284'0'0,"0"0"-187"0"0,-2-2 246 0 0,1 1 1381 0 0,1 1 601 0 0,0 0 119 0 0,0 0-197 0 0,0 0-907 0 0,0 0-400 0 0,0 0-79 0 0,3 23 1356 0 0,3 2-1126 0 0,-1 0 0 0 0,-1 10-1091 0 0,-1-13 258 0 0,16 187 1073 0 0,-16-176-1239 0 0,2 136 307 0 0,-14 122-399 0 0,1-93 91 0 0,1-86-95 0 0,0 29 27 0 0,6-110 69 0 0,0-21-21 0 0,1-1 0 0 0,0 0-1 0 0,0 1 1 0 0,1-1-1 0 0,0 1-70 0 0,1 4-419 0 0,-1 1 0 0 0,0-1 0 0 0,-1 1 419 0 0,0-13-103 0 0,0-2-14 0 0,0 1-1 0 0,1-1 1 0 0,-1 1-1 0 0,0-1 1 0 0,1 0-1 0 0,-1 1 1 0 0,0-1-1 0 0,1 1 1 0 0,-1-1-1 0 0,1 0 1 0 0,-1 1-1 0 0,1-1 1 0 0,-1 0-1 0 0,1 1 1 0 0,-1-1-1 0 0,1 0 1 0 0,-1 0-1 0 0,1 1 0 0 0,0-1 119 0 0,0 0-3091 0 0,1-6-3115 0 0</inkml:trace>
  <inkml:trace contextRef="#ctx0" brushRef="#br0" timeOffset="44618.904">680 5251 11976 0 0,'-3'-7'1082'0'0,"-1"6"-788"0"0,3 1 250 0 0,1 0 148 0 0,0 0 32 0 0,0 0-27 0 0,0 0-128 0 0,9 0 459 0 0,-3 1-840 0 0,8 1 319 0 0,-1 1 0 0 0,13 4-507 0 0,-23-6 25 0 0,1 0 1 0 0,-1 0-1 0 0,0 0 1 0 0,0 1-1 0 0,0 0 1 0 0,0 0-1 0 0,0 0 1 0 0,0 0-1 0 0,0 0 1 0 0,0 0-1 0 0,-1 1 1 0 0,0-1-1 0 0,1 1 1 0 0,-1 0-26 0 0,-1-1 18 0 0,0-1 0 0 0,-1 1 0 0 0,1 0-1 0 0,-1 0 1 0 0,1 0 0 0 0,-1 0 0 0 0,0 0 0 0 0,0 0 0 0 0,0 0 0 0 0,0 0 0 0 0,0 0 0 0 0,0 0 0 0 0,0 0 0 0 0,-1 0 0 0 0,1 0 0 0 0,-1 0 0 0 0,1-1 0 0 0,-2 3-18 0 0,-15 35 363 0 0,14-33-324 0 0,-3 4-8 0 0,1-1-1 0 0,-1 0 1 0 0,-5 4-31 0 0,-5 9-11 0 0,-52 70-451 0 0,64-82 419 0 0,5-2 32 0 0,5 0 11 0 0,-5-7 9 0 0,0 0-1 0 0,0 0 1 0 0,0 0-1 0 0,0 0 1 0 0,0 0-1 0 0,0 0 0 0 0,0 0 1 0 0,0 0-1 0 0,0-1 1 0 0,0 1-1 0 0,0 0 1 0 0,1-1-1 0 0,-1 1 1 0 0,0-1-1 0 0,0 1 0 0 0,1-1 1 0 0,-1 1-1 0 0,1-1 1 0 0,-1 0-1 0 0,1 0-8 0 0,4 1 66 0 0,0 1 2 0 0,0-1 0 0 0,-1-1 0 0 0,1 1 1 0 0,0-1-1 0 0,0 0 0 0 0,0 0 0 0 0,0 0 0 0 0,3-2-68 0 0,50-10 467 0 0,-50 10-368 0 0,2-1 48 0 0,-1-1 0 0 0,0 0 1 0 0,4-3-148 0 0,14-5 179 0 0,-17 7-145 0 0,1-1 0 0 0,-1 0-1 0 0,-1 0 1 0 0,1-1 0 0 0,-1-1 0 0 0,-1 1-1 0 0,3-4-33 0 0,2-1-45 0 0,6 0-1341 0 0,-14 4 534 0 0</inkml:trace>
  <inkml:trace contextRef="#ctx0" brushRef="#br0" timeOffset="45085.867">2180 4453 12896 0 0,'0'0'997'0'0,"0"0"-566"0"0,0 0 62 0 0,0 0 92 0 0,0 0 21 0 0,0 0 1 0 0,0 0 1 0 0,-1 2 0 0 0,-1 5-388 0 0,1 0-1 0 0,0 0 0 0 0,0 1 1 0 0,0-1-1 0 0,1 0 1 0 0,0 0-1 0 0,1 1 0 0 0,-1-1 1 0 0,1 0-1 0 0,1 2-219 0 0,0 8 102 0 0,1 27-1966 0 0,-1 0-1 0 0,-3 0 0 0 0,-2 5 1865 0 0,-2-3-1981 0 0</inkml:trace>
  <inkml:trace contextRef="#ctx0" brushRef="#br0" timeOffset="45651.936">1986 5031 11920 0 0,'0'0'546'0'0,"0"0"-10"0"0,0 0-216 0 0,0 0 364 0 0,0 0 202 0 0,0 0 39 0 0,1 2-43 0 0,1-1-725 0 0,0 0 0 0 0,0 0-1 0 0,0 1 1 0 0,0-1-1 0 0,0 0 1 0 0,0 0-1 0 0,0-1 1 0 0,0 1-1 0 0,1 0 1 0 0,-1-1-1 0 0,0 1 1 0 0,0-1-1 0 0,3 0-156 0 0,30-2 759 0 0,-29 1-674 0 0,1 0 0 0 0,0 0 1 0 0,-1 1-1 0 0,1 0 0 0 0,4 1-85 0 0,-1 1 48 0 0,-1 0 0 0 0,0 0 0 0 0,1 1 0 0 0,-1 1-1 0 0,0-1 1 0 0,3 3-48 0 0,-12-6-1 0 0,0 0-1 0 0,0 0 1 0 0,0 0 0 0 0,0 0-1 0 0,0 0 1 0 0,0 0 0 0 0,0 0-1 0 0,0 0 1 0 0,0 1-1 0 0,0-1 1 0 0,1 0 0 0 0,-1 0-1 0 0,0 0 1 0 0,0 0 0 0 0,0 0-1 0 0,0 0 1 0 0,0 0 0 0 0,0 0-1 0 0,0 0 1 0 0,0 0 0 0 0,0 0-1 0 0,0 0 1 0 0,0 0-1 0 0,0 0 1 0 0,0 1 0 0 0,0-1-1 0 0,0 0 1 0 0,0 0 0 0 0,0 0-1 0 0,0 0 1 0 0,0 0 0 0 0,0 0-1 0 0,0 0 1 0 0,0 0-1 0 0,0 0 1 0 0,0 0 0 0 0,0 0-1 0 0,0 1 1 0 0,0-1 0 0 0,0 0-1 0 0,0 0 1 0 0,0 0 0 0 0,0 0-1 0 0,0 0 1 0 0,0 0 0 0 0,0 0-1 0 0,0 0 1 0 0,0 0-1 0 0,0 0 1 0 0,0 0 0 0 0,-1 0 1 0 0,-2 9 7 0 0,-1 0 0 0 0,-1-1 0 0 0,0 0 0 0 0,0 0 0 0 0,0-1 0 0 0,-1 1 0 0 0,0-1-7 0 0,-19 26 51 0 0,14-19-49 0 0,0-1 1 0 0,-1 1 0 0 0,-1-2-1 0 0,0 0-2 0 0,-21 23 0 0 0,33-35 0 0 0,0 1 0 0 0,1-1 0 0 0,-1 1 0 0 0,1-1 0 0 0,-1 1 1 0 0,0 0-1 0 0,1-1 0 0 0,0 1 0 0 0,-1 0 0 0 0,1 0 0 0 0,-1 0 0 0 0,1-1 0 0 0,0 1 0 0 0,-1 0 0 0 0,1 0 0 0 0,0 0 0 0 0,0-1 0 0 0,0 1 0 0 0,0 0 0 0 0,0 0 0 0 0,0 0 0 0 0,0 0 0 0 0,0 0 0 0 0,0 0 0 0 0,0 0 0 0 0,0-1 0 0 0,1 1-1 0 0,-1 0 1 0 0,1 0-1 0 0,0-1 1 0 0,-1 1-1 0 0,1 0 1 0 0,-1-1 0 0 0,1 1-1 0 0,0-1 1 0 0,0 1-1 0 0,-1-1 1 0 0,1 1 0 0 0,0-1-1 0 0,0 1 1 0 0,1 0-7 0 0,6 4-6 0 0,1-1-1 0 0,-1 0 0 0 0,1 0 0 0 0,0-1 1 0 0,0 0-1 0 0,0 0 0 0 0,0-1 0 0 0,1-1 0 0 0,4 1 14 0 0,38 9 0 0 0,-49-10 8 0 0,-1 1-1 0 0,1-1 0 0 0,0 1 1 0 0,-1 0-1 0 0,1 0 0 0 0,-1 0 1 0 0,0 0-1 0 0,0 0 0 0 0,1 0 1 0 0,-2 1-1 0 0,1-1 0 0 0,0 1 0 0 0,0-1 1 0 0,-1 1-1 0 0,1 0 0 0 0,-1 0 1 0 0,0-1-1 0 0,0 1 0 0 0,0 0 1 0 0,0 0-1 0 0,-1 0 0 0 0,1 0 1 0 0,-1 0-1 0 0,1 0 0 0 0,-1 1 1 0 0,0-1-1 0 0,0 0 0 0 0,-1 0 0 0 0,1 0 1 0 0,-1 0-1 0 0,0 3-7 0 0,-4 4 28 0 0,-1 0 0 0 0,0-1 0 0 0,0 0 0 0 0,-1 0 0 0 0,0 0 0 0 0,0-1 0 0 0,-1 0 0 0 0,0 0 1 0 0,-2 0-29 0 0,-22 18-255 0 0,-30 17 255 0 0,57-39-59 0 0,-39 26-232 0 0,-14 10-1114 0 0,-1-3-1 0 0,-28 12 1406 0 0,57-35-349 0 0,13-4 317 0 0,0-2-1 0 0,-1 0 0 0 0,0-1 1 0 0,-1 0-1 0 0,1-2 0 0 0,-11 2 33 0 0,14-5 141 0 0,13-1 79 0 0,7-2-24 0 0,139-32 2031 0 0,-109 24-1411 0 0,14-5-816 0 0,-12 3 809 0 0,9-1-809 0 0,20 0 650 0 0,1 3 0 0 0,1 2 0 0 0,-1 4 0 0 0,49 3-650 0 0,-7 0 419 0 0,-64-1-172 0 0,1 2-1 0 0,16 3-246 0 0,0 1 158 0 0,-33-4 15 0 0,14 4-173 0 0,-33-5 53 0 0,-8 0-13 0 0,-2 0-101 0 0,0 0-47 0 0,0 0-11 0 0,0 0-206 0 0,0 0-863 0 0,-1 0-380 0 0,-6-3-79 0 0</inkml:trace>
  <inkml:trace contextRef="#ctx0" brushRef="#br0" timeOffset="63407.134">112 7279 13360 0 0,'1'-42'1026'0'0,"2"28"-583"0"0,-2 13 32 0 0,-1 1 79 0 0,0 0 20 0 0,-1-13 554 0 0,0 11-1039 0 0,1 0 0 0 0,0 0 0 0 0,0 0 0 0 0,0 0 0 0 0,0 0 0 0 0,0 0 0 0 0,1 0-1 0 0,0-2-88 0 0,1-7 521 0 0,0 4-222 0 0,0-1 1 0 0,0 1-1 0 0,0 0 0 0 0,3-3-299 0 0,-5 9 21 0 0,1-1 0 0 0,-1 1 0 0 0,1 0 0 0 0,0 0-1 0 0,0 0 1 0 0,-1 0 0 0 0,1-1 0 0 0,0 1 0 0 0,0 0 0 0 0,0 0-1 0 0,0 1 1 0 0,1-1 0 0 0,-1 0 0 0 0,0 0 0 0 0,0 0 0 0 0,0 1-1 0 0,1-1 1 0 0,-1 1 0 0 0,0-1 0 0 0,0 1 0 0 0,1-1 0 0 0,-1 1-1 0 0,1 0 1 0 0,-1 0 0 0 0,1-1-21 0 0,-1 2-58 0 0,0-1 1 0 0,0 0-1 0 0,0 0 1 0 0,0 0-1 0 0,0 0 1 0 0,-1 1-1 0 0,1-1 0 0 0,0 0 1 0 0,0 1-1 0 0,0-1 1 0 0,0 1-1 0 0,-1-1 0 0 0,1 1 1 0 0,0-1-1 0 0,0 1 1 0 0,-1 0-1 0 0,1-1 1 0 0,-1 1-1 0 0,1 0 0 0 0,0-1 1 0 0,-1 1-1 0 0,1 0 1 0 0,-1 0-1 0 0,0 0 0 0 0,1-1 1 0 0,-1 1-1 0 0,1 0 1 0 0,-1 0-1 0 0,0 0 1 0 0,0 0-1 0 0,0 0 0 0 0,1 0 58 0 0,3 14-1908 0 0</inkml:trace>
  <inkml:trace contextRef="#ctx0" brushRef="#br0" timeOffset="63765.399">168 7552 11920 0 0,'0'0'546'0'0,"0"0"-10"0"0,0 1-344 0 0,1 13 656 0 0,0 0-1 0 0,1-1 1 0 0,1 1-1 0 0,1 1-847 0 0,3 16 750 0 0,2 14-619 0 0,-3-20-264 0 0,-4-21 66 0 0,-1 0-1 0 0,0 1 1 0 0,0-1-1 0 0,-1 0 1 0 0,1 1-1 0 0,-1 0 68 0 0,1 36-738 0 0,0-13 47 0 0,-2-1 1 0 0,0 1-1 0 0,-3 12 691 0 0,0-10-428 0 0,3-20 185 0 0,-1 1 0 0 0,1-1 0 0 0,-4 10 243 0 0,-11 38-662 0 0,10-34 342 0 0,-1-1 0 0 0,-5 9 320 0 0,-33 99-378 0 0,32-96 409 0 0,-5 14 138 0 0,16-43-80 0 0,1-1 1 0 0,-1 0 0 0 0,1 1 0 0 0,0-1-1 0 0,0 1 1 0 0,0 5-90 0 0,1-5 185 0 0,-1 1 0 0 0,0-1 1 0 0,0 0-1 0 0,0 0 0 0 0,-1 0 0 0 0,0 1-185 0 0,0-2 176 0 0,1 0-1 0 0,-1 0 1 0 0,1 0-1 0 0,1 0 1 0 0,-1 0 0 0 0,1 0-1 0 0,0 0 1 0 0,0 0 0 0 0,0 1-176 0 0,2 16 3052 0 0,8-25-2512 0 0,-2 0-483 0 0,-1 0-1 0 0,0 0 1 0 0,0-1-1 0 0,0 0 1 0 0,0 0-1 0 0,-1-1 1 0 0,0 0-1 0 0,1 0 1 0 0,-2 0 0 0 0,1-1-1 0 0,-1 1 1 0 0,0-1-1 0 0,0-1 1 0 0,0 1-1 0 0,-1-1 1 0 0,0 0-1 0 0,2-6-56 0 0,13-17-1007 0 0,2 0-3312 0 0,4-5-1674 0 0</inkml:trace>
  <inkml:trace contextRef="#ctx0" brushRef="#br0" timeOffset="66245.243">3089 7176 10136 0 0,'0'0'777'0'0,"0"0"-261"0"0,0 0 777 0 0,0 0 393 0 0,0 0 76 0 0,0 0-143 0 0,14 5 543 0 0,-11-4-2087 0 0,1 0 0 0 0,-1 0 0 0 0,1 0 0 0 0,-1 0 0 0 0,0 0 0 0 0,1 1 0 0 0,-1 0 0 0 0,0 0 0 0 0,0 0 0 0 0,0 0 0 0 0,0 0 0 0 0,-1 0 0 0 0,1 1-1 0 0,-1-1 1 0 0,2 3-75 0 0,18 26-2052 0 0,-17-16-4 0 0</inkml:trace>
  <inkml:trace contextRef="#ctx0" brushRef="#br0" timeOffset="66578.696">3111 7693 8752 0 0,'-5'7'427'0'0,"0"0"-1"0"0,1 0 1 0 0,-1 1 0 0 0,1-1 0 0 0,1 1 0 0 0,-1 0-1 0 0,1 0 1 0 0,1 0-427 0 0,0-2 677 0 0,1-1 0 0 0,0 0 1 0 0,0 1-1 0 0,1 0 0 0 0,-1-1 0 0 0,1 1 0 0 0,1-1 0 0 0,-1 1 0 0 0,1-1 0 0 0,0 1 0 0 0,0-1 0 0 0,1 4-677 0 0,-1-5 142 0 0,0-1 0 0 0,0 1 0 0 0,0 0 0 0 0,-1-1 0 0 0,0 1 0 0 0,0 0-142 0 0,1 1 130 0 0,-1-1 0 0 0,0 1 0 0 0,1-1-1 0 0,0 0 1 0 0,0 1 0 0 0,0-1-130 0 0,3 10 139 0 0,0 1 1 0 0,-2-1-1 0 0,0 1 0 0 0,0 0 0 0 0,-2 0 1 0 0,0 0-1 0 0,-1 13-139 0 0,0 9 74 0 0,-2 22-57 0 0,-2 0 0 0 0,-6 17-17 0 0,4-25 42 0 0,3-36-43 0 0,3-11-12 0 0,0 1 0 0 0,0-1 0 0 0,1 0-1 0 0,-1 0 1 0 0,1 1 0 0 0,0-1 0 0 0,0 0 0 0 0,1 4 13 0 0,7-16-238 0 0,23-38-756 0 0,-15 25-828 0 0,-3-7-5377 0 0</inkml:trace>
  <inkml:trace contextRef="#ctx0" brushRef="#br0" timeOffset="65378.185">1581 7513 18343 0 0,'0'0'414'0'0,"0"0"56"0"0,0 0 33 0 0,0 0-55 0 0,0 0-273 0 0,0 0-65 0 0,0 0 2 0 0,0 0 0 0 0,3 1-6 0 0,17 7 19 0 0,-19-7-118 0 0,0-1 1 0 0,0 1 0 0 0,0 0-1 0 0,0-1 1 0 0,0 1 0 0 0,0 0-1 0 0,0 0 1 0 0,0-1 0 0 0,0 1-1 0 0,-1 0 1 0 0,1 0 0 0 0,0 0-1 0 0,-1 0 1 0 0,1 0 0 0 0,-1 0-1 0 0,1 0 1 0 0,-1 0 0 0 0,1 1-1 0 0,-1-1-7 0 0,1 4 19 0 0,0 0 0 0 0,-1 1 0 0 0,0-1 0 0 0,1 0-1 0 0,-2 0 1 0 0,1 0 0 0 0,-1 0 0 0 0,1 0 0 0 0,-2 0 0 0 0,1 0-1 0 0,0 0 1 0 0,-1 0 0 0 0,0-1 0 0 0,0 1 0 0 0,0 0 0 0 0,-1-1-1 0 0,0 1-18 0 0,-1 3 39 0 0,-1 1-1 0 0,2 0 1 0 0,-1 1-1 0 0,-1 8-38 0 0,-8 19 38 0 0,9-27-44 0 0,1-4 16 0 0,0 1 0 0 0,0-1 0 0 0,1 1 0 0 0,0-1 0 0 0,1 1 0 0 0,-1 0 0 0 0,0 6-10 0 0,3-8 0 0 0,-1-4-1 0 0,0 1 0 0 0,0-1 0 0 0,0 1 0 0 0,0-1 0 0 0,0 1-1 0 0,0-1 1 0 0,0 1 0 0 0,-1-1 0 0 0,1 1 0 0 0,-1-1 0 0 0,1 0 0 0 0,-1 2 1 0 0,1-2-5 0 0,1-1 0 0 0,-1 1-1 0 0,1-1 1 0 0,-1 1 0 0 0,1-1 0 0 0,0 1-1 0 0,-1-1 1 0 0,1 0 0 0 0,0 1 0 0 0,-1-1-1 0 0,1 0 1 0 0,0 1 0 0 0,0-1 0 0 0,-1 0-1 0 0,1 0 1 0 0,0 0 5 0 0,7 2-30 0 0,-1 0 0 0 0,1 0 0 0 0,-1-1 0 0 0,1-1-1 0 0,0 1 1 0 0,0-1 0 0 0,0-1 0 0 0,-1 1 0 0 0,1-1 0 0 0,3-1 30 0 0,0 0-10 0 0,0 1-1 0 0,0 0 1 0 0,0 1-1 0 0,8 1 11 0 0,-13 0 0 0 0,-4-1 0 0 0,1 0 0 0 0,-1 0 0 0 0,1 1 0 0 0,-1-1 0 0 0,1 1 0 0 0,-1 0 0 0 0,1-1 0 0 0,-1 1 0 0 0,1 0 0 0 0,-1 0 0 0 0,0 1 0 0 0,0-1 0 0 0,1 1 0 0 0,0 0 0 0 0,7 10-31 0 0,-10-7 12 0 0,-1-3 9 0 0,0 8-9 0 0,0-1-1 0 0,-1 1 1 0 0,0-1-1 0 0,-1 1 1 0 0,1-1-1 0 0,-2 0 1 0 0,0 0 0 0 0,-3 7 19 0 0,-7 16-13 0 0,3-8-2 0 0,-2-1 0 0 0,0 0 0 0 0,-1-1-1 0 0,-13 15 16 0 0,1-2 1 0 0,1 4-1 0 0,-69 124-150 0 0,88-155 90 0 0,5-6 18 0 0,0-1-1 0 0,0 1 1 0 0,0-1-1 0 0,0 1 1 0 0,0-1 0 0 0,0 1-1 0 0,0 0 1 0 0,0 0 0 0 0,1-1-1 0 0,-1 1 1 0 0,1 0 0 0 0,-1 2 42 0 0,10-12-330 0 0,37-36 548 0 0,38-47-218 0 0,-64 71 141 0 0,0 0 0 0 0,0 2 0 0 0,21-14-141 0 0,7-6 201 0 0,3-2 73 0 0,2 3 0 0 0,2 2 1 0 0,0 2-1 0 0,36-14-274 0 0,-63 34 25 0 0,1 0 0 0 0,0 2 0 0 0,1 2 0 0 0,0 0 0 0 0,0 2 0 0 0,1 1 0 0 0,0 2 0 0 0,0 1 0 0 0,10 1-25 0 0,-36 2 13 0 0,0 0 0 0 0,1 0 0 0 0,-1 0-1 0 0,0 1 1 0 0,0 0 0 0 0,0 0 0 0 0,0 0 0 0 0,0 1-1 0 0,0 0 1 0 0,0 0 0 0 0,0 0 0 0 0,0 0-1 0 0,-1 1 1 0 0,1 0 0 0 0,-1 0 0 0 0,0 0-1 0 0,0 0 1 0 0,0 1 0 0 0,0-1 0 0 0,-1 1 0 0 0,1 0-1 0 0,-1 0 1 0 0,0 1 0 0 0,0-1 0 0 0,-1 1-1 0 0,1-1 1 0 0,-1 1 0 0 0,0 0 0 0 0,0 0 0 0 0,-1 0-1 0 0,2 4-12 0 0,-1 2 44 0 0,-1 0-1 0 0,0-1 0 0 0,0 1 0 0 0,-1 0 1 0 0,-1 0-1 0 0,0-1 0 0 0,-2 11-43 0 0,0-2 36 0 0,-2-1-1 0 0,0 1 1 0 0,-1-1 0 0 0,-1 0-36 0 0,-2 0 27 0 0,-1 0 0 0 0,-1 0 1 0 0,0-1-1 0 0,-1 0 1 0 0,-8 7-28 0 0,3-2 9 0 0,-1 0-9 0 0,-1-1 0 0 0,0 0 0 0 0,-2-2 0 0 0,-1 1 0 0 0,15-15-3 0 0,0 0 0 0 0,0-1-1 0 0,0 1 1 0 0,0-2 0 0 0,-1 1-1 0 0,-4 1 4 0 0,10-5-34 0 0,0 0 1 0 0,0 1-1 0 0,0-1 0 0 0,0-1 0 0 0,0 1 0 0 0,0 0 0 0 0,0 0 0 0 0,0-1 1 0 0,0 1-1 0 0,0-1 0 0 0,0 0 0 0 0,0 0 0 0 0,0 1 0 0 0,0-1 0 0 0,1 0 1 0 0,-1 0-1 0 0,0-1 0 0 0,1 1 0 0 0,-1 0 0 0 0,1-1 0 0 0,-1 1 1 0 0,1 0-1 0 0,-1-2 34 0 0,-2-2-530 0 0,1-1 1 0 0,0 0-1 0 0,0 0 1 0 0,0 0-1 0 0,1 0 1 0 0,-1 0-1 0 0,2-1 1 0 0,-2-5 529 0 0,-3-17-1589 0 0</inkml:trace>
  <inkml:trace contextRef="#ctx0" brushRef="#br0" timeOffset="65728.231">2339 7080 8288 0 0,'0'0'638'0'0,"2"0"-414"0"0,1-1-28 0 0,0-1-1 0 0,-1 1 1 0 0,1 0-1 0 0,0-1 1 0 0,0 1-1 0 0,-1-1 0 0 0,1-1-195 0 0,-1 2 1504 0 0,-2 1 68 0 0,0 0-72 0 0,0 0-370 0 0,0 0-160 0 0,8 10 668 0 0,-8-9-1436 0 0,2 2-23 0 0,0 0 0 0 0,-1 1 0 0 0,0-1 1 0 0,0 0-1 0 0,0 1 0 0 0,0-1 0 0 0,0 1 0 0 0,-1-1 0 0 0,1 1 0 0 0,-1-1 1 0 0,0 1-1 0 0,0-1 0 0 0,-1 4-179 0 0,-1 7 569 0 0,0 0 0 0 0,-5 12-569 0 0,5-16 161 0 0,-12 42 402 0 0,-3-1 0 0 0,-1-1 0 0 0,-12 20-563 0 0,-22 49 321 0 0,-34 69 38 0 0,-257 433 79 0 0,317-577-483 0 0,-1 3-228 0 0,-3 0 0 0 0,-1-2 0 0 0,-2-1 273 0 0,16-26-2008 0 0,3-5-6157 0 0</inkml:trace>
  <inkml:trace contextRef="#ctx0" brushRef="#br0" timeOffset="64113.689">1021 6966 9216 0 0,'-4'9'139'0'0,"0"1"1"0"0,1 0-1 0 0,0 1 0 0 0,1-1 1 0 0,0 0-1 0 0,1 1 1 0 0,-1 9-140 0 0,2-15 489 0 0,0-1 1 0 0,0 1-1 0 0,-1 0 0 0 0,1-1 1 0 0,-1 1-1 0 0,0-1 1 0 0,-1 1-1 0 0,1-1 0 0 0,-1 0 1 0 0,0 0-1 0 0,0 1 1 0 0,0-1-1 0 0,-2 2-489 0 0,4-6 55 0 0,0 0 1 0 0,0 0-1 0 0,0 0 0 0 0,0 1 0 0 0,0-1 1 0 0,0 0-1 0 0,0 0 0 0 0,-1 0 0 0 0,1 1 0 0 0,0-1 1 0 0,0 0-1 0 0,0 0 0 0 0,0 0 0 0 0,-1 0 1 0 0,1 0-1 0 0,0 1 0 0 0,0-1 0 0 0,0 0 0 0 0,-1 0 1 0 0,1 0-1 0 0,0 0 0 0 0,0 0 0 0 0,0 0 1 0 0,-1 0-1 0 0,1 0 0 0 0,0 0 0 0 0,0 0 0 0 0,-1 0 1 0 0,1 0-1 0 0,0 0 0 0 0,0 0 0 0 0,-1 0 1 0 0,1 0-1 0 0,0 0 0 0 0,0 0-55 0 0,-4-7 815 0 0,0 0-434 0 0,3 7-355 0 0,1 1-1 0 0,-1-1 1 0 0,1 0-1 0 0,0 0 1 0 0,-1 0 0 0 0,1 0-1 0 0,-1 0 1 0 0,1 0-1 0 0,0 1 1 0 0,-1-1 0 0 0,1 0-1 0 0,0 0 1 0 0,-1 1-1 0 0,1-1 1 0 0,0 0-1 0 0,-1 0 1 0 0,1 1 0 0 0,0-1-1 0 0,0 0 1 0 0,-1 1-1 0 0,1-1 1 0 0,0 1 0 0 0,0-1-1 0 0,0 0 1 0 0,-1 1-1 0 0,1-1 1 0 0,0 1-26 0 0,-7 12 344 0 0,0 1 0 0 0,1 0 1 0 0,-2 9-345 0 0,3-7 178 0 0,-1-1 0 0 0,-1 1 0 0 0,-1-1 0 0 0,-5 9-178 0 0,-17 19 123 0 0,1-3-87 0 0,2 1 1 0 0,2 1-1 0 0,-15 35-36 0 0,11-14-13 0 0,-9 13 13 0 0,23-49-57 0 0,2 0 0 0 0,2 0 0 0 0,-3 11 57 0 0,13-35 1 0 0,0 1-1 0 0,0 0 1 0 0,0 0-1 0 0,1-1 1 0 0,-1 1-1 0 0,1 0 1 0 0,0 0 0 0 0,0 0-1 0 0,1 0 1 0 0,-1 0-1 0 0,0-3-2 0 0,1 0 0 0 0,-1 0 0 0 0,0 0 0 0 0,0 0 0 0 0,1 0 0 0 0,-1 0 0 0 0,0 0 0 0 0,1 0 0 0 0,-1 0 0 0 0,1 0 0 0 0,0 0 0 0 0,-1 0 0 0 0,1 0 0 0 0,0 0 0 0 0,-1 0 0 0 0,1 0 0 0 0,0-1 0 0 0,0 1 0 0 0,0 0 0 0 0,0 0 0 0 0,0-1 0 0 0,-1 1 0 0 0,1-1 0 0 0,0 1 0 0 0,1-1 0 0 0,-1 1 0 0 0,0-1 0 0 0,0 0 0 0 0,0 0 0 0 0,0 1 0 0 0,0-1 0 0 0,0 0 0 0 0,1 0 2 0 0,10-1 6 0 0,0 0-1 0 0,1 0 0 0 0,-1-1 0 0 0,0-1 1 0 0,0 0-1 0 0,-1 0 0 0 0,1-1 0 0 0,5-4-5 0 0,10-5 97 0 0,0-1 0 0 0,22-17-97 0 0,-19 13 7 0 0,2 2 0 0 0,19-7-7 0 0,-39 18 44 0 0,0 1 1 0 0,1 0 0 0 0,-1 1-45 0 0,26-8-162 0 0,-24 10-2021 0 0,-14 1 1012 0 0</inkml:trace>
  <inkml:trace contextRef="#ctx0" brushRef="#br0" timeOffset="64549.795">741 7575 15320 0 0,'0'0'697'0'0,"0"0"-9"0"0,0 2-444 0 0,6 10 516 0 0,-2-1 0 0 0,0 1 0 0 0,0 0 0 0 0,-1 0 0 0 0,-1 0 0 0 0,1 7-760 0 0,3 16 668 0 0,-4-24-566 0 0,0-1-1 0 0,-1 0 1 0 0,0 1-1 0 0,0-1 1 0 0,-1 6-102 0 0,-30 233-486 0 0,28-241 353 0 0,0 0-1 0 0,0-1 0 0 0,-1 1 1 0 0,-2 2 133 0 0,3-5-180 0 0,0 1 0 0 0,0-1 1 0 0,0 0-1 0 0,1 1 1 0 0,-1-1-1 0 0,1 1 0 0 0,0 4 180 0 0,1-8-388 0 0,0-2 83 0 0,1-1 32 0 0,11-15-88 0 0,0-1 1 0 0,-2-1-1 0 0,4-7 361 0 0,-4 9-23 0 0,1 0 0 0 0,0 0-1 0 0,2 1 1 0 0,0 1 0 0 0,0 0-1 0 0,7-5 24 0 0,0 0 46 0 0,-16 15 18 0 0,1 0 0 0 0,0 0-1 0 0,1 1 1 0 0,-1 0 0 0 0,1-1 0 0 0,-1 2 0 0 0,1-1 0 0 0,0 1 0 0 0,0 0-1 0 0,3-1-63 0 0,-7 3 154 0 0,-2 0-29 0 0,0 0-12 0 0,9 15 139 0 0,-7-13-236 0 0,-1 0-1 0 0,0 0 1 0 0,1 0-1 0 0,-1 0 1 0 0,0 0 0 0 0,0 0-1 0 0,0 1 1 0 0,0-1 0 0 0,-1 0-1 0 0,1 3-15 0 0,-1 3 33 0 0,0 1 0 0 0,0-1 0 0 0,-1 1-1 0 0,0-1 1 0 0,-1 1 0 0 0,0-1-1 0 0,0 0 1 0 0,-1 1 0 0 0,0-1-1 0 0,-2 2-32 0 0,-10 35 95 0 0,7-16-52 0 0,-2 0-1 0 0,-12 26-42 0 0,8-23-3 0 0,-12 17 8 0 0,7-14 57 0 0,4-8 30 0 0,-4 10 69 0 0,9-20-7 0 0,9-15-114 0 0,0-1 0 0 0,0 1 0 0 0,0 0-1 0 0,0-1 1 0 0,1 1 0 0 0,-1 0 0 0 0,0-1 0 0 0,1 1 0 0 0,-1 0 0 0 0,1 0-1 0 0,0 0-39 0 0,0 0 158 0 0,0-2-73 0 0,2 0-21 0 0,2-1-64 0 0,0 0-1 0 0,0 1 1 0 0,0-1 0 0 0,-1-1-1 0 0,1 1 1 0 0,0 0 0 0 0,0-1-1 0 0,-1 0 1 0 0,1 0 0 0 0,-1 0-1 0 0,0 0 1 0 0,1-1-1 0 0,0 0 1 0 0,6-6-379 0 0,1 0-1 0 0,-2-1 0 0 0,5-5 380 0 0,1-4-675 0 0</inkml:trace>
  <inkml:trace contextRef="#ctx0" brushRef="#br0" timeOffset="72886.636">293 9183 13760 0 0,'3'23'608'0'0,"-3"-11"128"0"0,0-12-584 0 0,0 0-152 0 0,0 7 0 0 0,0 6 0 0 0,5-2 432 0 0,-5 0 56 0 0,-5 0 15 0 0,5 0 1 0 0,0 5-200 0 0,5-5-40 0 0,-5 5-8 0 0,-5-5 0 0 0,2 0-816 0 0,-6 5-168 0 0,9 0-31 0 0,-3-1-5801 0 0</inkml:trace>
  <inkml:trace contextRef="#ctx0" brushRef="#br0" timeOffset="73236.939">91 9601 10136 0 0,'-15'2'777'0'0,"13"-1"-389"0"0,2-1 240 0 0,0 0 157 0 0,0 0 30 0 0,0 0-19 0 0,0 0-111 0 0,0 3-431 0 0,1 1 0 0 0,0 0 0 0 0,0-1 1 0 0,0 0-1 0 0,1 1 0 0 0,-1-1 0 0 0,1 0 0 0 0,0 1-254 0 0,4 7 154 0 0,-2 1-121 0 0,0 1-1 0 0,-1-1 1 0 0,-1 1 0 0 0,0-1 0 0 0,0 1 0 0 0,-1 9-33 0 0,1 5 120 0 0,-2-10-15 0 0,0-1 0 0 0,-1 1 1 0 0,-1-1-1 0 0,-4 16-105 0 0,-2 29 8 0 0,7-50-57 0 0,-1 0 0 0 0,0 0-1 0 0,-2 4 50 0 0,-3 18-244 0 0,6-31 230 0 0,1 1-1 0 0,0-1 0 0 0,0 0 0 0 0,1 1 0 0 0,-1-1 0 0 0,0 0 0 0 0,1 1 0 0 0,0 0 15 0 0,0 2-1 0 0,-1-4 15 0 0,0 0 0 0 0,0 0-1 0 0,1 0 1 0 0,-1 0 0 0 0,0 0-1 0 0,1 0 1 0 0,-1 0 0 0 0,1 0-1 0 0,-1 0 1 0 0,1 0 0 0 0,-1 0-1 0 0,1 0 1 0 0,0-1 0 0 0,0 1-1 0 0,-1 0 1 0 0,1 0-1 0 0,0-1 1 0 0,0 1 0 0 0,0 0-1 0 0,0-1 1 0 0,0 1 0 0 0,0-1-1 0 0,0 1 1 0 0,0-1 0 0 0,0 0-1 0 0,0 1 1 0 0,0-1 0 0 0,0 0-1 0 0,0 0 1 0 0,0 0 0 0 0,0 1-1 0 0,0-1 1 0 0,0 0-1 0 0,0-1 1 0 0,0 1 0 0 0,0 0-1 0 0,0 0 1 0 0,0 0 0 0 0,0 0-1 0 0,0-1 1 0 0,1 1-14 0 0,4-1 163 0 0,2 0 43 0 0,1 0 1 0 0,-1-1-1 0 0,1 0 0 0 0,-1-1 1 0 0,0 1-1 0 0,0-2 0 0 0,0 1 1 0 0,0-1-1 0 0,-1 0 0 0 0,8-5-206 0 0,10-5 422 0 0,191-90 2273 0 0,-42 24-2507 0 0,-71 34-191 0 0,-43 21 393 0 0,0 2-1 0 0,2 3 0 0 0,24-4-389 0 0,-65 17 11 0 0,-19 6 42 0 0,-2 1-85 0 0,0 0-404 0 0,-2 1-178 0 0,-6 3-1470 0 0,-5-1-5757 0 0</inkml:trace>
  <inkml:trace contextRef="#ctx0" brushRef="#br0" timeOffset="73606.845">617 9080 14744 0 0,'0'-1'60'0'0,"0"1"1"0"0,0 0-1 0 0,1-1 1 0 0,-1 1 0 0 0,0-1-1 0 0,1 1 1 0 0,-1 0-1 0 0,1-1 1 0 0,-1 1-1 0 0,1 0 1 0 0,-1-1 0 0 0,1 1-1 0 0,-1 0 1 0 0,0 0-1 0 0,1-1 1 0 0,0 1 0 0 0,-1 0-1 0 0,1 0 1 0 0,-1 0-1 0 0,1 0 1 0 0,-1 0 0 0 0,1-1-1 0 0,-1 1 1 0 0,1 0-1 0 0,-1 0 1 0 0,1 1 0 0 0,-1-1-1 0 0,1 0 1 0 0,0 0-1 0 0,-1 0 1 0 0,1 0 0 0 0,-1 0-1 0 0,1 1 1 0 0,-1-1-1 0 0,1 0 1 0 0,-1 0-1 0 0,1 1 1 0 0,-1-1 0 0 0,0 0-1 0 0,1 1 1 0 0,-1-1-1 0 0,1 0 1 0 0,-1 1 0 0 0,0-1-1 0 0,1 1 1 0 0,-1-1-1 0 0,0 1 1 0 0,1-1 0 0 0,-1 1-1 0 0,0-1 1 0 0,0 1-1 0 0,0-1 1 0 0,1 1 0 0 0,-1-1-1 0 0,0 1-60 0 0,2 5 496 0 0,0 1 0 0 0,0-1 0 0 0,-1 1 0 0 0,1 4-496 0 0,-1-3 517 0 0,2 16 202 0 0,0 0 1 0 0,-2 1-1 0 0,-1-1 1 0 0,-1 0-1 0 0,-2 6-719 0 0,1 9 305 0 0,-7 53 155 0 0,-4-1 0 0 0,-17 56-460 0 0,9-65-37 0 0,-14 29 37 0 0,17-54-124 0 0,-23 52-255 0 0,0 0-361 0 0,30-74-36 0 0,-2-2 0 0 0,-8 17 776 0 0,8-17-610 0 0,12-28 432 0 0,0 0 0 0 0,-1 0 0 0 0,0 0 0 0 0,0 0 0 0 0,0-1 0 0 0,-1 1 0 0 0,1-1 0 0 0,-1 0 0 0 0,-1 2 178 0 0,3-5-314 0 0,4-2 233 0 0,0 1 1 0 0,0-1 0 0 0,0 0 0 0 0,0 0-1 0 0,-1 0 1 0 0,1-1 0 0 0,0 1-1 0 0,0-1 1 0 0,-1 1 0 0 0,1-1 0 0 0,-1 0-1 0 0,0 0 1 0 0,1 0 0 0 0,0-2 80 0 0,17-11-192 0 0,17-7 342 0 0,33-12-150 0 0,-54 27 111 0 0,1 1 1 0 0,0 0-1 0 0,0 2 0 0 0,0 0 0 0 0,15-2-111 0 0,-24 6 71 0 0,-1 0-1 0 0,0 0 1 0 0,0 0 0 0 0,1 1-1 0 0,-1 0 1 0 0,0 0-1 0 0,0 1 1 0 0,0-1-1 0 0,0 2 1 0 0,0-1-1 0 0,3 3-70 0 0,1 0 128 0 0,-1 1 0 0 0,-1 0-1 0 0,1 0 1 0 0,-1 1-1 0 0,0 0 1 0 0,-1 1 0 0 0,1 1-128 0 0,-6-6-63 0 0,0 0 0 0 0,1-1 1 0 0,-1 1-1 0 0,1 0 0 0 0,2 0 63 0 0,5 1-5434 0 0,-1-3-1159 0 0</inkml:trace>
  <inkml:trace contextRef="#ctx0" brushRef="#br0" timeOffset="76171.552">1796 8988 9560 0 0,'0'0'432'0'0,"0"0"-4"0"0,0 0-176 0 0,0 0 268 0 0,0 1 148 0 0,-1 6-183 0 0,0 0 1 0 0,-1 0 0 0 0,0 0 0 0 0,-1-1 0 0 0,0 1 0 0 0,0-1-1 0 0,0 1 1 0 0,-2 1-486 0 0,-5 13 666 0 0,-14 31 501 0 0,4-5-787 0 0,-2-1 0 0 0,-12 15-380 0 0,-40 71 175 0 0,43-73-111 0 0,-24 34-64 0 0,15-31 50 0 0,-23 34-47 0 0,23-39-1 0 0,21-27-33 0 0,-2-1 0 0 0,-5 3 31 0 0,21-25-49 0 0,4-6-135 0 0,1-1-27 0 0,9-1-194 0 0,-3 0 341 0 0,0-1-1 0 0,-1 0 0 0 0,1 0 1 0 0,-1-1-1 0 0,1 0 1 0 0,-1 0-1 0 0,0 0 65 0 0,20-11-87 0 0,-3 5 60 0 0,-9 3 19 0 0,0 0-1 0 0,0 1 0 0 0,4 0 9 0 0,-12 3 37 0 0,0 0 0 0 0,1 1-1 0 0,0 0 1 0 0,-1 0 0 0 0,1 0-1 0 0,0 1 1 0 0,-1 0 0 0 0,1 0 0 0 0,0 0-1 0 0,-1 0 1 0 0,1 1 0 0 0,0 0-1 0 0,1 1-36 0 0,-6-2 14 0 0,-1 1-1 0 0,1-1 0 0 0,-1 0 1 0 0,1 0-1 0 0,-1 1 0 0 0,1-1 0 0 0,-1 1 1 0 0,1-1-1 0 0,-1 1 0 0 0,1-1 0 0 0,-1 0 1 0 0,0 1-1 0 0,1-1 0 0 0,-1 1 0 0 0,0 0 1 0 0,1-1-1 0 0,-1 1 0 0 0,0-1-13 0 0,2 3 49 0 0,0 1 7 0 0,1-1 0 0 0,-1 1 0 0 0,0 0 0 0 0,0 0-1 0 0,0 0 1 0 0,-1 0 0 0 0,1 0 0 0 0,-1 1-1 0 0,0-1 1 0 0,0 0 0 0 0,0 3-56 0 0,5 19 274 0 0,2-3-99 0 0,-2 0 0 0 0,-1 0 0 0 0,0 0 0 0 0,-2 1 0 0 0,0 0 0 0 0,-2 0 0 0 0,-1-1 0 0 0,-1 8-175 0 0,-1 45 100 0 0,2-42-48 0 0,-3 21-52 0 0,4-30 11 0 0,-2 3-163 0 0,1-27-87 0 0,-2 11-64 0 0,2-12 218 0 0,0 1 1 0 0,0-1-1 0 0,0 0 1 0 0,0 0-1 0 0,0 1 1 0 0,0-1-1 0 0,0 0 1 0 0,0 0-1 0 0,0 1 1 0 0,0-1-1 0 0,0 0 1 0 0,0 0 0 0 0,0 1-1 0 0,0-1 1 0 0,0 0-1 0 0,0 0 1 0 0,0 1-1 0 0,0-1 1 0 0,0 0-1 0 0,0 0 1 0 0,0 1-1 0 0,1-1 1 0 0,-1 0-1 0 0,0 0 1 0 0,0 1-1 0 0,0-1 1 0 0,0 0-1 0 0,1 0 1 0 0,-1 0-1 0 0,0 0 1 0 0,0 1-1 0 0,0-1 1 0 0,1 0-1 0 0,-1 0 85 0 0,1-1-4287 0 0,1-3-1117 0 0</inkml:trace>
  <inkml:trace contextRef="#ctx0" brushRef="#br0" timeOffset="76558.559">2167 8957 14568 0 0,'0'0'664'0'0,"0"0"-8"0"0,-4 8 141 0 0,0 5-144 0 0,-2 0 0 0 0,0-1 0 0 0,0 0 0 0 0,-1 0 0 0 0,-3 3-652 0 0,-6 12 406 0 0,-2 14-262 0 0,16-38-145 0 0,-2 11 0 0 0,4-11 0 0 0,-7 14-16 0 0,7-16-64 0 0,0-1-16 0 0,1 2-21 0 0,0-1 75 0 0,1 0 0 0 0,0 0 0 0 0,0 0 0 0 0,0-1 0 0 0,-1 1-1 0 0,1 0 1 0 0,0-1 0 0 0,0 1 0 0 0,0-1 0 0 0,0 0 0 0 0,0 1 0 0 0,0-1 0 0 0,0 0 0 0 0,0 0 0 0 0,0 0 0 0 0,0-1-1 0 0,0 1 1 0 0,0 0 0 0 0,0-1 0 0 0,0 1 0 0 0,0-1 0 0 0,-1 0 0 0 0,1 0 0 0 0,1 0 42 0 0,8-4-159 0 0,1 0 1 0 0,-2-1 0 0 0,6-4 158 0 0,-4 4-11 0 0,0 1 0 0 0,0 0 1 0 0,1 0-1 0 0,0 2 0 0 0,-1-1 1 0 0,1 2-1 0 0,0 0 0 0 0,1 0 11 0 0,-9 1 57 0 0,-1 0 0 0 0,1 1-1 0 0,0 0 1 0 0,0 0-1 0 0,-1 0 1 0 0,1 0-1 0 0,0 1 1 0 0,0 0 0 0 0,-1 0-1 0 0,1 0 1 0 0,-1 0-1 0 0,1 1 1 0 0,-1 0-1 0 0,3 1-56 0 0,-6-1 72 0 0,0 0 0 0 0,0 0 0 0 0,0 1 0 0 0,0-1 0 0 0,0 0 0 0 0,0 1 0 0 0,0 1-72 0 0,-1-4 0 0 0,0 3 32 0 0,0 0 0 0 0,0 0 0 0 0,0 0 0 0 0,0 0 0 0 0,-1 0 0 0 0,1 0 0 0 0,-1 0 0 0 0,0-1 0 0 0,0 1 0 0 0,0 0 0 0 0,0 0 0 0 0,0-1 0 0 0,0 1 0 0 0,-2 1-32 0 0,-3 5 57 0 0,1 0 1 0 0,-1 0-1 0 0,-5 3-57 0 0,-27 25 18 0 0,7-9-166 0 0,16-13-756 0 0,-1-2 1 0 0,-1 0 0 0 0,0 0 0 0 0,-18 9 903 0 0,12-8-2084 0 0,0 0-20 0 0</inkml:trace>
  <inkml:trace contextRef="#ctx0" brushRef="#br0" timeOffset="76918.905">1879 9478 8720 0 0,'0'0'398'0'0,"0"0"-3"0"0,12 3-236 0 0,19-13 4082 0 0,-30 10-4072 0 0,0 0-1 0 0,0 0 1 0 0,0 0 0 0 0,0 0-1 0 0,0 0 1 0 0,0 0 0 0 0,0 0 0 0 0,0 0-1 0 0,0 0 1 0 0,0 1 0 0 0,0-1 0 0 0,0 1-1 0 0,0-1 1 0 0,0 1 0 0 0,0-1-1 0 0,0 1 1 0 0,0-1 0 0 0,0 1 0 0 0,0 0-1 0 0,-1-1 1 0 0,1 1 0 0 0,0 0-1 0 0,0 0-168 0 0,14 21 2012 0 0,-3 16-1710 0 0,11 18-188 0 0,-20-47-120 0 0,-3 0-275 0 0,0-7-855 0 0,0-2-340 0 0,0 0-877 0 0,0 0-3296 0 0</inkml:trace>
  <inkml:trace contextRef="#ctx0" brushRef="#br0" timeOffset="77257.322">2089 9367 6448 0 0,'0'0'498'0'0,"6"-4"-46"0"0,2-3 1773 0 0,0 2 0 0 0,1-1 0 0 0,0 1 0 0 0,7-3-2225 0 0,-11 6 296 0 0,0 0 184 0 0,0 1 0 0 0,0-1 0 0 0,1 1-1 0 0,-1 1 1 0 0,1-1 0 0 0,-1 1 0 0 0,3 0-480 0 0,15-2 741 0 0,-6 0-307 0 0,0 1 0 0 0,1 1 0 0 0,13 1-434 0 0,8 0 243 0 0,-30-1-210 0 0,0 1 0 0 0,0-1 0 0 0,0 1 0 0 0,0 1 0 0 0,0 0 0 0 0,1 1-33 0 0,15 2 66 0 0,-24-4-64 0 0,0-1-1 0 0,1 1 0 0 0,-1 0 0 0 0,0-1 1 0 0,0 1-1 0 0,0 0 0 0 0,0 0 1 0 0,-1 0-1 0 0,1-1 0 0 0,0 1 0 0 0,0 0 1 0 0,0 0-1 0 0,-1 0 0 0 0,1 1 1 0 0,-1-1-1 0 0,1 0 0 0 0,-1 0 0 0 0,1 0 1 0 0,-1 0-1 0 0,1 1 0 0 0,-1-1 0 0 0,0 0 1 0 0,0 0-1 0 0,0 0 0 0 0,1 1-1 0 0,-1 1 3 0 0,0 0 0 0 0,0-1 0 0 0,0 1 0 0 0,0 0 0 0 0,0 0 0 0 0,-1-1 0 0 0,1 1 0 0 0,-1 0 0 0 0,0-1-1 0 0,0 1 1 0 0,0 0-3 0 0,-9 14-253 0 0,-2 0 0 0 0,0 0 0 0 0,-1-2 0 0 0,0 1 0 0 0,-2-2 0 0 0,-13 12 253 0 0,7-6-216 0 0,-14 13-979 0 0,-1-1 0 0 0,-2-1-1 0 0,-39 23 1196 0 0,64-45 2 0 0,-33 16 20 0 0,45-24 104 0 0,1-1 46 0 0,0 0 10 0 0,0 0 6 0 0,43 1 682 0 0,-23-4-403 0 0,-1-1 0 0 0,1-1 0 0 0,0-1-467 0 0,22-4 155 0 0,10-10-54 0 0,-43 17-83 0 0,-1 0-1 0 0,1-1 1 0 0,4-3-18 0 0,10-4-33 0 0,-21 10-148 0 0,0 0-94 0 0,6-3-2034 0 0,-8 4 412 0 0</inkml:trace>
  <inkml:trace contextRef="#ctx0" brushRef="#br0" timeOffset="77958.795">2167 9489 10080 0 0,'0'0'25'0'0,"0"1"0"0"0,0-1 1 0 0,0 1-1 0 0,0-1 1 0 0,0 0-1 0 0,0 1 0 0 0,1-1 1 0 0,-1 0-1 0 0,0 1 1 0 0,0-1-1 0 0,0 0 0 0 0,0 1 1 0 0,0-1-1 0 0,1 0 1 0 0,-1 1-1 0 0,0-1 0 0 0,0 0 1 0 0,0 0-1 0 0,1 1 0 0 0,-1-1 1 0 0,0 0-1 0 0,0 0 1 0 0,1 1-1 0 0,-1-1 0 0 0,0 0 1 0 0,1 0-1 0 0,-1 0 1 0 0,0 1-1 0 0,1-1 0 0 0,-1 0 1 0 0,0 0-1 0 0,1 0 1 0 0,-1 0-1 0 0,0 0 0 0 0,1 0 1 0 0,-1 0-1 0 0,1 0 1 0 0,-1 0-1 0 0,0 0 0 0 0,1 0 1 0 0,-1 0-1 0 0,0 0 0 0 0,1 0 1 0 0,-1 0-1 0 0,0 0 1 0 0,1 0-1 0 0,-1-1-25 0 0,5 1 23 0 0,-4 0 639 0 0,-1 0 224 0 0,0 0 39 0 0,-2 2-20 0 0,-28 38 2209 0 0,21-26-2694 0 0,-1-1 0 0 0,0-1 1 0 0,-1 1-1 0 0,-3 1-420 0 0,3-3 263 0 0,0 1 1 0 0,1 0-1 0 0,-4 8-263 0 0,-5 5 179 0 0,-32 43-2 0 0,46-59-177 0 0,2 1 0 0 0,3-10 0 0 0,0 1 0 0 0,0-1 0 0 0,0 1 0 0 0,0-1 0 0 0,0 0 0 0 0,0 1 0 0 0,0-1 0 0 0,0 1 0 0 0,1-1 0 0 0,-1 0 0 0 0,0 1 0 0 0,0-1 0 0 0,0 0 0 0 0,1 1 0 0 0,-1-1 0 0 0,0 0 0 0 0,1 1 0 0 0,-1-1 0 0 0,0 0 0 0 0,1 1 0 0 0,-1-1 0 0 0,3 2 0 0 0,0-1-1 0 0,0 1 1 0 0,0-1-1 0 0,0 0 1 0 0,0 1-1 0 0,0-1 1 0 0,0-1-1 0 0,0 1 1 0 0,1 0 0 0 0,0-1 0 0 0,38 2 45 0 0,1 0 53 0 0,-28 1-50 0 0,-1 0 0 0 0,12 5-48 0 0,-20-6 13 0 0,-1 0 0 0 0,1 1 1 0 0,0 0-1 0 0,-1 0 1 0 0,0 1-1 0 0,1-1 0 0 0,-1 1 1 0 0,0 1-14 0 0,4 3 19 0 0,-1 2 0 0 0,1-1 1 0 0,-2 1-1 0 0,1 0 1 0 0,-1 1-1 0 0,-1 0 0 0 0,0 0 1 0 0,0 0-1 0 0,-1 1 1 0 0,1 4-20 0 0,-1 0-16 0 0,-1-1 0 0 0,0 1 0 0 0,-1-1 0 0 0,-1 1 0 0 0,0 0 0 0 0,-1 0 0 0 0,-1 0 0 0 0,-1 2 16 0 0,0 10-67 0 0,-1 12-390 0 0,-2-1 0 0 0,-6 26 457 0 0,6-51-107 0 0,-1 0-1 0 0,0 0 1 0 0,-6 9 107 0 0,1 1-139 0 0,1-10 65 0 0,8-12 42 0 0,0 0 0 0 0,-1 0 0 0 0,1 0 1 0 0,0 0-1 0 0,0-1 0 0 0,0 2 0 0 0,1-1 0 0 0,-1 0 0 0 0,0 0 0 0 0,1 0 1 0 0,-1 0-1 0 0,1 2 32 0 0,-13-20-627 0 0,6-4-21 0 0,1 0 0 0 0,-3-19 648 0 0,1 4-363 0 0,1 3-204 0 0,0-14 567 0 0,3 21-82 0 0,0 1 0 0 0,-2 0 0 0 0,-1-1 82 0 0,3 12 41 0 0,3 9 1 0 0,1 1-1 0 0,-1-1 1 0 0,-1 1 0 0 0,1-1 0 0 0,0 1-1 0 0,-1 0 1 0 0,0 0 0 0 0,1-1-1 0 0,-1 1 1 0 0,0 0 0 0 0,-1 1 0 0 0,1-1-1 0 0,-1 0 1 0 0,1 1 0 0 0,-3-3-42 0 0,3 5 47 0 0,1 0 1 0 0,0-1-1 0 0,0 1 1 0 0,0 0-1 0 0,0 0 1 0 0,0 0-1 0 0,-1 0 1 0 0,1 0-1 0 0,0 1 1 0 0,0-1-1 0 0,0 0 1 0 0,0 0-1 0 0,0 1 1 0 0,0-1-1 0 0,0 1 1 0 0,0-1-1 0 0,0 1 1 0 0,0-1-1 0 0,0 1 1 0 0,0 0-1 0 0,-1 0-47 0 0,-9 4 340 0 0,9-4-324 0 0,-1 0 0 0 0,1 1 1 0 0,-1-1-1 0 0,1 1 0 0 0,0 0 0 0 0,0 0 0 0 0,0 0 1 0 0,0 0-1 0 0,0 0 0 0 0,0 0 0 0 0,0 0 0 0 0,1 1 0 0 0,-1-1 1 0 0,-1 3-17 0 0,1-2 6 0 0,0 1 1 0 0,-1-1 0 0 0,1 0-1 0 0,-1 1 1 0 0,0-1 0 0 0,0 0-1 0 0,-1 0-6 0 0,-6 6 0 0 0,0 0 0 0 0,0 1 0 0 0,1 0 0 0 0,0 0 0 0 0,1 1 0 0 0,-3 5 0 0 0,-5 5 0 0 0,-1 5-8 0 0,13-19-18 0 0,0 0 0 0 0,0 0 0 0 0,-1 0 0 0 0,-4 3 26 0 0,4-4-28 0 0,0 0-1 0 0,1 0 0 0 0,-1 0 0 0 0,0 2 29 0 0,2-3-20 0 0,0 1 1 0 0,-1-1-1 0 0,0 0 0 0 0,0-1 0 0 0,0 1 0 0 0,-1 0 20 0 0,4-4-1 0 0,0-1 0 0 0,0 1 0 0 0,0 0 0 0 0,1 0-1 0 0,-1 1 1 0 0,0-1 0 0 0,0 0 0 0 0,0 0 0 0 0,1 0 0 0 0,-1 0 0 0 0,1 1 0 0 0,-1-1 0 0 0,1 0 0 0 0,-1 1 1 0 0,-10 22-87 0 0,11-23 13 0 0,0-1 4 0 0,0 0 6 0 0,3-5-18 0 0,1-1 0 0 0,0 1 0 0 0,0 0-1 0 0,0 0 1 0 0,1 0 0 0 0,0 1 0 0 0,2-2 82 0 0,12-12-150 0 0,28-32-105 0 0,53-42 255 0 0,-58 54-171 0 0,11-15 171 0 0,16-15-128 0 0,198-156-296 0 0,-254 214 402 0 0,20-16-5 0 0,24-20-211 0 0,33-19 238 0 0,-84 61 8 0 0,0 1 0 0 0,1-1-1 0 0,-1 1 1 0 0,0 0 0 0 0,1 1 0 0 0,0 0 0 0 0,0 0 0 0 0,-1 0 0 0 0,1 1 0 0 0,0 0 0 0 0,7 0-8 0 0,-14 1 14 0 0,0 1 1 0 0,1-1 0 0 0,-1 1 0 0 0,0 0 0 0 0,0-1 0 0 0,0 1 0 0 0,0 0-1 0 0,1-1 1 0 0,-1 1 0 0 0,0-1 0 0 0,0 1 0 0 0,0 0 0 0 0,0-1 0 0 0,-1 1 0 0 0,1 0-1 0 0,0-1 1 0 0,0 1 0 0 0,0 0-15 0 0,0-1 21 0 0,-5 18 174 0 0,0-1 1 0 0,-1 1 0 0 0,0-2-1 0 0,-2 1 1 0 0,0-1 0 0 0,-7 12-196 0 0,-14 26 216 0 0,13-20-107 0 0,7-16 5 0 0,0-1 1 0 0,2 1-1 0 0,0 0 1 0 0,1 1-1 0 0,0 1-114 0 0,5-12 66 0 0,0-4-35 0 0,0-1 1 0 0,0 1-1 0 0,0-1 0 0 0,1 1 1 0 0,0 0-1 0 0,0-1 0 0 0,0 1 0 0 0,0 0 1 0 0,0-1-1 0 0,1 1 0 0 0,-1 0 1 0 0,1-1-1 0 0,0 1 0 0 0,1 1-31 0 0,-2-4 9 0 0,1-1 0 0 0,-1 1-1 0 0,1 0 1 0 0,0-1-1 0 0,-1 1 1 0 0,1-1-1 0 0,0 1 1 0 0,-1-1-1 0 0,1 1 1 0 0,0-1 0 0 0,-1 1-1 0 0,1-1 1 0 0,0 0-1 0 0,0 1 1 0 0,-1-1-1 0 0,1 0 1 0 0,0 0-1 0 0,1 1-8 0 0,1 0 22 0 0,2 1-6 0 0,1 0 1 0 0,0-1-1 0 0,0 0 0 0 0,-1 0 0 0 0,1 0 0 0 0,0 0 0 0 0,0-1 0 0 0,0 0 0 0 0,0 0 0 0 0,0-1 0 0 0,-1 1 0 0 0,1-1 0 0 0,3-1-16 0 0,15-4 56 0 0,0-2 1 0 0,14-5-57 0 0,-22 7-10 0 0,78-32-503 0 0,-70 30-107 0 0,-5-3-47 0 0</inkml:trace>
  <inkml:trace contextRef="#ctx0" brushRef="#br0" timeOffset="182171.968">8539 5756 13824 0 0,'0'0'1224'0'0,"0"0"-976"0"0,0 0-248 0 0,0 0 0 0 0,-8 3 224 0 0,8-3-8 0 0,0 0 0 0 0,-5 8 0 0 0,5-8 215 0 0,0 12 49 0 0,-4-5 0 0 0,4-7 8 0 0,0 13-352 0 0,4-2-72 0 0,1 0-64 0 0,3 0 96 0 0,-3 5-1392 0 0,0-2-271 0 0</inkml:trace>
  <inkml:trace contextRef="#ctx0" brushRef="#br0" timeOffset="182526.218">8625 6017 12640 0 0,'-19'18'1165'0'0,"2"0"469"0"0,7-6-420 0 0,8-10-973 0 0,1 1 1 0 0,0-1-1 0 0,-1 1 0 0 0,1-1 1 0 0,0 1-1 0 0,0-1 0 0 0,0 1 0 0 0,1 1-241 0 0,-2 16 772 0 0,5 8-293 0 0,1 9-270 0 0,-2 21-121 0 0,0-31-81 0 0,-2 0-1 0 0,-1 0 1 0 0,-2 12-7 0 0,2-33-2 0 0,-6 44 41 0 0,-2-1-1 0 0,-4 6-38 0 0,-13 49 58 0 0,15-40-62 0 0,8-33 3 0 0,0 32 1 0 0,4-41 0 0 0,2-10 0 0 0,-1-10 0 0 0,1-7 0 0 0,60-77-2260 0 0,20-39 2260 0 0,-61 90-6515 0 0</inkml:trace>
  <inkml:trace contextRef="#ctx0" brushRef="#br0" timeOffset="183243.732">9039 5862 18199 0 0,'0'0'414'0'0,"0"0"56"0"0,0 0 32 0 0,0 0-61 0 0,2 0-217 0 0,10 0 49 0 0,0-1 0 0 0,0 0 0 0 0,-1 0 0 0 0,1-2 0 0 0,0 1 0 0 0,-1-2 0 0 0,1 1 1 0 0,-1-2-1 0 0,0 1 0 0 0,-1-1-273 0 0,19-9 91 0 0,-1 2 0 0 0,5 0-91 0 0,-33 12-3 0 0,0 0 0 0 0,0 1 0 0 0,1-1 1 0 0,-1 1-1 0 0,0-1 0 0 0,0 1 0 0 0,1-1 0 0 0,-1 1 0 0 0,0-1 0 0 0,0 1 0 0 0,0-1 0 0 0,0 1 0 0 0,0-1 0 0 0,0 1 0 0 0,0-1 0 0 0,0 1 0 0 0,0 0 0 0 0,0-1 0 0 0,0 1 0 0 0,0-1 3 0 0,0 1-1 0 0,-1 5-37 0 0,0 1 0 0 0,0-1 0 0 0,0 1 0 0 0,-1-1 0 0 0,0 1 0 0 0,0-1 1 0 0,0 0-1 0 0,-1 0 0 0 0,0 0 0 0 0,0-1 0 0 0,-1 1 0 0 0,-2 3 38 0 0,-30 35-411 0 0,11-17 236 0 0,-61 55-525 0 0,13-12 449 0 0,44-47 251 0 0,23-16 0 0 0,7-5 0 0 0,5-4 0 0 0,40-13 0 0 0,22-15 0 0 0,-37 15 0 0 0,29-9 0 0 0,-35 12 0 0 0,-22 10 0 0 0,1 0 0 0 0,-1 0 0 0 0,1 0 0 0 0,0 1 0 0 0,0-1 0 0 0,-1 1 0 0 0,1 0 0 0 0,0 0 0 0 0,3 0 0 0 0,-7 1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0,-6 13 0 0 0,-11 7 0 0 0,-18 11 0 0 0,18-17 0 0 0,-86 69 0 0 0,64-54 0 0 0,2 2 0 0 0,0 1 0 0 0,-9 15 0 0 0,41-43 1 0 0,-1 2 4 0 0,2-1 59 0 0,4-4-61 0 0,0-1 1 0 0,0 0 0 0 0,0 1-1 0 0,0-1 1 0 0,0 0 0 0 0,0 0-1 0 0,0 1 1 0 0,0-1 0 0 0,0 0-1 0 0,0 1 1 0 0,0-1-1 0 0,0 0 1 0 0,0 0 0 0 0,0 1-1 0 0,0-1 1 0 0,0 0 0 0 0,0 1-1 0 0,0-1 1 0 0,0 0 0 0 0,0 0-1 0 0,0 1 1 0 0,1-1 0 0 0,-1 0-1 0 0,0 1-3 0 0,12 7 61 0 0,11-2-55 0 0,-12-7 14 0 0,0 0 0 0 0,-1 0 0 0 0,1-1 0 0 0,0 0 0 0 0,-1-1 0 0 0,7-3-20 0 0,16-7 131 0 0,12-7-131 0 0,3-2 60 0 0,107-48 227 0 0,-69 30-277 0 0,-75 35-22 0 0,-9 4-64 0 0,-3 0-80 0 0,-2-1 79 0 0,1 1-1 0 0,-1 0 1 0 0,0 0-1 0 0,1-1 0 0 0,-1 2 1 0 0,0-1-1 0 0,0 0 0 0 0,-1 0 78 0 0,-7 0-535 0 0,0 0 0 0 0,0 1-1 0 0,-2 0 536 0 0,2 1-660 0 0,0-1 0 0 0,1-1-1 0 0,-6-1 661 0 0,8 0-491 0 0,1 0-1 0 0,-1 0 0 0 0,1-1 0 0 0,-1-1 492 0 0,-20-6-1676 0 0,19 7 497 0 0,0-1 1 0 0,-1 0 0 0 0,1-1 0 0 0,0 1 0 0 0,1-2 0 0 0,0 1 0 0 0,-1-1 0 0 0,2 0 0 0 0,-2-2 1178 0 0,3 2-363 0 0,0 0 1 0 0,0-1 0 0 0,0 0-1 0 0,-4-7 363 0 0,7 9 647 0 0,0-1 0 0 0,0 1 0 0 0,1-1-1 0 0,-1 0 1 0 0,1 0 0 0 0,1 0-1 0 0,-1 0-646 0 0,1-27 4185 0 0,1 25-3036 0 0,1 6-577 0 0,0 0 0 0 0,-1 0 0 0 0,1-1 0 0 0,0 1 0 0 0,0 0 0 0 0,0 1 0 0 0,1-1 0 0 0,-1 0-1 0 0,0 0 1 0 0,1 0 0 0 0,-1 1 0 0 0,1-1-572 0 0,-1 2 70 0 0,1-1-1 0 0,-1 1 0 0 0,0 0 1 0 0,0 0-1 0 0,1 0 1 0 0,-1 0-1 0 0,0 0 0 0 0,0 0 1 0 0,1 0-1 0 0,-1 1 0 0 0,0-1 1 0 0,0 0-1 0 0,0 1 0 0 0,1-1 1 0 0,-1 1-1 0 0,0-1 0 0 0,0 1 1 0 0,0-1-1 0 0,0 1 0 0 0,0 0 1 0 0,0 0-1 0 0,0-1 0 0 0,0 1 1 0 0,0 0-1 0 0,0 0 0 0 0,-1 0 1 0 0,1 0-1 0 0,0 0 1 0 0,0 0-1 0 0,-1 0 0 0 0,1 0 1 0 0,-1 1-1 0 0,1-1 0 0 0,-1 0 1 0 0,0 0-1 0 0,1 0 0 0 0,-1 2-69 0 0,3 6 267 0 0,-1 1-1 0 0,-1 0 0 0 0,0 0 1 0 0,0 8-267 0 0,0-5 232 0 0,0 29 138 0 0,-2 0-1 0 0,-1-1 0 0 0,-3 3-369 0 0,0 9 206 0 0,-24 173-8 0 0,-1 25-134 0 0,26-141-519 0 0,5 5 455 0 0,1-15-7230 0 0,-2-76 228 0 0</inkml:trace>
  <inkml:trace contextRef="#ctx0" brushRef="#br0" timeOffset="183876.123">9703 5829 11976 0 0,'0'0'546'0'0,"0"0"-10"0"0,0 0-234 0 0,0 0 283 0 0,0 0 160 0 0,0 0 30 0 0,0 2-6 0 0,8 100 2274 0 0,-8-32-3468 0 0,0-41-738 0 0,0-11-135 0 0,0 6-4701 0 0</inkml:trace>
  <inkml:trace contextRef="#ctx0" brushRef="#br0" timeOffset="184231.274">9620 6273 10136 0 0,'0'22'918'0'0,"3"-20"-412"0"0,0 0 0 0 0,-1-1 0 0 0,1 1-1 0 0,0-1 1 0 0,0 0 0 0 0,3 1-506 0 0,12 0 1121 0 0,-4 0-658 0 0,1 0 0 0 0,-1 1 0 0 0,0 1 0 0 0,0 0 0 0 0,1 1-463 0 0,-12-4 28 0 0,0 1-1 0 0,0-1 1 0 0,0 0 0 0 0,0 1 0 0 0,-1 0-1 0 0,1 0 1 0 0,-1 0 0 0 0,1 0-1 0 0,-1 0 1 0 0,0 0 0 0 0,1 0 0 0 0,-1 1-1 0 0,0-1 1 0 0,-1 1 0 0 0,1 0 0 0 0,0-1-1 0 0,-1 1 1 0 0,0 0 0 0 0,1 0-1 0 0,-1 0 1 0 0,0 0 0 0 0,0 0 0 0 0,-1 0-1 0 0,1 1 1 0 0,-1 0-28 0 0,1 10 123 0 0,-1 0 0 0 0,-1 1 0 0 0,0-1 0 0 0,-1 0 0 0 0,-1 0 0 0 0,0 0-1 0 0,0-1 1 0 0,-2 1 0 0 0,-3 7-123 0 0,-3 5 241 0 0,-2-1 0 0 0,0 0 0 0 0,-2 0-1 0 0,-5 4-240 0 0,11-15 156 0 0,1 0-1 0 0,-2 8-155 0 0,-12 19 217 0 0,7-14-55 0 0,1 0 0 0 0,2 1 0 0 0,0 0 0 0 0,-2 14-162 0 0,10-27 19 0 0,1 0 0 0 0,0 0-1 0 0,1 1 1 0 0,0-1 0 0 0,1 1-1 0 0,1-1 1 0 0,1 1 0 0 0,0-1-1 0 0,3 11-18 0 0,-4-24 0 0 0,0-1-1 0 0,0 0 0 0 0,1 0 0 0 0,-1 1 0 0 0,0-1 0 0 0,1 0 1 0 0,-1 0-1 0 0,1 0 0 0 0,0 1 0 0 0,-1-1 0 0 0,1 0 0 0 0,0 0 1 0 0,0 0-1 0 0,0 0 0 0 0,-1 0 0 0 0,1 0 0 0 0,0 0 0 0 0,0-1 1 0 0,1 2 0 0 0,-1-2-11 0 0,0 0 1 0 0,0 1 0 0 0,0-1 0 0 0,0 0-1 0 0,0 0 1 0 0,1 0 0 0 0,-1 1 0 0 0,0-1-1 0 0,0 0 1 0 0,0 0 0 0 0,0-1 0 0 0,0 1-1 0 0,0 0 1 0 0,0 0 0 0 0,1 0 0 0 0,-1-1-1 0 0,0 1 1 0 0,0-1 0 0 0,0 1 0 0 0,0-1-1 0 0,0 1 1 0 0,0-1 10 0 0,13-9-250 0 0,0 0 1 0 0,-1 0-1 0 0,-1-1 0 0 0,0-1 0 0 0,0 0 1 0 0,8-13 249 0 0,5-3-1243 0 0,0 1-3374 0 0,0-4-1431 0 0</inkml:trace>
  <inkml:trace contextRef="#ctx0" brushRef="#br0" timeOffset="67064.165">3624 7157 18055 0 0,'0'0'827'0'0,"0"0"-22"0"0,1 0-517 0 0,1 0-264 0 0,0 0 0 0 0,-1 0-1 0 0,1 0 1 0 0,-1 0-1 0 0,1 0 1 0 0,0 1 0 0 0,-1-1-1 0 0,1 0 1 0 0,-1 1-1 0 0,1 0 1 0 0,-1-1 0 0 0,1 1-24 0 0,6 2 346 0 0,-2-2-30 0 0,1 0 129 0 0,1 0 0 0 0,-1-1-1 0 0,1 0 1 0 0,-1 0 0 0 0,1 0 0 0 0,1-2-445 0 0,4 1 402 0 0,1 1 1 0 0,-1 0-1 0 0,1 0-402 0 0,9 1 210 0 0,-17-1-178 0 0,0 0-1 0 0,-1 1 1 0 0,1 0-1 0 0,0 0 1 0 0,-1 1 0 0 0,5 1-32 0 0,-10-3 0 0 0,1 0 0 0 0,-1 0 0 0 0,1 0 1 0 0,-1 0-1 0 0,1 0 0 0 0,-1 0 0 0 0,1 0 1 0 0,-1 1-1 0 0,1-1 0 0 0,-1 0 0 0 0,1 0 1 0 0,-1 1-1 0 0,1-1 0 0 0,-1 0 0 0 0,0 1 1 0 0,1-1-1 0 0,-1 0 0 0 0,1 1 0 0 0,-1-1 1 0 0,0 1-1 0 0,1-1 0 0 0,-1 0 0 0 0,0 1 1 0 0,0-1-1 0 0,1 1 0 0 0,-1-1 0 0 0,0 1 1 0 0,0-1-1 0 0,0 1 0 0 0,1-1 0 0 0,-1 1 1 0 0,0 0-1 0 0,0-1 0 0 0,0 1 1 0 0,0-1-1 0 0,0 1 0 0 0,0-1 0 0 0,0 1 0 0 0,-1 1 1 0 0,2 2-12 0 0,-1 1 1 0 0,-1-1-1 0 0,1 0 0 0 0,-1 1 0 0 0,0-1 1 0 0,1 0-1 0 0,-2 0 0 0 0,1 0 0 0 0,-1 1 0 0 0,1-1 11 0 0,-21 40-233 0 0,20-40 220 0 0,-7 10-86 0 0,-1 0 1 0 0,0-1-1 0 0,-3 3 99 0 0,-19 27-187 0 0,20-25 31 0 0,-1 1 1 0 0,-1-2-1 0 0,-16 17 156 0 0,-11 13-276 0 0,31-35 191 0 0,0-1 0 0 0,0 1 0 0 0,-1-2 0 0 0,-6 5 85 0 0,14-14-3 0 0,-6 12-76 0 0,8-12-11 0 0,1-1 14 0 0,0 0 4 0 0,8-3-80 0 0,-7 2 139 0 0,1 1-1 0 0,-1 0 1 0 0,0-1-1 0 0,1 1 1 0 0,-1 0-1 0 0,1 0 1 0 0,-1 0 0 0 0,0 0-1 0 0,1 0 1 0 0,-1 1-1 0 0,0-1 1 0 0,1 0-1 0 0,-1 1 1 0 0,0-1-1 0 0,1 1 1 0 0,-1-1-1 0 0,0 1 14 0 0,1 0-8 0 0,0 0 0 0 0,0-1 1 0 0,0 1-1 0 0,0-1 0 0 0,0 1 0 0 0,0-1 0 0 0,0 0 0 0 0,0 1 0 0 0,0-1 8 0 0,-1 0 0 0 0,-1 0 0 0 0,1-1 0 0 0,-1 1-1 0 0,0 0 1 0 0,1 0 0 0 0,-1 0 0 0 0,1 0-1 0 0,-1 1 1 0 0,1-1 0 0 0,-1 0-1 0 0,0 0 1 0 0,1 0 0 0 0,-1 0 0 0 0,1 0-1 0 0,-1 0 1 0 0,0 1 0 0 0,1-1 0 0 0,-1 0-1 0 0,0 0 1 0 0,1 1 0 0 0,-1-1 0 0 0,0 0-1 0 0,1 0 1 0 0,-1 1 0 0 0,0-1 0 0 0,1 0-1 0 0,-1 1 1 0 0,0-1 0 0 0,0 0 0 0 0,0 1-1 0 0,1-1 1 0 0,-1 1 0 0 0,0-1 0 0 0,0 0-1 0 0,0 1 1 0 0,0-1 0 0 0,0 1 0 0 0,0-1-1 0 0,0 1 1 0 0,0-1 0 0 0,0 0-1 0 0,0 1 1 0 0,0-1 0 0 0,0 1-1 0 0,1 5 32 0 0,0 0-1 0 0,-1 1 1 0 0,0-1-1 0 0,0 0 1 0 0,0 1-1 0 0,-1-1 1 0 0,0 0-1 0 0,0 0 1 0 0,-1 1-1 0 0,0-1 1 0 0,-1 2-31 0 0,-2 5 86 0 0,-1 0 0 0 0,0 0 0 0 0,-1 0 0 0 0,-4 5-86 0 0,7-12 27 0 0,1 1 0 0 0,0-1 0 0 0,0 1 0 0 0,1 0 0 0 0,0 1-27 0 0,-8 18 33 0 0,6-15-12 0 0,-1 0-1 0 0,1 0 1 0 0,1 0 0 0 0,0 1-1 0 0,1-1 1 0 0,0 1-1 0 0,0 6-20 0 0,1-6-6 0 0,-4 39 452 0 0,-6 18-446 0 0,10-66 7 0 0,1 0-1 0 0,0 0 1 0 0,0 1-1 0 0,0-1 1 0 0,0 0-1 0 0,0 1 1 0 0,1-1 0 0 0,-1 0-1 0 0,2 2-6 0 0,1 19-147 0 0,-3-19 123 0 0,0 0 0 0 0,0-1 0 0 0,0 1 0 0 0,1 0 0 0 0,0-1 0 0 0,0 1 0 0 0,0-1 0 0 0,1 1 1 0 0,0 0 23 0 0,-1-3 14 0 0,0 1 1 0 0,1-1 0 0 0,-1 0-1 0 0,1 0 1 0 0,-1 0 0 0 0,1 0 0 0 0,0 0-1 0 0,0-1 1 0 0,0 1 0 0 0,0 0 0 0 0,0-1-1 0 0,1 0 1 0 0,-1 1 0 0 0,0-1-1 0 0,1 0 1 0 0,-1 0 0 0 0,1 0-15 0 0,9 3 73 0 0,0-1 0 0 0,0-1 0 0 0,0 0 0 0 0,0-1 0 0 0,1 0 0 0 0,-1 0 0 0 0,0-2 0 0 0,1 1 0 0 0,-1-2 0 0 0,0 1 0 0 0,0-2 0 0 0,0 0 0 0 0,11-4-73 0 0,-10 4 79 0 0,1 1 1 0 0,-1 0-1 0 0,0 0 0 0 0,0 2 0 0 0,1-1 1 0 0,5 2-80 0 0,0 0 130 0 0,-1-2 0 0 0,18-2-130 0 0,129-20 171 0 0,-146 22-13 0 0,-15 1-109 0 0,0-1 1 0 0,0 1 0 0 0,1-1 0 0 0,-1 0-1 0 0,0 0 1 0 0,0 0 0 0 0,0 0-1 0 0,0-1 1 0 0,2 0-50 0 0,-5 1 17 0 0,0 0 0 0 0,0 0 0 0 0,0 0 0 0 0,0 0 0 0 0,0 0 0 0 0,0 0 0 0 0,-1 0 0 0 0,1 0 0 0 0,0-1 0 0 0,0 1 0 0 0,-1 0-17 0 0,4-6 27 0 0,-1 2-20 0 0,1 0 0 0 0,-2 0 0 0 0,1 0 1 0 0,0 0-1 0 0,-1-1 0 0 0,0 1 1 0 0,0-1-1 0 0,-1 0 0 0 0,1-1-7 0 0,2-14-1244 0 0,0-20 1244 0 0,-1 16-1593 0 0,1-16-7000 0 0</inkml:trace>
  <inkml:trace contextRef="#ctx0" brushRef="#br0" timeOffset="67601.353">4708 6962 16208 0 0,'0'0'743'0'0,"0"0"-17"0"0,6-5 203 0 0,9-4-183 0 0,1 0 0 0 0,0 0 1 0 0,0 2-1 0 0,0 0 0 0 0,1 1 0 0 0,13-3-746 0 0,12-5 644 0 0,-35 11-569 0 0,0 1 0 0 0,0 0 0 0 0,1 0 0 0 0,-1 1 0 0 0,1 0 0 0 0,-1 1 0 0 0,1-1 1 0 0,0 1-1 0 0,-1 1 0 0 0,1-1 0 0 0,1 2-75 0 0,40 1 172 0 0,8 2 38 0 0,-50-4-149 0 0,0 0-1 0 0,0 1 0 0 0,0-1 1 0 0,0 2-1 0 0,-1-1 0 0 0,1 1 1 0 0,-1 0-1 0 0,1 0 1 0 0,1 2-61 0 0,-6-3 29 0 0,1 0-1 0 0,-1 0 1 0 0,1 1 0 0 0,-1-1 0 0 0,0 0 0 0 0,0 1 0 0 0,0 0 0 0 0,-1-1 0 0 0,1 1 0 0 0,0 0 0 0 0,-1 0 0 0 0,0 0 0 0 0,0 0 0 0 0,0 0 0 0 0,0 0 0 0 0,0 0 0 0 0,-1 1 0 0 0,1-1 0 0 0,-1 0 0 0 0,0 0 0 0 0,0 4-29 0 0,0 2-8 0 0,-1 1-1 0 0,0 0 1 0 0,-1 0-1 0 0,0-1 0 0 0,-1 1 1 0 0,-1 2 8 0 0,-23 55 170 0 0,21-53-141 0 0,0-2-16 0 0,-1 0 0 0 0,0-1 0 0 0,-1 1 0 0 0,-5 3-13 0 0,-15 26 0 0 0,19-26-257 0 0,-1-1 0 0 0,-1 0-1 0 0,1-1 1 0 0,-2 0 0 0 0,-5 4 257 0 0,-19 13-4591 0 0,24-23-2955 0 0</inkml:trace>
  <inkml:trace contextRef="#ctx0" brushRef="#br0" timeOffset="68064.298">4812 7192 2760 0 0,'0'0'125'0'0,"0"-2"-3"0"0,0-3 436 0 0,0 4 2211 0 0,0 1 965 0 0,2-1 1485 0 0,4-1-3930 0 0,-4 1-327 0 0,10-2 147 0 0,0 0-1 0 0,0 1 1 0 0,1 0-1 0 0,-1 1 1 0 0,8 1-1109 0 0,24-4 920 0 0,-19 2-702 0 0,0 1 1 0 0,22 2-219 0 0,16 1 151 0 0,-59-2-66 0 0,-3 1-84 0 0,-1-1 1 0 0,1 0 0 0 0,0 0-1 0 0,-1 1 1 0 0,1-1-1 0 0,-1 1 1 0 0,1-1-1 0 0,0 0 1 0 0,-1 1 0 0 0,1-1-1 0 0,-1 1 1 0 0,1-1-1 0 0,-1 1 1 0 0,0-1-1 0 0,1 1 1 0 0,-1 0 0 0 0,1-1-1 0 0,-1 1 1 0 0,0-1-1 0 0,0 1 1 0 0,1 0 0 0 0,-1-1-1 0 0,0 1 1 0 0,0 0-1 0 0,0-1 1 0 0,0 1-1 0 0,0 0 1 0 0,0-1 0 0 0,0 1-1 0 0,0 0 1 0 0,0-1-1 0 0,0 1 1 0 0,0 0-1 0 0,0 0 1 0 0,0-1 0 0 0,-1 1-1 0 0,1-1 1 0 0,0 1-1 0 0,0 0 1 0 0,-1-1-1 0 0,1 1 1 0 0,0 0 0 0 0,-1-1-1 0 0,0 1-1 0 0,1 0 0 0 0,-12 17-69 0 0,-1-1 0 0 0,-1 0-1 0 0,-1 0 1 0 0,0-2-1 0 0,-1 1 1 0 0,-14 9 69 0 0,-23 22-196 0 0,5-3-517 0 0,-1-2 0 0 0,-3-3-1 0 0,-5 0 714 0 0,-64 52-1174 0 0,108-81 1055 0 0,0 1 1 0 0,1-1 0 0 0,-1 3 118 0 0,2-2 55 0 0,0-1 1 0 0,-1 0 0 0 0,-1-1-56 0 0,12-8 90 0 0,1-1 8 0 0,0 0 4 0 0,9 7 238 0 0,-7-6-302 0 0,0-1 1 0 0,0 1-1 0 0,0-1 0 0 0,0 0 0 0 0,0 0 0 0 0,0 1 0 0 0,0-1 0 0 0,0-1 1 0 0,0 1-1 0 0,1 0 0 0 0,-1 0 0 0 0,0-1 0 0 0,0 1 0 0 0,0-1 0 0 0,0 0 1 0 0,1 0-39 0 0,9-3 167 0 0,197-61 1550 0 0,-103 30-504 0 0,17 1-1213 0 0,-5 0 601 0 0,-71 18-314 0 0,1 3 1 0 0,36-4-288 0 0,-26 3 0 0 0,-21 5 0 0 0,-29 8-29 0 0,-7 1-127 0 0,-2 2-69 0 0,-2 1 32 0 0,-1 0 0 0 0,1 0 0 0 0,-1 0 0 0 0,0-1 1 0 0,1 1-1 0 0,-1-1 0 0 0,0 0 0 0 0,0 0 0 0 0,-1 0 1 0 0,1-1 192 0 0,-19 10-1783 0 0,-2 4 8 0 0</inkml:trace>
  <inkml:trace contextRef="#ctx0" brushRef="#br0" timeOffset="68612.33">4872 7647 14336 0 0,'-5'-4'2114'0'0,"12"2"-1110"0"0,-5 2-803 0 0,0 0 0 0 0,0 0 0 0 0,0 0 0 0 0,0 0 0 0 0,-1 0 0 0 0,1 1 0 0 0,0-1 0 0 0,0 1 0 0 0,0 0 0 0 0,0-1 0 0 0,0 1-201 0 0,1 2 238 0 0,0-1-1 0 0,1 1 1 0 0,-1-1 0 0 0,0 1 0 0 0,-1 0 0 0 0,1 1 0 0 0,0-1 0 0 0,-1 0 0 0 0,2 3-238 0 0,16 37 900 0 0,-9-20-760 0 0,-7-13-21 0 0,-1 0-1 0 0,0 1 1 0 0,0-1-1 0 0,-1 1 1 0 0,0-1 0 0 0,-1 7-119 0 0,4 16 257 0 0,0 1-162 0 0,-2 1 0 0 0,-1 0-1 0 0,-2 31-94 0 0,-15 106-391 0 0,11-137 277 0 0,1-5 34 0 0,-1 0 1 0 0,-1 0-1 0 0,-8 23 80 0 0,-4-1 48 0 0,17-50-174 0 0,0-2-24 0 0,-8-18-674 0 0,2 5 471 0 0,4 4 299 0 0,-1 0 0 0 0,1 0 1 0 0,-1 1-1 0 0,-1-1 0 0 0,0 1 0 0 0,0-1 0 0 0,-1 1 0 0 0,-2-3 54 0 0,-27-38-15 0 0,19 27-19 0 0,-1 0 0 0 0,-1 1 0 0 0,-2 0 34 0 0,18 20-1 0 0,-21-22 1 0 0,-2 0 0 0 0,-3 0 0 0 0,19 17 7 0 0,-2-1 0 0 0,1 1 0 0 0,-1 0-1 0 0,1 1 1 0 0,-1 0 0 0 0,-1 1 0 0 0,1 0-1 0 0,-1 1-6 0 0,-1-1 0 0 0,-1 1 0 0 0,1 1 0 0 0,-1 0 0 0 0,0 1 0 0 0,1 0 0 0 0,-1 1 0 0 0,0 1 0 0 0,0 0 0 0 0,1 0 0 0 0,-9 3 0 0 0,5-1 0 0 0,0 1 0 0 0,0 0 0 0 0,1 1 0 0 0,0 1 0 0 0,0 0 0 0 0,0 1 0 0 0,-6 4 0 0 0,19-10 0 0 0,-7 5 0 0 0,1 0 0 0 0,-1 1 0 0 0,-4 4 0 0 0,10-8 0 0 0,1 0 0 0 0,0 0 0 0 0,-1 0 0 0 0,1 0 0 0 0,0 0 0 0 0,1 0 0 0 0,-1 1 0 0 0,1-1 0 0 0,-1 0 0 0 0,1 1 0 0 0,-1 2 0 0 0,2-5 0 0 0,0-1 0 0 0,0 1 0 0 0,0-1 0 0 0,0 1 0 0 0,0-1 0 0 0,-1 1 0 0 0,1-1 0 0 0,0 1 0 0 0,0-1 0 0 0,1 1 0 0 0,-1-1 0 0 0,0 1 0 0 0,0-1 0 0 0,0 0 0 0 0,0 1 0 0 0,0-1 0 0 0,0 1 0 0 0,1-1 0 0 0,-1 1 0 0 0,0-1 0 0 0,0 1 0 0 0,1-1 0 0 0,-1 0 0 0 0,0 1 0 0 0,1-1 0 0 0,-1 0 0 0 0,0 1 0 0 0,1-1 0 0 0,-1 0 0 0 0,0 1 0 0 0,1-1 0 0 0,-1 0 0 0 0,1 0 0 0 0,-1 1 0 0 0,1-1 0 0 0,-1 0 0 0 0,0 0 0 0 0,1 0 0 0 0,-1 0 0 0 0,1 0 0 0 0,-1 1 0 0 0,1-1 0 0 0,23 0 0 0 0,-19-1 0 0 0,48-7-13 0 0,-15 2-40 0 0,-9 0 24 0 0,1-2 0 0 0,-2 0-1 0 0,1-2 1 0 0,0-2 29 0 0,19-6 7 0 0,77-29-9 0 0,-38 13-150 0 0,49-11 152 0 0,-77 29-19 0 0,-11 1 41 0 0,0 3-1 0 0,1 2 0 0 0,1 2 0 0 0,1 2-21 0 0,-45 5 0 0 0,0 1 0 0 0,-1 0 0 0 0,1 0 0 0 0,0 1 0 0 0,-1 0 0 0 0,1 0-1 0 0,0 0 1 0 0,-1 0 0 0 0,1 1 0 0 0,3 2 0 0 0,-7-3 1 0 0,0 0-1 0 0,0 0 1 0 0,0 1 0 0 0,0-1-1 0 0,0 1 1 0 0,0 0 0 0 0,0-1-1 0 0,-1 1 1 0 0,1 0 0 0 0,-1 0-1 0 0,1 0 1 0 0,-1 0 0 0 0,0 0-1 0 0,0 1 1 0 0,0-1 0 0 0,0 0-1 0 0,0 0 1 0 0,0 1 0 0 0,-1-1-1 0 0,1 1 1 0 0,-1-1 0 0 0,0 0-1 0 0,1 1 1 0 0,-1-1 0 0 0,0 1-1 0 0,0-1 0 0 0,-2 17 52 0 0,0 0 0 0 0,-1 0 0 0 0,0 0-1 0 0,-7 17-51 0 0,-5 27 65 0 0,15-52-65 0 0,5-3-72 0 0,-4-8 33 0 0,-1 1-1 0 0,1-1 0 0 0,0 1 1 0 0,0-1-1 0 0,0 0 0 0 0,0 0 1 0 0,-1 1-1 0 0,1-1 0 0 0,0 0 0 0 0,0 0 1 0 0,0 0-1 0 0,0 0 0 0 0,0 0 1 0 0,0 0-1 0 0,0 0 0 0 0,0 0 1 0 0,-1 0-1 0 0,1 0 0 0 0,0-1 1 0 0,0 1-1 0 0,0 0 0 0 0,0 0 0 0 0,0-1 1 0 0,-1 1-1 0 0,1-1 40 0 0,22-13-863 0 0,-20 12 738 0 0,60-42-5041 0 0,-41 28-247 0 0</inkml:trace>
  <inkml:trace contextRef="#ctx0" brushRef="#br0" timeOffset="68964.821">5657 8099 14024 0 0,'5'54'1522'0'0,"-4"-46"-1281"0"0,0 0 1 0 0,0 0-1 0 0,1 0 0 0 0,0 2-241 0 0,0-5 774 0 0,-1-3-562 0 0,-1 0-1 0 0,1-1 1 0 0,0 1 0 0 0,0 0 0 0 0,0-1-1 0 0,0 1 1 0 0,1-1 0 0 0,-1 1 0 0 0,1 0-212 0 0,6 9 2282 0 0,-6-9-2020 0 0,-1 0 0 0 0,0 0 1 0 0,1 0-1 0 0,0 0 1 0 0,0-1-1 0 0,-1 1 0 0 0,1 0 1 0 0,0-1-1 0 0,0 0 1 0 0,1 1-263 0 0,-1-1 48 0 0,-1 0-654 0 0,-1-1-38 0 0</inkml:trace>
  <inkml:trace contextRef="#ctx0" brushRef="#br0" timeOffset="181493.028">5743 7524 14256 0 0,'2'0'322'0'0,"14"-8"91"0"0,-1 0-1 0 0,1-1 0 0 0,2-3-412 0 0,2 0 1 0 0,20-10-1 0 0,642-258 4143 0 0,-156 89-3355 0 0,-165 73-638 0 0,-59 21-48 0 0,-251 79-87 0 0,298-98 404 0 0,-342 114-380 0 0,-1 0 1 0 0,0-1 0 0 0,0 0-1 0 0,4-2-39 0 0,-8 4 72 0 0,-2 1 10 0 0,0 0 39 0 0,0 0 20 0 0,0 0 3 0 0,-6 1-1061 0 0,-6 3-294 0 0</inkml:trace>
  <inkml:trace contextRef="#ctx0" brushRef="#br0" timeOffset="187511.237">5695 7930 11976 0 0,'0'0'546'0'0,"0"0"-10"0"0,10 0-322 0 0,201-10 2926 0 0,6-1 247 0 0,197 23-2417 0 0,100 21-820 0 0,-122-10-96 0 0,-275-16 15 0 0,0 5-1 0 0,-1 6 1 0 0,8 6-69 0 0,-100-19-49 0 0,-16-4 92 0 0,0 1 0 0 0,0 0-1 0 0,-1 0 1 0 0,1 0-1 0 0,-1 1 1 0 0,4 2-43 0 0,32 15 757 0 0,-42-20-690 0 0,-1 0-312 0 0,0 0-849 0 0,0 0-354 0 0</inkml:trace>
  <inkml:trace contextRef="#ctx0" brushRef="#br0" timeOffset="205392.933">8595 7399 2760 0 0,'0'0'415'0'0,"0"0"698"0"0,0 0 303 0 0,0 0 65 0 0,0 0-74 0 0,0 0-369 0 0,0 0-159 0 0,0 0-30 0 0,0 0-41 0 0,0 0-142 0 0,1 0-68 0 0,3 0-404 0 0,-1 1-1 0 0,1-1 1 0 0,-1-1-1 0 0,0 1 1 0 0,1 0 0 0 0,-1-1-1 0 0,0 0 1 0 0,1 0-1 0 0,-1 0 1 0 0,0 0-1 0 0,0 0 1 0 0,2-1-194 0 0,6-2 335 0 0,29-11 689 0 0,-17 7-380 0 0,0 0-1 0 0,14-2-643 0 0,72-20 731 0 0,-88 24-630 0 0,-17 5-75 0 0,-1-1 0 0 0,0 1 1 0 0,1 0-1 0 0,-1 1 1 0 0,0-1-1 0 0,1 1 0 0 0,0-1-26 0 0,-2 1 80 0 0,-2 0 22 0 0,1 1 20 0 0,0 1-96 0 0,0 0-1 0 0,-1 0 1 0 0,1 0 0 0 0,-1 0-1 0 0,1 0 1 0 0,-1 0-1 0 0,0 0 1 0 0,1 0-1 0 0,-1 0 1 0 0,0 0-1 0 0,-1-1 1 0 0,1 1-1 0 0,0 0 1 0 0,0 0-1 0 0,-1 0 1 0 0,1 0-1 0 0,-1 0 1 0 0,0 0 0 0 0,0 0-1 0 0,0 1-25 0 0,-4 7 114 0 0,-1 0-1 0 0,0-1 0 0 0,-3 4-113 0 0,4-5 69 0 0,-2 1-1 0 0,-97 138 264 0 0,92-131-330 0 0,-134 167 116 0 0,83-110-566 0 0,-33 27 448 0 0,79-83-189 0 0,-21 19-254 0 0,34-33 208 0 0,0 0 1 0 0,0 0 0 0 0,-1-1-1 0 0,1 1 1 0 0,-1-1 0 0 0,1 0 0 0 0,-1 0-1 0 0,0-1 1 0 0,0 1 234 0 0,3-2-365 0 0,1 0 1 0 0,0 1-1 0 0,-1-1 0 0 0,1 0 1 0 0,-1 0-1 0 0,1 0 1 0 0,-1 0-1 0 0,1-1 0 0 0,-1 1 1 0 0,0 0 364 0 0,-7-4-5404 0 0</inkml:trace>
  <inkml:trace contextRef="#ctx0" brushRef="#br0" timeOffset="205739.319">8471 7559 9216 0 0,'1'2'706'0'0,"6"6"-449"0"0,-1 1 1 0 0,1 0-1 0 0,2 5-257 0 0,3 5 924 0 0,4 10 377 0 0,-12-22-1011 0 0,-1 0 0 0 0,2 0-1 0 0,-1 0 1 0 0,3 2-290 0 0,9 12 564 0 0,-13-16-487 0 0,1 0 0 0 0,0 1 0 0 0,0-2-1 0 0,0 1 1 0 0,1 0 0 0 0,0-1 0 0 0,0 0 0 0 0,0 0 0 0 0,2 1-77 0 0,3 1-193 0 0,1 0 0 0 0,-1-1-1 0 0,1-1 1 0 0,0 0 0 0 0,12 3 193 0 0,-5-4-5152 0 0</inkml:trace>
  <inkml:trace contextRef="#ctx0" brushRef="#br0" timeOffset="206091.085">9453 7352 6448 0 0,'0'0'297'0'0,"1"0"-9"0"0,2 0 92 0 0,-2 0 1084 0 0,-1 0 493 0 0,0 0 99 0 0,0 0-173 0 0,0 0-815 0 0,-2 2-356 0 0,-68 56 1161 0 0,-83 70-1614 0 0,144-122-237 0 0,4-3-1017 0 0,11 0 226 0 0,-1-2 654 0 0,1 0 0 0 0,0-1 0 0 0,-1 0-1 0 0,1 0 1 0 0,-1-1 0 0 0,1 0-1 0 0,1 0 116 0 0,23-2-24 0 0,39-1 376 0 0,-68 3-308 0 0,0 1 0 0 0,-1 0 1 0 0,1 0-1 0 0,0 0 0 0 0,-1 0 1 0 0,1 0-1 0 0,-1 0 1 0 0,1 1-1 0 0,0-1 0 0 0,-1 0 1 0 0,1 0-1 0 0,-1 0 1 0 0,1 0-1 0 0,0 1 0 0 0,-1-1 1 0 0,1 0-1 0 0,-1 1 0 0 0,1-1 1 0 0,-1 0-1 0 0,1 1 1 0 0,-1-1-1 0 0,1 1 0 0 0,-1-1 1 0 0,0 1-1 0 0,1-1 1 0 0,-1 1-1 0 0,1-1 0 0 0,-1 1 1 0 0,0-1-1 0 0,0 1 0 0 0,1 0-44 0 0,-1 0 56 0 0,0 1-1 0 0,0-1 0 0 0,0 1 1 0 0,0 0-1 0 0,0-1 0 0 0,0 1 1 0 0,-1-1-1 0 0,1 1 0 0 0,0-1 1 0 0,-1 1-1 0 0,1-1 0 0 0,-1 1 1 0 0,0-1-56 0 0,-3 7 202 0 0,0-1 0 0 0,0 1 0 0 0,-1-1 0 0 0,-4 5-202 0 0,-7 5 132 0 0,-1-1 0 0 0,-1-1 0 0 0,0 0 0 0 0,-12 6-132 0 0,19-12-207 0 0,-1-2-1 0 0,0 0 0 0 0,0 0 1 0 0,0-1-1 0 0,-1 0 0 0 0,0-1 1 0 0,0-1-1 0 0,-12 3 208 0 0,14-7-1343 0 0,-1 0-316 0 0</inkml:trace>
  <inkml:trace contextRef="#ctx0" brushRef="#br0" timeOffset="206422.816">8936 7571 10192 0 0,'0'0'464'0'0,"0"0"-8"0"0,2 0-182 0 0,2 2-60 0 0,4 1 347 0 0,0 0 0 0 0,0 0-1 0 0,0 1 1 0 0,-1 0 0 0 0,0 0 0 0 0,0 1 0 0 0,3 2-561 0 0,11 14 747 0 0,-1 0 0 0 0,0 1 0 0 0,-2 1 0 0 0,10 15-747 0 0,23 41 1398 0 0,0 8-1398 0 0,-2-4 293 0 0,-28-49-286 0 0,44 69-320 0 0,-63-99 165 0 0,1 1 0 0 0,-1-1 0 0 0,1 1 0 0 0,-1 0 0 0 0,-1 0 148 0 0,3 5-1409 0 0,-3-8-509 0 0</inkml:trace>
  <inkml:trace contextRef="#ctx0" brushRef="#br0" timeOffset="207231.112">8678 8031 9672 0 0,'0'0'440'0'0,"0"0"-6"0"0,0 0 10 0 0,1-1 1068 0 0,2-1-600 0 0,0 1 0 0 0,1-1 0 0 0,-1 1 1 0 0,1-1-1 0 0,-1 1 0 0 0,3 0-912 0 0,37-3 2366 0 0,-32 4-2144 0 0,0-1-1 0 0,0-1 1 0 0,2 0-222 0 0,16-4 245 0 0,96-26 39 0 0,-113 28-284 0 0,-9 5-7 0 0,-8 1-28 0 0,-8 3-88 0 0,-1 1-72 0 0,0 1 0 0 0,0 0 0 0 0,1 1 1 0 0,-6 4 194 0 0,-7 4-312 0 0,11-6 171 0 0,1 1-1 0 0,1 0 0 0 0,-1 1 0 0 0,2 0 1 0 0,0 1-1 0 0,-7 9 142 0 0,10-13-40 0 0,-3 5-27 0 0,12-13 66 0 0,0-1 1 0 0,-1 0-1 0 0,1 0 0 0 0,0 1 1 0 0,0-1-1 0 0,0 0 0 0 0,-1 1 0 0 0,1-1 1 0 0,0 0-1 0 0,0 1 0 0 0,0-1 1 0 0,0 0-1 0 0,0 1 0 0 0,0-1 0 0 0,-1 0 1 0 0,1 1-1 0 0,0-1 0 0 0,0 0 0 0 0,0 1 1 0 0,0-1-1 0 0,0 0 0 0 0,0 1 1 0 0,0-1-1 0 0,1 0 0 0 0,-1 1 0 0 0,0-1 1 0 0,0 0-1 0 0,0 1 0 0 0,0-1 1 0 0,0 0-1 0 0,0 0 0 0 0,1 1 0 0 0,-1-1 1 0 0,0 0-1 0 0,0 1 0 0 0,0-1 1 0 0,1 0-1 0 0,-1 0 0 0 0,0 1 0 0 0,1-1 1 0 0,-1 0-1 0 0,0 0 0 0 0,0 0 1 0 0,1 0-1 0 0,-1 1 0 0 0,0-1 0 0 0,1 0 1 0 0,1 1-43 0 0,-1 0 42 0 0,-1 0 1 0 0,1-1-1 0 0,-1 1 0 0 0,1-1 1 0 0,0 1-1 0 0,-1-1 1 0 0,1 1-1 0 0,0-1 0 0 0,-1 1 1 0 0,1-1-1 0 0,0 0 1 0 0,0 0-1 0 0,-1 1 1 0 0,1-1-1 0 0,0 0 0 0 0,0 0 1 0 0,0 0-1 0 0,-1 0 1 0 0,1 1-1 0 0,0-1 0 0 0,0 0 1 0 0,0-1-1 0 0,0 1 1 0 0,15-1 0 0 0,-14 1 0 0 0,0 0 0 0 0,-1 0 0 0 0,1 0 0 0 0,0 1 0 0 0,-1-1 0 0 0,1 1 0 0 0,0-1 0 0 0,-1 1 0 0 0,1 0 0 0 0,-1-1 0 0 0,1 1 0 0 0,-1 0 0 0 0,1 0 0 0 0,-1 0 0 0 0,1 1 0 0 0,-1-1 1 0 0,0 1 0 0 0,0-1-1 0 0,0 1 1 0 0,0-1-1 0 0,-1 1 1 0 0,1 0 0 0 0,0-1-1 0 0,-1 1 1 0 0,1 0-1 0 0,-1 0 1 0 0,0-1 0 0 0,0 1-1 0 0,1 0 1 0 0,-1 0-1 0 0,0 0 1 0 0,-1-1 0 0 0,1 1-1 0 0,0 0 1 0 0,0 0-1 0 0,-1 1 0 0 0,-1 3 20 0 0,0 0-1 0 0,-1 0 0 0 0,0 0 0 0 0,0 0 0 0 0,-1 0-19 0 0,-3 8 28 0 0,4-4-40 0 0,4-10 8 0 0,-1 1 0 0 0,1-1 0 0 0,0 1 0 0 0,-1-1-1 0 0,1 1 1 0 0,-1-1 0 0 0,1 0 0 0 0,0 1 0 0 0,0-1 0 0 0,-1 0-1 0 0,1 0 1 0 0,0 1 0 0 0,0-1 0 0 0,-1 0 0 0 0,1 0-1 0 0,0 0 1 0 0,0 0 0 0 0,-1 0 0 0 0,1 0 0 0 0,0 0 0 0 0,0 0 4 0 0,20-1-53 0 0,-5-3 15 0 0,-12 3 35 0 0,0 0 0 0 0,0 0 0 0 0,0 0 0 0 0,0 0 0 0 0,0 1 0 0 0,0 0 0 0 0,0 0 0 0 0,0 0 0 0 0,0 0 0 0 0,1 1-1 0 0,2 0 4 0 0,-5-1 0 0 0,-1 1 0 0 0,0-1 0 0 0,0 1 0 0 0,1 0 0 0 0,-1-1 0 0 0,0 1 0 0 0,0 0 0 0 0,0 0 0 0 0,0 0 0 0 0,0 0 0 0 0,0 0 0 0 0,0 0 0 0 0,0 0 0 0 0,0 0 0 0 0,0 0 0 0 0,-1 0 0 0 0,1 1 0 0 0,0-1 0 0 0,-1 0 0 0 0,1 0 0 0 0,-1 1 0 0 0,1-1 0 0 0,-1 0 0 0 0,0 1 0 0 0,0-1 0 0 0,1 0 0 0 0,-1 2 0 0 0,0 0 0 0 0,0-1 0 0 0,0 1 0 0 0,0 0 0 0 0,0-1 0 0 0,-1 1 0 0 0,1-1 0 0 0,-1 1 0 0 0,0-1 0 0 0,1 1 0 0 0,-1-1 0 0 0,0 1 0 0 0,0-1 0 0 0,-1 0 0 0 0,0 2 0 0 0,-23 35 4 0 0,18-28 11 0 0,-1 1 0 0 0,1-1 0 0 0,-2 0 0 0 0,-4 3-15 0 0,10-10 4 0 0,0-1-1 0 0,1 1 1 0 0,-1-1-1 0 0,1 1 1 0 0,-3 4-4 0 0,3-4 4 0 0,0 0 0 0 0,-1 0 0 0 0,1 0-1 0 0,-1 0 1 0 0,0-1 0 0 0,0 1 0 0 0,-1-1 0 0 0,1 0 0 0 0,-1 0 0 0 0,1 0 0 0 0,-1 0-1 0 0,-2 0-3 0 0,-7 8 0 0 0,4-8 0 0 0,-2-1 0 0 0,10-2 0 0 0,1 0 0 0 0,-1 0 0 0 0,1 0 0 0 0,0 0 0 0 0,-1 0 0 0 0,1 1 0 0 0,0-1 0 0 0,-1 0 0 0 0,1 0 0 0 0,-1 0 0 0 0,1 0 0 0 0,0 0 0 0 0,-1 0 0 0 0,1-1 0 0 0,-1 1 0 0 0,1 0 0 0 0,0 0 0 0 0,-1 0 0 0 0,1 0 0 0 0,0 0 0 0 0,-1-1 0 0 0,-7-2-10 0 0,5 1-33 0 0,-4 0 20 0 0,0 4-41 0 0,1 1-25 0 0,-7 10 86 0 0,-13 18-130 0 0,-21 30-22 0 0,22-32 155 0 0,19-21 0 0 0,0 0 0 0 0,-1 0 0 0 0,-5 3 0 0 0,-5 6 0 0 0,12-12 20 0 0,5-4 76 0 0,0-1 3 0 0,0 0-10 0 0,1 0-61 0 0,0 0 0 0 0,1-1 0 0 0,-1 1 0 0 0,1-1 0 0 0,-1 0 0 0 0,0 1 0 0 0,1-1 0 0 0,-1 0 0 0 0,0 0 0 0 0,0 0 0 0 0,1 0 0 0 0,-1 0 0 0 0,0 0 0 0 0,0 0 0 0 0,1-1-28 0 0,12-10 207 0 0,142-54 1206 0 0,-141 61-1327 0 0,1 1 0 0 0,0 0-1 0 0,0 1 1 0 0,1 1-86 0 0,15-3 81 0 0,29-4 64 0 0,1 2 0 0 0,8 3-145 0 0,125 1 121 0 0,-158 3-96 0 0,13 3 30 0 0,40 6-55 0 0,-41-3 85 0 0,37-1-85 0 0,-81-5 26 0 0,1 1-1 0 0,-1 0 0 0 0,0 0 1 0 0,-1 0-1 0 0,1 0 1 0 0,0 1-1 0 0,0 0 0 0 0,-1 0 1 0 0,4 2-26 0 0,20 7 287 0 0,-26-10-180 0 0,-2-1-10 0 0,0 0-1 0 0,0 0-4 0 0,0 0-17 0 0,0 0-207 0 0,0 0-829 0 0,0 0-353 0 0</inkml:trace>
  <inkml:trace contextRef="#ctx0" brushRef="#br0" timeOffset="207811.592">10267 7376 14656 0 0,'2'-1'200'0'0,"1"-1"0"0"0,0 0 0 0 0,0 1 0 0 0,0 0 1 0 0,0-1-1 0 0,0 1 0 0 0,0 1 0 0 0,2-2-200 0 0,10-2-9 0 0,-8 0 26 0 0,-2 2 162 0 0,-1 0 0 0 0,1 1-1 0 0,-1-1 1 0 0,1 1 0 0 0,-1 0 0 0 0,1 0 0 0 0,0 0-1 0 0,3 1-178 0 0,7-1 732 0 0,0-1 0 0 0,0 0 0 0 0,0-1-1 0 0,9-4-731 0 0,33-5 993 0 0,-48 12-883 0 0,0 0 0 0 0,0 1 0 0 0,0 0 0 0 0,0 0-1 0 0,0 1 1 0 0,7 3-110 0 0,9 0 153 0 0,-20-4-121 0 0,0 1-1 0 0,0-1 1 0 0,0 1 0 0 0,0 0-1 0 0,0 0 1 0 0,-1 0-1 0 0,1 1 1 0 0,-1-1-1 0 0,1 1 1 0 0,-1 1-1 0 0,0-1 1 0 0,1 2-32 0 0,-3-3 19 0 0,0 0 0 0 0,0 0 0 0 0,0 0 0 0 0,0 0 0 0 0,-1 0 0 0 0,1 1 0 0 0,-1-1 1 0 0,0 1-1 0 0,1-1 0 0 0,-1 1 0 0 0,0 0 0 0 0,-1-1 0 0 0,1 1 0 0 0,0 0 0 0 0,-1 0 0 0 0,0 0 0 0 0,1-1 0 0 0,-1 1 0 0 0,0 0 0 0 0,-1 0 0 0 0,1 0 1 0 0,0-1-1 0 0,-1 1-19 0 0,-6 25 17 0 0,-1-1-1 0 0,-2 0 1 0 0,0-1 0 0 0,-2 0 0 0 0,-1-1 0 0 0,-1 0 0 0 0,-1-1 0 0 0,-1-1 0 0 0,-19 22-17 0 0,14-17-396 0 0,16-19-238 0 0,-1-1 1 0 0,0 0 0 0 0,-1-1-1 0 0,-3 5 634 0 0,4-8-1628 0 0</inkml:trace>
  <inkml:trace contextRef="#ctx0" brushRef="#br0" timeOffset="208195.872">10289 7620 10136 0 0,'0'0'777'0'0,"0"0"-373"0"0,0 0 307 0 0,-1 2 185 0 0,1-1-729 0 0,-1 0 0 0 0,1 0 1 0 0,-1 0-1 0 0,1 0 0 0 0,0 0 1 0 0,0 0-1 0 0,0 1 1 0 0,0-1-1 0 0,-1 0 0 0 0,1 0 1 0 0,1 0-1 0 0,-1 0 0 0 0,0 0 1 0 0,0 0-1 0 0,0 0 1 0 0,1 0-1 0 0,-1 0 0 0 0,0 0 1 0 0,1 1-1 0 0,-1-2 0 0 0,1 1 1 0 0,-1 0-1 0 0,1 0 0 0 0,-1 0 1 0 0,1 0-1 0 0,0 0 1 0 0,0 0-1 0 0,-1 0 0 0 0,1-1 1 0 0,0 1-1 0 0,0 0 0 0 0,0-1-167 0 0,1 2 110 0 0,1-1 0 0 0,-1 1 0 0 0,1-1 0 0 0,-1 0 0 0 0,1 0 0 0 0,0 0 0 0 0,-1-1 0 0 0,1 1 0 0 0,0-1 0 0 0,-1 1 0 0 0,1-1 0 0 0,0 0-1 0 0,2 0-109 0 0,38-6 570 0 0,-21 3-266 0 0,-4-1-254 0 0,-1 0 0 0 0,0-1-1 0 0,0 0 1 0 0,0-2 0 0 0,0 0 0 0 0,2-2-50 0 0,10-4 54 0 0,-27 12-50 0 0,-1 1-1 0 0,0 0-1 0 0,-1 0 1 0 0,1 0 0 0 0,0 0-1 0 0,-1 0 1 0 0,1-1 0 0 0,0 1-1 0 0,-1 0 1 0 0,1 0-1 0 0,-1-1 1 0 0,1 1 0 0 0,-1 0-1 0 0,1-1 1 0 0,-1 1 0 0 0,1-1-1 0 0,-1 1 1 0 0,1 0-1 0 0,-1-1 1 0 0,1 1 0 0 0,-1-1-1 0 0,1 1 1 0 0,-1-1-1 0 0,0 0 1 0 0,1 1 0 0 0,-1-1-1 0 0,0 0-2 0 0,1 0 72 0 0,-1 1 0 0 0,0 3-101 0 0,-1 0 0 0 0,0 0 0 0 0,1 0 0 0 0,-1 0 0 0 0,0 0 0 0 0,-1 0 0 0 0,1 0 0 0 0,0-1 0 0 0,-3 4 29 0 0,3-4-67 0 0,-1 1 0 0 0,1-1-1 0 0,0 1 1 0 0,0-1 0 0 0,0 1 0 0 0,0 0-1 0 0,0 0 1 0 0,1 0 0 0 0,-1 1 67 0 0,0-1-128 0 0,-1-1-1 0 0,1 0 1 0 0,-1 0 0 0 0,1 0 0 0 0,-1 0 0 0 0,0 0 0 0 0,0 0 0 0 0,0 0-1 0 0,-1 0 129 0 0,-1 2-372 0 0,-4 0-5260 0 0,-3-4 5205 0 0,8 0-371 0 0,-1 0-768 0 0</inkml:trace>
  <inkml:trace contextRef="#ctx0" brushRef="#br0" timeOffset="208561.819">10069 8023 8840 0 0,'0'0'400'0'0,"0"0"0"0"0,0 0-176 0 0,1-2 204 0 0,6-2 42 0 0,1 0 1 0 0,-1 1-1 0 0,0 0 1 0 0,1 0-1 0 0,0 0 0 0 0,-1 1 1 0 0,4 0-471 0 0,40-10 1744 0 0,-16 4 158 0 0,17-7-1902 0 0,190-62 2615 0 0,-163 52-2218 0 0,-36 13-39 0 0,32-16-358 0 0,-50 18 35 0 0,-1-1 1 0 0,0-2 0 0 0,0 0-1 0 0,10-9-35 0 0,-19 13 32 0 0,-12 7-226 0 0,0 1-1 0 0,1-1 0 0 0,-1 0 0 0 0,-1 0 0 0 0,1 0 0 0 0,0 0 0 0 0,2-3 195 0 0,-4 4-1501 0 0,-1 1-3000 0 0,0 0-1284 0 0</inkml:trace>
  <inkml:trace contextRef="#ctx0" brushRef="#br0" timeOffset="209146.319">10362 8091 1840 0 0,'2'0'548'0'0,"27"0"10850"0"0,-12 0-9675 0 0,-15 1-1582 0 0,0-1 0 0 0,0 0-1 0 0,0 1 1 0 0,0 0 0 0 0,0-1 0 0 0,0 1 0 0 0,0 0 0 0 0,0 0 0 0 0,0 0 0 0 0,0 0-1 0 0,0 1 1 0 0,0-1 0 0 0,-1 0 0 0 0,1 1 0 0 0,0 0-141 0 0,22 25 912 0 0,-19-20-830 0 0,-1 0 0 0 0,-1 0 0 0 0,1 0 0 0 0,-1 1 0 0 0,0-1-1 0 0,-1 1 1 0 0,0 0 0 0 0,0 0 0 0 0,-1 0 0 0 0,0-1 0 0 0,0 1 0 0 0,-1 5-82 0 0,2 20 164 0 0,1 1-88 0 0,-2-1 1 0 0,-2 0-1 0 0,-1 3-76 0 0,-31 204-223 0 0,31-233 223 0 0,0 0 1 0 0,0 1-1 0 0,-1-1 0 0 0,-2 5 0 0 0,-2 5-14 0 0,5-8-51 0 0,2-8 51 0 0,0-1 0 0 0,-1 1 0 0 0,1-1 0 0 0,-1 1 0 0 0,1-1 1 0 0,0 0-1 0 0,-1 1 0 0 0,1-1 0 0 0,-1 0 0 0 0,1 0 0 0 0,-1 1 0 0 0,1-1 1 0 0,-1 0-1 0 0,1 0 0 0 0,-1 0 0 0 0,0 0 0 0 0,1 1 0 0 0,-1-1 0 0 0,1 0 1 0 0,-1 0-1 0 0,1 0 0 0 0,-1 0 0 0 0,0 0 14 0 0,1-1-22 0 0,-1 1 1 0 0,1 0-1 0 0,-1 0 0 0 0,1-1 1 0 0,-1 1-1 0 0,1 0 1 0 0,-1-1-1 0 0,1 1 0 0 0,-1 0 1 0 0,1-1-1 0 0,-1 1 0 0 0,1-1 1 0 0,-1 1-1 0 0,1-1 0 0 0,0 1 1 0 0,-1-1-1 0 0,1 1 0 0 0,0-1 1 0 0,0 1-1 0 0,-1-1 1 0 0,1 1-1 0 0,0-1 0 0 0,0 0 22 0 0,-6-19-438 0 0,2 9 151 0 0,-19-68-1030 0 0,15 48 940 0 0,-1-1 0 0 0,-6-7 377 0 0,7 20-81 0 0,-3-8-136 0 0,-8-12 217 0 0,15 31-37 0 0,-1 0 1 0 0,0 0 0 0 0,0 1-1 0 0,-1 0 1 0 0,0 0 0 0 0,-6-6 36 0 0,5 8-36 0 0,1-1 0 0 0,-1 1 1 0 0,0 0-1 0 0,0 0 0 0 0,-1 1 1 0 0,1 0-1 0 0,-3-1 36 0 0,5 4-16 0 0,0-1-1 0 0,0 1 0 0 0,0 0 1 0 0,0 0-1 0 0,0 0 0 0 0,-1 1 1 0 0,1 0-1 0 0,0 0 0 0 0,0 0 1 0 0,0 1-1 0 0,-1-1 0 0 0,-2 2 17 0 0,-3 1-14 0 0,0 1 0 0 0,0-1 0 0 0,1 2 0 0 0,-1 0 0 0 0,1 0 0 0 0,0 1 0 0 0,1 0 0 0 0,-1 0 0 0 0,1 1 0 0 0,-3 4 14 0 0,-10 9-33 0 0,1 2 0 0 0,1 0 1 0 0,-6 10 32 0 0,14-17 28 0 0,0 1 0 0 0,2 0 0 0 0,0 1 0 0 0,0 0 0 0 0,2 0 0 0 0,0 1 0 0 0,1 0 0 0 0,-1 8-28 0 0,7-24-1 0 0,1-1 1 0 0,-1 1 0 0 0,1 0 0 0 0,-1 0-1 0 0,1 0 1 0 0,0 0 0 0 0,0 0 0 0 0,0 0-1 0 0,0 0 1 0 0,0 0 0 0 0,1 0 0 0 0,-1 0-1 0 0,0 0 1 0 0,1 0 0 0 0,-1 0 0 0 0,1-1-1 0 0,0 1 1 0 0,0 0 0 0 0,0 0 0 0 0,0-1-1 0 0,0 1 1 0 0,0 0 0 0 0,0-1 0 0 0,0 1-1 0 0,1-1 1 0 0,-1 1 0 0 0,1-1 0 0 0,-1 0-1 0 0,1 0 1 0 0,-1 1 0 0 0,1-1 0 0 0,1 0 0 0 0,1 1 3 0 0,1 0 0 0 0,-1-1 1 0 0,1 0-1 0 0,-1 1 0 0 0,1-2 1 0 0,0 1-1 0 0,-1 0 0 0 0,1-1 1 0 0,0 0-1 0 0,0 0 0 0 0,0 0 1 0 0,1-1-4 0 0,15-4 125 0 0,-1 0 0 0 0,-1-1 0 0 0,1-1 1 0 0,-1-1-1 0 0,0-1 0 0 0,10-6-125 0 0,-25 12 13 0 0,139-77-57 0 0,-33 19 65 0 0,43-22 324 0 0,-92 51-170 0 0,-10 5 294 0 0,27-9-469 0 0,-39 19 121 0 0,-7 4-1 0 0,1 0 0 0 0,0 2 0 0 0,0 2 0 0 0,7-1-120 0 0,-33 9 20 0 0,-1 0-1 0 0,1 1 0 0 0,0 0 0 0 0,0 0 0 0 0,0 0 0 0 0,0 1 1 0 0,5 1-20 0 0,-10-2 10 0 0,0 1 0 0 0,0-1 0 0 0,0 1 1 0 0,0-1-1 0 0,0 1 0 0 0,-1 0 0 0 0,1 0 1 0 0,0 0-1 0 0,0 0 0 0 0,0 0 0 0 0,-1 0 1 0 0,1 1-1 0 0,-1-1 0 0 0,1 0 0 0 0,-1 1 0 0 0,1-1 1 0 0,-1 1-1 0 0,0 0 0 0 0,0-1 0 0 0,0 1 1 0 0,0 0-1 0 0,0 0 0 0 0,0 0 0 0 0,0-1 1 0 0,-1 1-1 0 0,1 0 0 0 0,0 1-10 0 0,3 20 117 0 0,-1-14-35 0 0,-1 1-1 0 0,-1 0 0 0 0,1 6-81 0 0,-2 5 114 0 0,1 0 0 0 0,0-1 0 0 0,2 2-114 0 0,1-10-805 0 0,2-5-3454 0 0,1-2-1498 0 0</inkml:trace>
  <inkml:trace contextRef="#ctx0" brushRef="#br0" timeOffset="-208229.695">5524 8773 8288 0 0,'0'0'67'0'0,"0"1"0"0"0,0-1-1 0 0,0 1 1 0 0,-1-1 0 0 0,1 1 0 0 0,0-1 0 0 0,0 1 0 0 0,0-1 0 0 0,0 1 0 0 0,0-1 0 0 0,-1 1 0 0 0,1-1 0 0 0,0 1 0 0 0,0-1 0 0 0,-1 0-1 0 0,1 1 1 0 0,0-1 0 0 0,-1 1 0 0 0,1-1 0 0 0,0 0 0 0 0,-1 1 0 0 0,1-1 0 0 0,0 0 0 0 0,-1 1 0 0 0,1-1 0 0 0,-1 0 0 0 0,1 0-1 0 0,-1 1 1 0 0,1-1 0 0 0,-1 0 0 0 0,1 0 0 0 0,-1 0 0 0 0,1 0 0 0 0,-1 0 0 0 0,1 0 0 0 0,-1 0 0 0 0,1 0-67 0 0,-5-8 4212 0 0,5 8-4086 0 0,1-1 0 0 0,-1 1 1 0 0,1-1-1 0 0,0 1 1 0 0,-1 0-1 0 0,1-1 0 0 0,0 1 1 0 0,-1 0-1 0 0,1-1 1 0 0,0 1-1 0 0,-1 0 0 0 0,1 0 1 0 0,0 0-1 0 0,0-1 1 0 0,-1 1-1 0 0,1 0 1 0 0,0 0-1 0 0,0 0 0 0 0,-1 0 1 0 0,1 1-1 0 0,0-1 1 0 0,-1 0-1 0 0,1 0 0 0 0,0 0 1 0 0,0 0-1 0 0,-1 1 1 0 0,1-1-1 0 0,0 0 0 0 0,-1 1 1 0 0,1-1-1 0 0,-1 1 1 0 0,1-1-1 0 0,0 1-126 0 0,5 1-69 0 0,111 35 1606 0 0,127 55-219 0 0,-117-42-957 0 0,61 31-64 0 0,-71-28-121 0 0,-8-3 180 0 0,68 45-356 0 0,97 73 196 0 0,-175-102-137 0 0,26 17-6 0 0,-92-63-39 0 0,573 340 1786 0 0,-396-230-1350 0 0,-179-112-290 0 0,-1 2 0 0 0,-1 1 0 0 0,23 22-160 0 0,-36-30 164 0 0,0-1-1 0 0,1-1 1 0 0,15 8-164 0 0,-16-10 213 0 0,0 1 0 0 0,0 0 1 0 0,-1 1-1 0 0,0 2-213 0 0,-13-11 69 0 0,1 0 1 0 0,0 0-1 0 0,-1 0 0 0 0,1 0 1 0 0,0-1-1 0 0,0 1 0 0 0,3 0-69 0 0,-5-1 107 0 0,-1-1-3 0 0,0 0-7 0 0,0 0-26 0 0,0 0-2 0 0,0 0 17 0 0,0 0-13 0 0,2-12-9 0 0,-1 10-112 0 0,-1 1 0 0 0,1-1 1 0 0,-1 1-1 0 0,0-1 0 0 0,0 0 0 0 0,1 1 0 0 0,-1-1 0 0 0,0 0 0 0 0,-1 1 0 0 0,1-2 48 0 0,-7-18-2026 0 0,7 19 823 0 0</inkml:trace>
  <inkml:trace contextRef="#ctx0" brushRef="#br0" timeOffset="-192597.927">8708 9336 5528 0 0,'0'0'422'0'0,"8"0"885"0"0,8-7 1318 0 0,-15 6-1337 0 0,-1 1-288 0 0,0 0-126 0 0,0 0-30 0 0,0 0-31 0 0,0 0-112 0 0,2 1-49 0 0,-2 0-590 0 0,1-1 0 0 0,0 1 0 0 0,0 0-1 0 0,0 0 1 0 0,-1 0 0 0 0,1 0 0 0 0,0-1 0 0 0,-1 1-1 0 0,1 0 1 0 0,-1 0 0 0 0,1 0 0 0 0,-1 0 0 0 0,0 0 0 0 0,1 0-1 0 0,-1 0 1 0 0,0 1 0 0 0,0-1 0 0 0,1 0 0 0 0,-1 0-1 0 0,0 0 1 0 0,0 0 0 0 0,0 0 0 0 0,0 0 0 0 0,-1 0-1 0 0,1 0 1 0 0,0 0 0 0 0,0 1-62 0 0,-2 5 187 0 0,0 1 0 0 0,0-1 0 0 0,-4 7-187 0 0,2-2 215 0 0,-10 24 319 0 0,-14 27-534 0 0,9-25 60 0 0,0-2-49 0 0,13-27-11 0 0,1 0 0 0 0,0 1-1 0 0,-3 6 1 0 0,-1 1 0 0 0,8-15 0 0 0,-1 0 0 0 0,1 1 0 0 0,0-1 0 0 0,0 0 0 0 0,0 0 0 0 0,0 1 0 0 0,0-1 0 0 0,1 0 0 0 0,-1 1 0 0 0,1 11-1 0 0,3-13-5 0 0,-2-1 0 0 0,1 1 3 0 0,0 0-1 0 0,0-1 1 0 0,0 1-1 0 0,0-1 1 0 0,0 1-1 0 0,0-1 1 0 0,1 0-1 0 0,-1 0 1 0 0,0 0-1 0 0,0 0 1 0 0,0 0-1 0 0,1-1 1 0 0,-1 1 0 0 0,0 0-1 0 0,0-1 1 0 0,0 0-1 0 0,1 0 4 0 0,38-17 65 0 0,-39 17-66 0 0,15-8 1 0 0,0-2 0 0 0,5-4 0 0 0,-10 6 0 0 0,1 0 0 0 0,1 1 0 0 0,-1 1 0 0 0,13-5 0 0 0,28-7 12 0 0,-47 15 48 0 0,-5 3 12 0 0,-3 8-18 0 0,1-1-1 0 0,-1 0 0 0 0,0 0 0 0 0,0 0 0 0 0,-1 0 0 0 0,0 0 1 0 0,0 0-1 0 0,-2 4-53 0 0,-6 8 131 0 0,0 0 0 0 0,-1-1-131 0 0,1 1 112 0 0,9-17-78 0 0,0 2 25 0 0,2 9 88 0 0,-1-11-223 0 0,5-1-356 0 0,0 0 0 0 0,1-1 0 0 0,-1 0 0 0 0,0 1 0 0 0,4-3 432 0 0,4 0-1132 0 0</inkml:trace>
  <inkml:trace contextRef="#ctx0" brushRef="#br0" timeOffset="-191913.882">8842 9347 10592 0 0,'0'0'818'0'0,"0"0"-404"0"0,0 0 279 0 0,0 0 184 0 0,0 0 34 0 0,0 0-12 0 0,-1 3-82 0 0,-3 7 498 0 0,1-5-1042 0 0,1 1 0 0 0,0-1 0 0 0,1 1 0 0 0,-1 0 0 0 0,1 0 0 0 0,0 0 0 0 0,1 0-1 0 0,-1 1-272 0 0,0 24 468 0 0,-2-1-1 0 0,-5 20-467 0 0,2-12 60 0 0,1 8-60 0 0,2-20 17 0 0,-1 0 0 0 0,-1 0 0 0 0,-3 4-17 0 0,-1 7 2 0 0,7-31-24 0 0,1 0 0 0 0,-1 0 0 0 0,0-1 0 0 0,-1 1 0 0 0,1-1 0 0 0,-1 1 0 0 0,0-1 0 0 0,-1 0 0 0 0,1 0 0 0 0,-1 0 0 0 0,0 0 0 0 0,-1 0 22 0 0,4-5-136 0 0,1 0-14 0 0,-1 0 6 0 0,-1 0 1 0 0,0 0-1 0 0,0-1 1 0 0,1 1-1 0 0,-1-1 1 0 0,1 0-1 0 0,-1 1 1 0 0,0-1 0 0 0,1 0-1 0 0,-1 0 1 0 0,1 0-1 0 0,0 0 1 0 0,-1 0-1 0 0,1 0 1 0 0,-1-1 143 0 0,1 1-98 0 0,0 0-1 0 0,0 0 1 0 0,-1 0 0 0 0,1 0 0 0 0,0 0 0 0 0,0 0-1 0 0,-1 0 1 0 0,1 1 0 0 0,0-1 0 0 0,-1 0 0 0 0,1 1 0 0 0,-1-1-1 0 0,1 1 1 0 0,-2 0 98 0 0,2 0-177 0 0,-2 0 95 0 0,1 0 0 0 0,-1 1 0 0 0,1 0 0 0 0,-1-1 0 0 0,1 1 0 0 0,0 0 0 0 0,-1 0 0 0 0,1 0 0 0 0,0 1 0 0 0,0-1 0 0 0,0 0 0 0 0,0 1 0 0 0,0-1 0 0 0,-1 2 82 0 0,-2 1 82 0 0,1 1 0 0 0,-1 0 1 0 0,1 0-1 0 0,-1 1 1 0 0,1-1-83 0 0,-3 6 268 0 0,2-4 103 0 0,1 0 0 0 0,0 0 0 0 0,0 0 0 0 0,-2 4-371 0 0,0 5 1238 0 0,5-14-1096 0 0,2 0-12 0 0,1-1-95 0 0,0 1 0 0 0,0-1-1 0 0,0 1 1 0 0,0-1 0 0 0,0 0-1 0 0,0 0 1 0 0,1 0 0 0 0,-1 0 0 0 0,0 0-1 0 0,1 0 1 0 0,-1-1 0 0 0,0 1-1 0 0,1-1 1 0 0,-1 1 0 0 0,1-1-1 0 0,-1 0 1 0 0,1 0 0 0 0,-1 0-1 0 0,1 0 1 0 0,-1-1 0 0 0,0 1-1 0 0,3-1-34 0 0,3-2 117 0 0,-1 1 0 0 0,1-1 0 0 0,-1 0 0 0 0,0 0 0 0 0,0-1-1 0 0,5-3-116 0 0,10-2 245 0 0,-19 8-207 0 0,0 0 0 0 0,0 0 0 0 0,0 0-1 0 0,0-1 1 0 0,0 1 0 0 0,0-1 0 0 0,0 0-38 0 0,1-1 50 0 0,0 1-1 0 0,0-1 1 0 0,0 1 0 0 0,1 0 0 0 0,-1 0 0 0 0,0 1 0 0 0,1-1-1 0 0,1 1-49 0 0,6-3 92 0 0,-9 3-20 0 0,2-2 4 0 0,-3 2 16 0 0,-2 1-1 0 0,0 0-22 0 0,0 0-5 0 0,0 0 0 0 0,-1 2 2 0 0,-13 27 153 0 0,-10 24-152 0 0,19-41-75 0 0,0 0 0 0 0,-7 10 8 0 0,8-15-38 0 0,3-5-3 0 0,0-1 1 0 0,0 1-1 0 0,0-1 0 0 0,0 1 0 0 0,0 0 0 0 0,1-1 1 0 0,-1 1-1 0 0,0 0 0 0 0,1 0 0 0 0,0 0 1 0 0,-1 0 40 0 0,13-3-66 0 0,-8-1 59 0 0,0 1 0 0 0,0-1 0 0 0,0 1 0 0 0,-1-1-1 0 0,1 0 1 0 0,-1 0 0 0 0,1-1 0 0 0,-1 1 0 0 0,0-1 0 0 0,0 0-1 0 0,1 0 8 0 0,15-13-54 0 0,-2 5-16 0 0,-2 0-894 0 0,0 0 1 0 0,6-6 963 0 0,-4 5-3271 0 0,-12 5-2751 0 0</inkml:trace>
  <inkml:trace contextRef="#ctx0" brushRef="#br0" timeOffset="-191550.497">9112 9314 9216 0 0,'0'0'706'0'0,"0"0"-260"0"0,0 0 630 0 0,0 0 326 0 0,0 0 64 0 0,0 0-96 0 0,0 0-425 0 0,-5 14 1209 0 0,5-8-1895 0 0,-1 0 1 0 0,0 0 0 0 0,0 0 0 0 0,-1 0-1 0 0,0 0 1 0 0,-1 1-260 0 0,-3 12 308 0 0,1-3-172 0 0,0-1-1 0 0,-2 0 0 0 0,-1 3-135 0 0,-10 22 70 0 0,-3 12 1 0 0,10-28-53 0 0,2 0-1 0 0,0 1 1 0 0,-2 14-18 0 0,9-28 0 0 0,6-4 0 0 0,-3-6-4 0 0,0 0-1 0 0,0-1 1 0 0,1 1 0 0 0,-1-1-1 0 0,1 1 1 0 0,-1-1-1 0 0,0 0 1 0 0,1 0-1 0 0,-1 1 1 0 0,1-1 0 0 0,-1 0-1 0 0,1 0 1 0 0,-1-1-1 0 0,1 1 1 0 0,-1 0-1 0 0,0 0 1 0 0,1-1 0 0 0,-1 1-1 0 0,1-1 1 0 0,-1 1 4 0 0,30-12-56 0 0,-8 2 56 0 0,-16 7 0 0 0,-1 1 0 0 0,0-1 0 0 0,0 0 0 0 0,4-3 0 0 0,-5 2-3 0 0,1 1 0 0 0,0 0 0 0 0,0 0 0 0 0,0 1 0 0 0,4-1 3 0 0,12-6-49 0 0,-13 6 49 0 0,-2 3-32 0 0,-6 0-134 0 0,-1 0-62 0 0,0 0-18 0 0,0 0-156 0 0,0 0-650 0 0,0 0-284 0 0,0 0-575 0 0,0-2-2178 0 0,-4-4-928 0 0</inkml:trace>
  <inkml:trace contextRef="#ctx0" brushRef="#br0" timeOffset="-190961.977">9168 9386 9848 0 0,'0'0'448'0'0,"0"0"-7"0"0,-1 1-145 0 0,-9 18 1780 0 0,8-15-1456 0 0,-1 0 1 0 0,1 1-1 0 0,0-1 0 0 0,0 0 0 0 0,0 1 0 0 0,0 4-620 0 0,-23 90 2281 0 0,17-70-2208 0 0,-2 0-1 0 0,-1 0 1 0 0,-1-1 0 0 0,-2-1-1 0 0,-5 6-72 0 0,3-9 50 0 0,12-19-38 0 0,0 1-1 0 0,0 0 0 0 0,1 0 0 0 0,-1 0 1 0 0,0 2-12 0 0,2-1 9 0 0,-8 13-21 0 0,12-22-1 0 0,-1 1 0 0 0,1-1 0 0 0,0 1 1 0 0,-1 0-1 0 0,1 0 0 0 0,0-1 0 0 0,0 1 0 0 0,0 0 0 0 0,0 0 0 0 0,2 0 13 0 0,16-11-10 0 0,23-23 10 0 0,-41 34 1 0 0,-2 0 0 0 0,0 1-1 0 0,1-1 0 0 0,-1 1 1 0 0,0-1-1 0 0,1 1 0 0 0,-1-1 1 0 0,1 1-1 0 0,-1 0 1 0 0,1-1-1 0 0,-1 1 0 0 0,1 0 1 0 0,-1-1-1 0 0,1 1 0 0 0,-1 0 1 0 0,1 0-1 0 0,0 0 0 0 0,-1-1 1 0 0,1 1-1 0 0,-1 0 1 0 0,1 0-1 0 0,0 0 0 0 0,-1 0 1 0 0,1 0-1 0 0,-1 0 0 0 0,1 0 1 0 0,0 0-1 0 0,-1 0 0 0 0,1 1 2 0 0,-1-1 0 0 0,0 0 0 0 0,0 0 1 0 0,0 1-1 0 0,0-1 0 0 0,1 0 0 0 0,-1 1 0 0 0,0-1 0 0 0,0 0 0 0 0,0 1 1 0 0,0-1-1 0 0,0 0 0 0 0,0 1 0 0 0,0-1 0 0 0,0 0 0 0 0,0 1 0 0 0,0-1 0 0 0,0 0 1 0 0,0 1-1 0 0,0-1 0 0 0,0 0 0 0 0,0 1 0 0 0,0-1 0 0 0,-1 0 0 0 0,1 1 1 0 0,0-1-1 0 0,0 0-2 0 0,-4 11 6 0 0,0-1 9 0 0,-2 0 1 0 0,1 0-1 0 0,-1 0 0 0 0,-1-1 0 0 0,0 0 1 0 0,0-1-1 0 0,-2 2-15 0 0,-17 19 11 0 0,-4 4-12 0 0,26-29 0 0 0,-1 1-1 0 0,1 0 1 0 0,0-1-1 0 0,0 2 1 0 0,0-1-1 0 0,1 0 1 0 0,-3 6 1 0 0,5-10-54 0 0,1-1-10 0 0,29-8-53 0 0,-24 6 109 0 0,0-1 0 0 0,0 0 1 0 0,0 0-1 0 0,0 0 0 0 0,-1 0 0 0 0,1-1 0 0 0,-1 0 1 0 0,1-1 7 0 0,0 1-2 0 0,-1 0 0 0 0,1 0-1 0 0,0 0 1 0 0,1 0 0 0 0,-1 1 0 0 0,3-1 2 0 0,76-35 126 0 0,-75 36-105 0 0,-2 2 32 0 0,-5 1 17 0 0,-2 4-68 0 0,-1 1 1 0 0,1-1 0 0 0,-1 1-1 0 0,0-1 1 0 0,-1 1 0 0 0,1-1-1 0 0,-1 0 1 0 0,0 1 0 0 0,0-1-1 0 0,0 0 1 0 0,0 0 0 0 0,-1-1-1 0 0,-1 3-2 0 0,-4 2-203 0 0,-9 7-3016 0 0,9-10-2710 0 0</inkml:trace>
  <inkml:trace contextRef="#ctx0" brushRef="#br0" timeOffset="-190179.548">8729 10113 13792 0 0,'0'0'314'0'0,"0"0"46"0"0,0 0 22 0 0,0 0-50 0 0,0 0-110 0 0,7-9 1461 0 0,-4 9 2278 0 0,-1 9-3866 0 0,0 1 1 0 0,-1-1-1 0 0,0 1 0 0 0,0-1 1 0 0,-1 1-1 0 0,0-1 0 0 0,0 1 1 0 0,-1-1-1 0 0,-1 1 0 0 0,1-1 1 0 0,-2 0-1 0 0,-2 9-95 0 0,-1 5 61 0 0,4-16-43 0 0,1 0 0 0 0,-1-1 0 0 0,-1 1 0 0 0,0 1-18 0 0,-1 0 18 0 0,2-1 0 0 0,-1 1 0 0 0,1 0 0 0 0,0 0-18 0 0,1 2 52 0 0,1-8 154 0 0,0-2 62 0 0,0 0 10 0 0,8-6-255 0 0,1-4-253 0 0,0-1 1 0 0,-1 0-1 0 0,0 0 1 0 0,-1-1-1 0 0,1 0 230 0 0,0-1-40 0 0,0 0-1 0 0,2 0 1 0 0,4-4 40 0 0,6-8-47 0 0,-13 16 43 0 0,1 1 1 0 0,0 0-1 0 0,8-5 4 0 0,12-13 0 0 0,-22 20 21 0 0,0 1 0 0 0,1-1 0 0 0,-1 2-1 0 0,1-1 1 0 0,0 1 0 0 0,0 0-1 0 0,0 0 1 0 0,8-2-21 0 0,-11 4 26 0 0,-1 1 0 0 0,1 0-1 0 0,0 0 1 0 0,-1 0 0 0 0,1 0-1 0 0,0 1 1 0 0,0-1 0 0 0,0 1 0 0 0,0 0-1 0 0,-1 0 1 0 0,1 0 0 0 0,0 1-1 0 0,0-1 1 0 0,0 1 0 0 0,-1 0 0 0 0,1 0-1 0 0,0 0 1 0 0,-1 1 0 0 0,1-1-1 0 0,0 1-25 0 0,-2 0 25 0 0,1 1 1 0 0,-1-1-1 0 0,0 0 0 0 0,1 1 0 0 0,-1-1 0 0 0,0 1 0 0 0,-1 0 0 0 0,1-1 0 0 0,0 1 0 0 0,-1 0 0 0 0,1 0 0 0 0,-1 0 1 0 0,0 0-1 0 0,0 0 0 0 0,0 1 0 0 0,-1-1 0 0 0,1 0 0 0 0,-1 0 0 0 0,0 1 0 0 0,0-1 0 0 0,0 0 0 0 0,0 3-25 0 0,-1 10 73 0 0,-1 0 0 0 0,0 0 0 0 0,-1 0 0 0 0,-1 0-73 0 0,1-6 23 0 0,-14 40 84 0 0,15-45-135 0 0,0 1 0 0 0,0-1 0 0 0,0 0 0 0 0,-1 1 1 0 0,0-1-1 0 0,-1 1 28 0 0,-8 17-403 0 0,12-22 341 0 0,-1 0-1 0 0,1 0 0 0 0,0-1 1 0 0,-1 1-1 0 0,0 0 1 0 0,1 0-1 0 0,-1 0 0 0 0,1-1 1 0 0,-1 1-1 0 0,0 0 0 0 0,0-1 1 0 0,1 1-1 0 0,-1-1 1 0 0,0 1-1 0 0,0-1 0 0 0,0 1 1 0 0,0-1-1 0 0,0 1 1 0 0,0-1-1 0 0,0 0 0 0 0,1 0 1 0 0,-1 1-1 0 0,0-1 0 0 0,0 0 1 0 0,0 0-1 0 0,0 0 1 0 0,0 0-1 0 0,0 0 0 0 0,0 0 1 0 0,0 0-1 0 0,0 0 0 0 0,0-1 1 0 0,0 1-1 0 0,0 0 1 0 0,0-1-1 0 0,0 1 0 0 0,0-1 63 0 0,-2 0-238 0 0,1 0 1 0 0,-1 0-1 0 0,1 0 0 0 0,0 0 0 0 0,-1-1 0 0 0,1 1 0 0 0,0-1 0 0 0,0 1 0 0 0,0-1 0 0 0,0 0 0 0 0,0 0 0 0 0,-1-2 238 0 0,-57-88-4543 0 0,38 47 4377 0 0,21 44 444 0 0,1 1 66 0 0,0 0 9 0 0,0 0 32 0 0,0 0 114 0 0,0 0 49 0 0,0 0 11 0 0,-7 2 513 0 0,6-2-1028 0 0,0 0 0 0 0,0 0 0 0 0,1 0 0 0 0,-1 0 0 0 0,0 0 0 0 0,0 1 0 0 0,1-1 0 0 0,-1 0 0 0 0,0 1 0 0 0,1-1 0 0 0,-1 0 0 0 0,1 1 0 0 0,-1-1 0 0 0,0 1-1 0 0,1-1 1 0 0,-1 1 0 0 0,1-1 0 0 0,-1 1-44 0 0,-4 5 344 0 0,3-5-267 0 0,1 1 0 0 0,0-1 0 0 0,0 1 0 0 0,0-1 0 0 0,-1 1 0 0 0,1-1 0 0 0,1 1 0 0 0,-1 0-1 0 0,0-1 1 0 0,0 1 0 0 0,1 0 0 0 0,-1 0 0 0 0,0 1-77 0 0,-1 7 220 0 0,-1 0 0 0 0,-1 0-1 0 0,-1 1-219 0 0,1 0 132 0 0,0 0 0 0 0,0-1 0 0 0,1 2-132 0 0,-2 8 118 0 0,-1 0 0 0 0,-1-1 0 0 0,0 0 1 0 0,-2 0-1 0 0,-8 13-118 0 0,-36 82 232 0 0,47-106-208 0 0,5-7 42 0 0,1-1 14 0 0,12-1 22 0 0,-7-1-229 0 0,-1 0 0 0 0,0 0 0 0 0,0-1 0 0 0,0 0 1 0 0,0 0-1 0 0,2-1 127 0 0,15-11-475 0 0,5-4 220 0 0,-20 15 210 0 0,0 0-1 0 0,1-1 1 0 0,-1 2 0 0 0,1-1-1 0 0,-1 1 1 0 0,3-1 45 0 0,3 0-10 0 0,0 0 0 0 0,1 0 0 0 0,0 1 0 0 0,-1 0 0 0 0,1 1 0 0 0,0 1 0 0 0,0 0-1 0 0,0 1 1 0 0,3 0 10 0 0,-13 1 22 0 0,1 0 0 0 0,-1 0-1 0 0,0 0 1 0 0,0 0-1 0 0,1 0 1 0 0,-1 1-1 0 0,0 0 1 0 0,0-1 0 0 0,0 1-1 0 0,-1 0 1 0 0,1 0-1 0 0,0 1 1 0 0,-1-1-1 0 0,1 0 1 0 0,-1 1 0 0 0,0 0-22 0 0,5 6 180 0 0,0 0 0 0 0,-1 1 0 0 0,0 0 0 0 0,0 2-180 0 0,20 44 957 0 0,-15-32 36 0 0,12 21-993 0 0,-21-42 73 0 0,-1 0-1 0 0,1 0 1 0 0,0-1-1 0 0,0 1 1 0 0,1-1-1 0 0,-1 0 1 0 0,0 1-1 0 0,1-1 1 0 0,0 0-73 0 0,-2-1-94 0 0,0-1-1 0 0,0 1 1 0 0,0-1-1 0 0,0 0 1 0 0,0 1 0 0 0,0-1-1 0 0,0 0 1 0 0,0 1 0 0 0,0-1-1 0 0,0 0 1 0 0,0 0-1 0 0,0 0 95 0 0,0 0-373 0 0,0 0-1 0 0,0 0 0 0 0,0 0 0 0 0,0 0 0 0 0,0-1 0 0 0,0 1 0 0 0,-1 0 0 0 0,1-1 0 0 0,0 1 0 0 0,0 0 0 0 0,0-1 0 0 0,0 1 0 0 0,-1-1 0 0 0,1 0 0 0 0,0 1 374 0 0,11-11-7086 0 0</inkml:trace>
  <inkml:trace contextRef="#ctx0" brushRef="#br0" timeOffset="211549.087">11870 7292 8752 0 0,'5'-1'909'0'0,"15"-3"-603"0"0,-10 4 5207 0 0,-15 12-4188 0 0,-20 46 40 0 0,-3-1-1 0 0,-10 13-1364 0 0,-71 105 17 0 0,80-129 135 0 0,-64 85-17 0 0,-6 10-34 0 0,25-19 215 0 0,73-117-933 0 0,4-5 228 0 0,12-8 87 0 0,19-16 116 0 0,44-28-152 0 0,-74 49 332 0 0,0 0-1 0 0,0 1 1 0 0,0 0-1 0 0,0 0 1 0 0,0 0-1 0 0,1 0 0 0 0,-1 0 1 0 0,1 1-1 0 0,-1 0 1 0 0,3 0 6 0 0,5-1-7 0 0,0 1 1 0 0,1 1 0 0 0,1 0 6 0 0,-7 0 4 0 0,-4 0-4 0 0,0 0 0 0 0,0 1 0 0 0,0 0 0 0 0,0-1 0 0 0,0 1-1 0 0,0 0 1 0 0,0 0 0 0 0,0 1 0 0 0,-1-1 0 0 0,1 1-1 0 0,-1-1 1 0 0,1 1 0 0 0,-1 0 0 0 0,1 0 0 0 0,-1 0 0 0 0,0 0-1 0 0,0 0 1 0 0,0 0 0 0 0,0 1 0 0 0,0-1 0 0 0,0 1 0 0 0,2 4 25 0 0,0-1 0 0 0,-1 1 1 0 0,1 0-1 0 0,-1 0 0 0 0,-1 0 0 0 0,1 1 1 0 0,-1-1-1 0 0,-1 1-25 0 0,3 8 58 0 0,-2-7 9 0 0,0 1 0 0 0,0 0 0 0 0,-1-1 0 0 0,0 1 0 0 0,-1 9-67 0 0,-9 58 756 0 0,-14 53-756 0 0,17-100 100 0 0,-8 27 102 0 0,9-36-144 0 0,0 0 1 0 0,1 0 0 0 0,1 0-1 0 0,0 18-58 0 0,3-34-26 0 0,0-2-23 0 0,-1-1 0 0 0,1 1 0 0 0,1-1 0 0 0,-1 1 0 0 0,0-1 0 0 0,0 0 0 0 0,1 1 0 0 0,0-1 0 0 0,-1 1 0 0 0,2 0 49 0 0,-1-1-377 0 0,1-3-712 0 0,8-1-309 0 0</inkml:trace>
  <inkml:trace contextRef="#ctx0" brushRef="#br0" timeOffset="211911.843">12274 7330 15664 0 0,'0'0'1206'0'0,"0"0"-727"0"0,5 8 635 0 0,-10 30 236 0 0,3-23-1073 0 0,0 0-185 0 0,2-13-87 0 0,0 1 0 0 0,0-1 0 0 0,0 1 0 0 0,-1-1 0 0 0,1 1 0 0 0,-1-1 0 0 0,1 0 0 0 0,-2 2-5 0 0,-12 30-999 0 0,-8 20-2444 0 0,2-19-2369 0 0,8-20 1476 0 0</inkml:trace>
  <inkml:trace contextRef="#ctx0" brushRef="#br0" timeOffset="212328.815">12115 7647 3224 0 0,'0'0'143'0'0,"0"0"303"0"0,0 0 1173 0 0,0 0 511 0 0,0 0 101 0 0,0 0-182 0 0,0 0-826 0 0,0 0-362 0 0,6 0 659 0 0,-1-2-1181 0 0,0 0 0 0 0,0 1 0 0 0,0-1-1 0 0,0-1 1 0 0,1 0-339 0 0,-1 0 231 0 0,0 0 0 0 0,1 1 0 0 0,0 0 0 0 0,-1 0 0 0 0,5-1-231 0 0,-5 2 108 0 0,23 0 142 0 0,-28 1-246 0 0,0 1 1 0 0,1 0-1 0 0,-1-1 0 0 0,0 1 1 0 0,0-1-1 0 0,0 1 1 0 0,0 0-1 0 0,1-1 1 0 0,-1 1-1 0 0,0-1 0 0 0,0 1 1 0 0,0 0-1 0 0,0-1 1 0 0,0 1-1 0 0,0 0 0 0 0,-1 0-4 0 0,1-1 8 0 0,0 5-2 0 0,-1-1 0 0 0,0 1 0 0 0,0 0-1 0 0,0-1 1 0 0,-1 1 0 0 0,1-1 0 0 0,-1 0-1 0 0,0 0 1 0 0,-1 1 0 0 0,1-1 0 0 0,-1-1-1 0 0,-1 3-5 0 0,-8 10-32 0 0,-1 0-1 0 0,-3 2 33 0 0,14-17-4 0 0,-19 24-127 0 0,-14 22 131 0 0,-14 17-65 0 0,32-35 53 0 0,17-28 10 0 0,0-1-1 0 0,0 1 0 0 0,0-1 0 0 0,1 1 0 0 0,-1-1 0 0 0,0 1 0 0 0,1-1 1 0 0,-1 0-1 0 0,0 1 0 0 0,1-1 0 0 0,-1 0 0 0 0,0 1 0 0 0,1-1 0 0 0,-1 0 1 0 0,1 1-1 0 0,-1-1 0 0 0,0 0 0 0 0,1 0 0 0 0,-1 1 0 0 0,1-1 0 0 0,0 0 3 0 0,1 2 0 0 0,2-1 0 0 0,15-3 0 0 0,37-12 0 0 0,-37 8 19 0 0,9-1 26 0 0,-18 4-45 0 0,-1 1-3 0 0,24 1 86 0 0,-37 12 11 0 0,0-4-75 0 0,0 0 1 0 0,-1-1-1 0 0,1 0 1 0 0,-1 0-1 0 0,0 0 1 0 0,-1 0-1 0 0,0-1 1 0 0,0 1 0 0 0,0-2-1 0 0,0 1 1 0 0,-6 3-20 0 0,0 0 34 0 0,0 2-1 0 0,-8 7-33 0 0,8-6 20 0 0,-1-1 0 0 0,-1 0 1 0 0,-12 7-21 0 0,-7 4 3 0 0,-75 51-3 0 0,89-60 0 0 0,16-11 0 0 0,0 1 0 0 0,-1 0 0 0 0,1 0 0 0 0,1 0 0 0 0,-1 0 0 0 0,0 0 0 0 0,0 1 0 0 0,1-1 0 0 0,-1 1 0 0 0,1 0 0 0 0,0 0 0 0 0,-1 1 0 0 0,-2 4-61 0 0,0 1 311 0 0,5-8-248 0 0,1-1 0 0 0,-1 0 0 0 0,0 0 0 0 0,0 0-1 0 0,0 1 1 0 0,1-1 0 0 0,-1 0 0 0 0,0 0 0 0 0,0 0 0 0 0,1 0 0 0 0,-1 1-1 0 0,0-1 1 0 0,0 0 0 0 0,1 0 0 0 0,-1 0 0 0 0,0 0 0 0 0,1 0 0 0 0,-1 0-1 0 0,0 0 1 0 0,0 0 0 0 0,1 0 0 0 0,-1 0 0 0 0,0 0 0 0 0,1 0 0 0 0,-1 0 0 0 0,0 0-1 0 0,0 0 1 0 0,1 0 0 0 0,-1-1 0 0 0,0 1 0 0 0,1 0 0 0 0,-1 0 0 0 0,0 0-1 0 0,0 0-1 0 0,15-4-30 0 0,-1 0 1 0 0,1-1-1 0 0,6-3 30 0 0,26-9 229 0 0,123-39 724 0 0,-64 20-582 0 0,-1 2 1689 0 0,109-20-2060 0 0,-200 51 36 0 0,0-1-1 0 0,0-1 0 0 0,0 0 0 0 0,-1 0 0 0 0,0-2 1 0 0,0 0-1 0 0,10-7-35 0 0,-21 13 197 0 0,-2 1 55 0 0,0 0 4 0 0,-13-10-3870 0 0,5 9-3771 0 0</inkml:trace>
  <inkml:trace contextRef="#ctx0" brushRef="#br0" timeOffset="213000.063">11986 8314 10856 0 0,'0'0'496'0'0,"0"0"-12"0"0,0 0-198 0 0,0 2 305 0 0,-4 17 1671 0 0,3-17-2100 0 0,1 1 0 0 0,-1-1-1 0 0,0 0 1 0 0,1 0-1 0 0,0 1 1 0 0,-1-1 0 0 0,1 0-1 0 0,0 1 1 0 0,0-1-1 0 0,1 1-161 0 0,2 23 1271 0 0,3 21 1008 0 0,0 44-2279 0 0,4-1-183 0 0,-10-88 98 0 0,0-2 11 0 0,0 0-12 0 0,0 0-61 0 0,8-6-196 0 0,-2-1 268 0 0,0-1-1 0 0,0 1 0 0 0,-1-1 1 0 0,0 0-1 0 0,0-1 0 0 0,-1 1 1 0 0,0-1-1 0 0,0 0 0 0 0,-1 0 1 0 0,0-1 75 0 0,2-3-51 0 0,0 0 1 0 0,1 0 0 0 0,0 0 0 0 0,3-3 50 0 0,1 2 4 0 0,0 1 1 0 0,0 0-1 0 0,1 0 0 0 0,5-3-4 0 0,-10 10 72 0 0,0 1 1 0 0,1 0-1 0 0,-1 1 1 0 0,1-1-1 0 0,0 1 1 0 0,0 0-1 0 0,1 1 1 0 0,-1 0-1 0 0,1 0 0 0 0,0 0-72 0 0,-7 3 23 0 0,0-1 0 0 0,1 1-1 0 0,-1 0 1 0 0,1-1 0 0 0,-1 1-1 0 0,0 0 1 0 0,1 0 0 0 0,-1 0-1 0 0,1 0 1 0 0,-1 0-1 0 0,0 0 1 0 0,1 1 0 0 0,-1-1-1 0 0,1 0 1 0 0,-1 1 0 0 0,0-1-1 0 0,0 1 1 0 0,1-1 0 0 0,-1 1-1 0 0,0 0 1 0 0,0 0-1 0 0,2 0-22 0 0,-2 1 16 0 0,0-1-1 0 0,1 1 0 0 0,-1 0 1 0 0,0-1-1 0 0,0 1 0 0 0,0 0 1 0 0,0 0-1 0 0,0 0 0 0 0,0 0 0 0 0,-1 0 1 0 0,1 0-1 0 0,-1 0 0 0 0,1 0 1 0 0,-1 0-16 0 0,1 7 23 0 0,-1-1 0 0 0,1 1 0 0 0,-2-1 0 0 0,1 1 0 0 0,-1-1 0 0 0,0 0 0 0 0,-2 2-23 0 0,-1 8 23 0 0,-2-1 1 0 0,0-1 0 0 0,-1 1-1 0 0,-5 5-23 0 0,1-3 0 0 0,-1 0 0 0 0,-1-2 0 0 0,-8 10 0 0 0,4-7 0 0 0,2 1 0 0 0,-5 9 0 0 0,17-25 2 0 0,1 1-1 0 0,-1-1 1 0 0,1 1-1 0 0,0 0 1 0 0,0-1-1 0 0,1 1 1 0 0,0 0-1 0 0,0 0 1 0 0,0 2-2 0 0,1-8 13 0 0,0 1 1 0 0,0-1 0 0 0,0 1 0 0 0,-1 0-1 0 0,1-1 1 0 0,0 1 0 0 0,0 0 0 0 0,-1-1-1 0 0,1 1 1 0 0,0-1 0 0 0,-1 1 0 0 0,1-1-1 0 0,-1 1 1 0 0,1-1 0 0 0,-1 1-1 0 0,1-1 1 0 0,-1 1 0 0 0,1-1 0 0 0,-1 0-1 0 0,1 1 1 0 0,-1-1-14 0 0,-1 0 237 0 0,8-5-113 0 0,102-60 201 0 0,-76 47-311 0 0,11-8-29 0 0,62-42-2617 0 0,-78 49 1229 0 0</inkml:trace>
  <inkml:trace contextRef="#ctx0" brushRef="#br0" timeOffset="214715.944">13274 7126 10136 0 0,'0'-2'56'0'0,"0"0"0"0"0,0-1 0 0 0,1 1 1 0 0,-1 0-1 0 0,0-1 0 0 0,1 1 0 0 0,0 0 1 0 0,-1-1-1 0 0,1 1 0 0 0,0 0 0 0 0,0 0 1 0 0,0 0-1 0 0,1 0 0 0 0,-1 0 0 0 0,0 0 1 0 0,1 0-1 0 0,-1 0 0 0 0,1 1 0 0 0,0-1 1 0 0,0 0-1 0 0,1 0-56 0 0,15-19 1132 0 0,-16 17-801 0 0,1 1-1 0 0,0-1 0 0 0,0 1 0 0 0,1 0 0 0 0,-1-1 1 0 0,1 2-1 0 0,2-3-330 0 0,6-2 808 0 0,-10 6 7 0 0,-2 0-682 0 0,1 1 0 0 0,-1-1 0 0 0,1 1 0 0 0,-1-1 0 0 0,1 0 0 0 0,0 1 0 0 0,-1-1 0 0 0,1 1 0 0 0,-1 0 0 0 0,1-1 0 0 0,0 1 0 0 0,-1 0 0 0 0,1-1 0 0 0,0 1 0 0 0,0 0 1 0 0,-1-1-1 0 0,1 1 0 0 0,0 0 0 0 0,0 0 0 0 0,-1 0 0 0 0,1 0 0 0 0,0 0 0 0 0,0 0 0 0 0,-1 0 0 0 0,1 0 0 0 0,0 0 0 0 0,0 0 0 0 0,-1 1 0 0 0,1-1 0 0 0,0 0-133 0 0,0 1 35 0 0,-1 0 0 0 0,1 0-1 0 0,-1 0 1 0 0,0 1 0 0 0,1-1 0 0 0,-1 0-1 0 0,0 0 1 0 0,0 0 0 0 0,0 0-1 0 0,0 0 1 0 0,0 0 0 0 0,0 1-1 0 0,0-1 1 0 0,0 0 0 0 0,0 0-1 0 0,0 0 1 0 0,-1 0 0 0 0,1 0-1 0 0,0 0 1 0 0,-1 0 0 0 0,0 1-35 0 0,-15 23 282 0 0,7-11-125 0 0,-26 41 243 0 0,-19 19-400 0 0,-4 8-125 0 0,42-60-149 0 0,-2 0 1 0 0,0-1-1 0 0,-5 3 274 0 0,20-22-22 0 0,-15 18-201 0 0,-25 23-422 0 0,32-34 400 0 0,7-6 59 0 0,0 0 0 0 0,0 0 0 0 0,1 0 0 0 0,-1 1-1 0 0,1-1 1 0 0,0 1 0 0 0,0 0 0 0 0,-1 1 186 0 0,30-5 442 0 0,-25 1-391 0 0,0 0-1 0 0,0-1 1 0 0,0 1-1 0 0,0-1 1 0 0,0 1-1 0 0,0-1 1 0 0,1 0-1 0 0,-1 1 1 0 0,0-1-1 0 0,0 0 1 0 0,0 0-1 0 0,1 0 1 0 0,-1 0-1 0 0,0 0 1 0 0,0 0-1 0 0,1 0-50 0 0,-1 0 47 0 0,0 1 0 0 0,0 0 0 0 0,0-1 0 0 0,0 1 0 0 0,-1 0 0 0 0,1-1-1 0 0,0 1 1 0 0,0 0 0 0 0,0 0 0 0 0,-1 0 0 0 0,1-1 0 0 0,0 2-47 0 0,3 2 165 0 0,-2-2-101 0 0,0 0-1 0 0,0-1 0 0 0,0 1 1 0 0,-1 1-1 0 0,1-1 0 0 0,0 0 0 0 0,-1 0 1 0 0,0 0-1 0 0,1 1 0 0 0,-1-1 1 0 0,0 1-1 0 0,0-1 0 0 0,-1 1 0 0 0,1-1 1 0 0,0 1-1 0 0,-1 0 0 0 0,1-1 1 0 0,-1 1-64 0 0,1 12 446 0 0,0 0 0 0 0,-1 13-446 0 0,0-14 144 0 0,-3 58 420 0 0,2-63-510 0 0,0 1 0 0 0,0 0 0 0 0,-1 0-1 0 0,-2 5-53 0 0,-4 23 77 0 0,6-24-33 0 0,0-1 0 0 0,-1 1 0 0 0,0-1 0 0 0,-5 9-44 0 0,4-3 2 0 0,4-15 0 0 0,-1 0 0 0 0,1-1 0 0 0,-1 1 0 0 0,0-1 0 0 0,-1 1 0 0 0,1-1 0 0 0,0 0 0 0 0,-1 1 0 0 0,0-1 0 0 0,0 0-2 0 0,1-2-214 0 0,1-1-40 0 0,13-19-598 0 0,-5 3 275 0 0,-1 0 1 0 0,-1 0-1 0 0,0-1 0 0 0,3-13 577 0 0,-2 5-1133 0 0,7-16 1133 0 0,12-32-891 0 0,-22 65 851 0 0,0-1 0 0 0,0 1 1 0 0,0 0-1 0 0,1 0 0 0 0,6-6 40 0 0,9-16 146 0 0,-17 25-65 0 0,1 1-1 0 0,0-1 1 0 0,0 1 0 0 0,0-1 0 0 0,1 1-1 0 0,3-2-80 0 0,19-21 505 0 0,-19 19-307 0 0,0 1-1 0 0,0 0 1 0 0,0 0 0 0 0,1 0-1 0 0,0 1 1 0 0,5-3-198 0 0,19-12 547 0 0,-27 16-391 0 0,0 1 0 0 0,1 0 0 0 0,-1 1 0 0 0,1 0 0 0 0,6-2-156 0 0,-11 4 57 0 0,0 0 1 0 0,1 0-1 0 0,-1 0 0 0 0,0 1 0 0 0,1-1 0 0 0,-1 1 0 0 0,1 0 0 0 0,-1 0 0 0 0,1 0 0 0 0,-1 0 1 0 0,1 0-1 0 0,-1 0 0 0 0,1 1 0 0 0,-1-1 0 0 0,1 1 0 0 0,-1 0 0 0 0,0 0 0 0 0,2 0-57 0 0,-3 0 192 0 0,0 1-1 0 0,3 8-5 0 0,-2-6-136 0 0,0-1 0 0 0,0 1 1 0 0,-1 0-1 0 0,0 1 0 0 0,1-1 0 0 0,-2 0 0 0 0,1 0 1 0 0,0 0-1 0 0,-1 1 0 0 0,0 0-50 0 0,1 26 204 0 0,-1-9-120 0 0,0 1-1 0 0,-1-1 0 0 0,-1 0 0 0 0,-3 10-83 0 0,5-30 3 0 0,-13 55 94 0 0,3 1 1 0 0,1 5-98 0 0,-8 48 10 0 0,15-102-9 0 0,0-1-1 0 0,0 1 1 0 0,-1-1-1 0 0,0 0 1 0 0,0 0-1 0 0,-2 3 0 0 0,-9 21-17 0 0,14-31 40 0 0,-1 1 1 0 0,1-1 0 0 0,-1 0 0 0 0,1 0 0 0 0,-1 0 0 0 0,0 0-1 0 0,0 0 1 0 0,1 0 0 0 0,-1 0 0 0 0,-1 1-24 0 0,-2 2-867 0 0,3 1-3488 0 0,1-5 2505 0 0</inkml:trace>
  <inkml:trace contextRef="#ctx0" brushRef="#br0" timeOffset="-213903.961">13137 7652 11520 0 0,'0'0'528'0'0,"0"0"-16"0"0,0 0-171 0 0,2 0 482 0 0,95-5 5019 0 0,-72 10-5210 0 0,-19 6-503 0 0,-5-9-118 0 0,0 0-1 0 0,0 0 1 0 0,0 0-1 0 0,0 0 1 0 0,0 1-1 0 0,0-1 1 0 0,0 0-1 0 0,-1 0 0 0 0,1 2-10 0 0,-1-3 8 0 0,0 1-1 0 0,-1 0 1 0 0,1-1-1 0 0,0 1 1 0 0,-1-1-1 0 0,1 1 1 0 0,-1-1-1 0 0,1 0 1 0 0,-1 1-1 0 0,0-1 0 0 0,0 0 1 0 0,1 1-1 0 0,-1-1 1 0 0,0 0-1 0 0,0 0 1 0 0,-1 1-8 0 0,-5 8 5 0 0,0 0 1 0 0,-4 10-6 0 0,-11 16-1 0 0,16-25 1 0 0,5-9-1 0 0,-1 1 0 0 0,1-1 0 0 0,0 0 0 0 0,-1 1 0 0 0,0-1 0 0 0,0 0 0 0 0,0 0 0 0 0,0 0 0 0 0,0 0 0 0 0,0-1 0 0 0,0 1 0 0 0,0 0 0 0 0,-2 0 1 0 0,2-1-65 0 0,2-1-7 0 0,23 0-47 0 0,-21 0 116 0 0,1-1 1 0 0,0 1-1 0 0,0-1 1 0 0,0 1-1 0 0,-1-1 0 0 0,1 0 1 0 0,1 0 2 0 0,-1-1-8 0 0,0 1 0 0 0,-1 0 0 0 0,1 1 0 0 0,0-1-1 0 0,0 1 1 0 0,0-1 0 0 0,2 1 8 0 0,-1 1 1 0 0,12-3 62 0 0,-5 0-59 0 0,-10 2-7 0 0,0 0 0 0 0,-1-1 0 0 0,1 1 0 0 0,0 0 0 0 0,0 0 1 0 0,0 0-1 0 0,0 0 0 0 0,0 0 0 0 0,0 0 0 0 0,0 0 0 0 0,0 0 0 0 0,0 1 0 0 0,-1-1 0 0 0,1 0 1 0 0,0 0-1 0 0,0 1 3 0 0,4 5 32 0 0,-4-5-31 0 0,-1-1 1 0 0,1 0 0 0 0,-1 1-1 0 0,0-1 1 0 0,1 0-1 0 0,-1 1 1 0 0,1-1 0 0 0,-1 0-1 0 0,0 1 1 0 0,1-1 0 0 0,-1 1-1 0 0,0-1 1 0 0,1 1-1 0 0,-1-1 1 0 0,0 1 0 0 0,0-1-1 0 0,0 1 1 0 0,1-1 0 0 0,-1 1-1 0 0,0-1 1 0 0,0 1-1 0 0,0 0 1 0 0,0-1 0 0 0,0 1-1 0 0,0-1 1 0 0,0 1-1 0 0,0-1 1 0 0,0 1 0 0 0,0-1-1 0 0,-1 1 1 0 0,1 0 0 0 0,0-1-1 0 0,0 1-1 0 0,-1 5 21 0 0,3 4-21 0 0,-4-5-10 0 0,-4 15-108 0 0,-10 1 118 0 0,13-17 0 0 0,0 1 0 0 0,0-1 0 0 0,0 0 0 0 0,-1 0 0 0 0,0 0 0 0 0,-3 2 0 0 0,-33 20 0 0 0,29-20 3 0 0,0 1 0 0 0,1 0-1 0 0,0 0 1 0 0,-6 7-3 0 0,4-2 38 0 0,-1 0 0 0 0,0-1-1 0 0,-5 2-37 0 0,2 0 42 0 0,0 0-1 0 0,-4 6-41 0 0,-25 21 63 0 0,-54 46 5 0 0,18-15-51 0 0,70-62-6 0 0,-91 74 31 0 0,-55 62-42 0 0,60-34 0 0 0,91-101-14 0 0,5-8-56 0 0,14-11-70 0 0,20-19 3 0 0,-20 16 66 0 0,1 1-1 0 0,5-3 72 0 0,46-34-150 0 0,-29 20-68 0 0,8-2 218 0 0,-4 2-119 0 0,-26 17 85 0 0,-1 2 0 0 0,1 0-1 0 0,1 0 1 0 0,0 1 34 0 0,-12 7-5 0 0,23-10-81 0 0,15-4 86 0 0,-35 12-9 0 0,1 1 0 0 0,0 1 0 0 0,0-1-1 0 0,0 1 1 0 0,1 0 0 0 0,-1 1-1 0 0,0 0 1 0 0,6 0 9 0 0,-11 1 9 0 0,1-1 0 0 0,-1 1 0 0 0,0-1 0 0 0,1 1 0 0 0,-1 0 0 0 0,0 0 0 0 0,0 0 0 0 0,0 0 0 0 0,0 0 0 0 0,0 0 0 0 0,0 1 1 0 0,0-1-1 0 0,0 1 0 0 0,0-1 0 0 0,0 1 0 0 0,-1 0 0 0 0,1 0 0 0 0,-1 0 0 0 0,0 0 0 0 0,1 0 0 0 0,-1 0 0 0 0,0 0 0 0 0,0 0 0 0 0,0 0 0 0 0,0 1 0 0 0,-1-1 0 0 0,1 0 0 0 0,0 1 0 0 0,-1-1 0 0 0,0 0 0 0 0,0 1 0 0 0,0-1 0 0 0,0 0 0 0 0,0 1 0 0 0,0-1 0 0 0,-1 3-9 0 0,-3 18 179 0 0,3-15-35 0 0,-1 1-1 0 0,0-1 0 0 0,0 0 0 0 0,-4 8-143 0 0,3-8 115 0 0,1-1-1 0 0,-1 1 0 0 0,2 0 1 0 0,-1 0-1 0 0,1 0 1 0 0,0 1-1 0 0,1-1 0 0 0,0 0 1 0 0,0 3-115 0 0,0-6 60 0 0,0-3-52 0 0,0-1 1 0 0,1 1 0 0 0,-1 0 0 0 0,0 0 0 0 0,0-1 0 0 0,1 1-1 0 0,-1 0 1 0 0,1-1 0 0 0,-1 1 0 0 0,1-1 0 0 0,0 1-1 0 0,0-1 1 0 0,0 1 0 0 0,0-1 0 0 0,0 1 0 0 0,0-1-1 0 0,0 0 1 0 0,0 1 0 0 0,0-1 0 0 0,0 0 0 0 0,1 1-9 0 0,1-1 7 0 0,0 1 0 0 0,0 0 0 0 0,0-1 0 0 0,0 0 0 0 0,0 0 0 0 0,0 0 0 0 0,1 0 0 0 0,-1 0 0 0 0,0 0 0 0 0,1-1 0 0 0,-1 0-7 0 0,8 1 1 0 0,-1-1 0 0 0,1 0 1 0 0,-1-1-1 0 0,1 0 0 0 0,-1-1 0 0 0,0 0 0 0 0,1-1-1 0 0,4-1-4 0 0,42-13 176 0 0,34-14-172 0 0,-32 8 133 0 0,-38 16-126 0 0,0 0 0 0 0,0-2-1 0 0,-1-1 1 0 0,6-5-7 0 0,-4 5 0 0 0,16-6 0 0 0,-30 13-22 0 0,-9 1-159 0 0,0 1 167 0 0,1 1 0 0 0,0-1 0 0 0,0 1 0 0 0,0 0 0 0 0,-1-1 0 0 0,1 1 0 0 0,0 0 0 0 0,0-1 0 0 0,-1 1 0 0 0,1 0 0 0 0,0-1 0 0 0,-1 1-1 0 0,1 0 1 0 0,-1-1 0 0 0,1 1 0 0 0,0 0 0 0 0,-1 0 0 0 0,1 0 0 0 0,-1-1 0 0 0,1 1 0 0 0,0 0 0 0 0,-1 0 14 0 0,-31-3-3368 0 0,19 3 1617 0 0</inkml:trace>
  <inkml:trace contextRef="#ctx0" brushRef="#br0" timeOffset="-213564.036">13163 8184 14888 0 0,'0'0'656'0'0,"0"0"144"0"0,8 8-641 0 0,1 0-159 0 0,-6-1 0 0 0,7 0 0 0 0,-2 1 536 0 0,-3-3 72 0 0,3 1 24 0 0,-8-6 0 0 0,0 0-320 0 0,4 8-64 0 0,9 3-16 0 0,-3 2 0 0 0,-10-13-328 0 0,8 3-72 0 0,4-3-16 0 0,1 0-7631 0 0</inkml:trace>
  <inkml:trace contextRef="#ctx0" brushRef="#br0" timeOffset="-213563.036">13701 8069 18399 0 0,'1'0'844'0'0,"2"0"-757"0"0,1 1 0 0 0,-1-1-1 0 0,0 1 1 0 0,0 0 0 0 0,0 0-1 0 0,0 0 1 0 0,0 0 0 0 0,0 1-1 0 0,0-1 1 0 0,0 1-1 0 0,-1-1 1 0 0,1 1 0 0 0,0 0-1 0 0,-1 0 1 0 0,1 1 0 0 0,-1-1-1 0 0,0 0 1 0 0,0 1 0 0 0,1 1-87 0 0,4 5 609 0 0,-1 1 1 0 0,0-1 0 0 0,-1 1-1 0 0,0 0 1 0 0,0 2-610 0 0,8 14 838 0 0,-10-19-713 0 0,1 0-1 0 0,-1-1 1 0 0,-1 1 0 0 0,1 0 0 0 0,-1 1 0 0 0,0-1 0 0 0,0 3-125 0 0,2 12-50 0 0,0-1-2161 0 0,-3-6-2723 0 0,-1 6-2993 0 0</inkml:trace>
  <inkml:trace contextRef="#ctx0" brushRef="#br0" timeOffset="-173252.248">15108 2805 15176 0 0,'0'0'694'0'0,"0"0"-17"0"0,0 0-346 0 0,0 0 154 0 0,0 0 113 0 0,2 1 18 0 0,10 14 646 0 0,-8-10-905 0 0,-1-1 1 0 0,0 0 0 0 0,1-1 0 0 0,0 1-1 0 0,2 1-357 0 0,3 2 195 0 0,0-1 1 0 0,-1 1-1 0 0,1 2-195 0 0,-6-7-17 0 0,-1 0 0 0 0,0 0 0 0 0,0 1 0 0 0,0-1 0 0 0,-1 1 0 0 0,1-1 0 0 0,-1 1-1 0 0,1 0 1 0 0,-1 0 0 0 0,0 0 0 0 0,0 0 0 0 0,0 0 0 0 0,0 1 17 0 0,2 12-300 0 0,-1-5-691 0 0,0-1 1 0 0,-1 0-1 0 0,0 3 991 0 0,-1 10-1752 0 0</inkml:trace>
  <inkml:trace contextRef="#ctx0" brushRef="#br0" timeOffset="-172916.482">15121 3426 5064 0 0,'0'0'232'0'0,"1"0"-14"0"0,5 0 192 0 0,17-1 9764 0 0,-11-2-8403 0 0,-11 2-833 0 0,11 1 454 0 0,-9 0-1313 0 0,0 0-1 0 0,-1 0 0 0 0,1 0 1 0 0,0 0-1 0 0,-1 1 0 0 0,1 0 1 0 0,0-1-1 0 0,-1 1 0 0 0,1 0 1 0 0,-1 0-1 0 0,1 0 0 0 0,-1 0 1 0 0,1 1-1 0 0,-1-1 0 0 0,0 1 1 0 0,0 0-1 0 0,0-1 0 0 0,0 1 0 0 0,0 0 1 0 0,0 0-1 0 0,0 0 0 0 0,1 2-78 0 0,-1 0 34 0 0,0 0 0 0 0,0 0-1 0 0,-1 0 1 0 0,1 0-1 0 0,-1 0 1 0 0,0 0 0 0 0,0 0-1 0 0,0 1 1 0 0,-1-1 0 0 0,0 0-1 0 0,0 1 1 0 0,0-1-1 0 0,0 4-33 0 0,-1 11 102 0 0,-1 0 0 0 0,-1-1 0 0 0,-1 1 0 0 0,-3 9-102 0 0,4-17 30 0 0,1 1-1 0 0,0 0 0 0 0,1-1 1 0 0,0 8-30 0 0,0-4 41 0 0,0 1 0 0 0,-4 11-41 0 0,-30 130 80 0 0,23-93-16 0 0,11-57-52 0 0,3-7-6 0 0,0 1 0 0 0,0-1 1 0 0,0 0-1 0 0,0 0 0 0 0,0 0 0 0 0,0 0 0 0 0,0 0 0 0 0,0 0 0 0 0,0 0-6 0 0,1-1-43 0 0,1-1 0 0 0,-1 1 0 0 0,0 0 0 0 0,0-1 0 0 0,0 1 0 0 0,-1-1 0 0 0,1 0 0 0 0,0 0 0 0 0,-1 0 0 0 0,3-2 43 0 0,22-25-1573 0 0,-23 24 1112 0 0,10-14-750 0 0</inkml:trace>
  <inkml:trace contextRef="#ctx0" brushRef="#br0" timeOffset="-172267.427">15715 2701 19895 0 0,'0'0'455'0'0,"0"0"61"0"0,0 0 28 0 0,0 0-61 0 0,20 0 1143 0 0,20-3-814 0 0,16-4-426 0 0,-22 6-376 0 0,-5 1-20 0 0,-26 0-48 0 0,-3 1-26 0 0,3 4 37 0 0,-2-4 31 0 0,0 0 0 0 0,0 0-1 0 0,-1 0 1 0 0,1 0 0 0 0,0 0 0 0 0,-1 0 0 0 0,1 0 0 0 0,-1 0 0 0 0,1 0 0 0 0,-1 0 0 0 0,0 0 0 0 0,1 0 0 0 0,-1 0 0 0 0,0 0 0 0 0,0 0 0 0 0,0 1 0 0 0,1-1 0 0 0,-2 0 0 0 0,1 0 0 0 0,0 0 0 0 0,0 0 0 0 0,0 0-1 0 0,0 1 1 0 0,-1-1 0 0 0,1 0 0 0 0,0 0 0 0 0,-1 0 0 0 0,1 0 0 0 0,-1 0 0 0 0,1 0 0 0 0,-1 0 0 0 0,0 0 0 0 0,0 0 16 0 0,-7 8-126 0 0,6-7 82 0 0,-1 0 1 0 0,1 1 0 0 0,0-1 0 0 0,-1 1-1 0 0,1-1 1 0 0,1 1 0 0 0,-2 2 43 0 0,-1 4-109 0 0,3-6 81 0 0,0-1 0 0 0,1 0 0 0 0,-1 1 0 0 0,-1-1 0 0 0,1 0 0 0 0,0 0 0 0 0,-1 0 0 0 0,1 0 0 0 0,-1 0-1 0 0,1-1 1 0 0,-1 2 28 0 0,-81 68-635 0 0,42-36 485 0 0,-32 34 150 0 0,73-68 9 0 0,-1-1 1 0 0,1 0-1 0 0,0 1 0 0 0,-1-1 0 0 0,1 0 1 0 0,0 1-1 0 0,-1-1 0 0 0,1 0 0 0 0,0 1 1 0 0,-1-1-1 0 0,1 1 0 0 0,0-1 0 0 0,0 0 1 0 0,0 1-1 0 0,-1-1 0 0 0,1 1 1 0 0,0-1-1 0 0,0 1 0 0 0,0-1 0 0 0,0 1 1 0 0,0-1-1 0 0,0 1 0 0 0,0-1 0 0 0,0 1 1 0 0,0-1-1 0 0,0 1 0 0 0,0-1 0 0 0,0 1 1 0 0,0-1-1 0 0,0 0 0 0 0,1 1 1 0 0,-1-1-1 0 0,0 1 0 0 0,0-1 0 0 0,1 1 1 0 0,-1-1-1 0 0,0 0 0 0 0,0 1 0 0 0,1-1 1 0 0,-1 1-10 0 0,2 0 3 0 0,1 1 1 0 0,-1-1-1 0 0,1 1 1 0 0,-1-1 0 0 0,1 0-1 0 0,-1 0 1 0 0,1 0-4 0 0,9 5 57 0 0,-3-3-46 0 0,0-1 0 0 0,0 0 0 0 0,0 0 0 0 0,0 0 0 0 0,0-1-1 0 0,0-1 1 0 0,5 1-11 0 0,-7-1-10 0 0,-5 0 11 0 0,-1 0 0 0 0,1 1 0 0 0,0-1 0 0 0,-1 1 0 0 0,1-1 1 0 0,-1 1-1 0 0,1 0 0 0 0,-1 0 0 0 0,1 0 0 0 0,-1 0 0 0 0,1 0-1 0 0,1 1 13 0 0,-10 7 74 0 0,7-8-83 0 0,-1 0 0 0 0,1 0 0 0 0,0 0 1 0 0,-1 0-1 0 0,1 0 0 0 0,0 0 1 0 0,-1-1-1 0 0,1 1 0 0 0,0 0 0 0 0,0 0 1 0 0,0 0-1 0 0,0 0 0 0 0,0 0 1 0 0,0 0-1 0 0,0 1-4 0 0,-1 13 69 0 0,-3-7-37 0 0,1-1-1 0 0,-1 1 1 0 0,-1-1-1 0 0,0 0 1 0 0,-2 2-32 0 0,-5 9 27 0 0,7-13 2 0 0,4-4-20 0 0,0 0 0 0 0,-1 0-1 0 0,1 1 1 0 0,0-1-1 0 0,0 1 1 0 0,0-1 0 0 0,0 1-1 0 0,0-1 1 0 0,0 1 0 0 0,1 0-1 0 0,-1 0-8 0 0,-19 36 563 0 0,18-35-560 0 0,1 0 1 0 0,0 0-1 0 0,0 0 0 0 0,1 0 0 0 0,-1 0 1 0 0,1 0-1 0 0,-1 0 0 0 0,1 2-3 0 0,-3 16-5 0 0,-6 3-164 0 0,-2 0-1 0 0,0-1 0 0 0,-4 5 170 0 0,14-28-1 0 0,-10 18-3 0 0,-1 0 1 0 0,-1-1 0 0 0,-1-1 0 0 0,0 0 0 0 0,-1-1 0 0 0,0 0-1 0 0,-1-2 1 0 0,-7 5 3 0 0,-20 13 0 0 0,35-25 43 0 0,13-6 59 0 0,19-8 124 0 0,-15 5-181 0 0,188-53 9 0 0,27-5 104 0 0,-194 53-109 0 0,-12 3-11 0 0,1-1-1 0 0,13-5-37 0 0,-23 8-9 0 0,-7 2 14 0 0,0 1 0 0 0,1-1 0 0 0,-1 0 0 0 0,0 0 0 0 0,0 0 0 0 0,0 0 0 0 0,0 0 0 0 0,-1 0 0 0 0,1 0 0 0 0,0-1 0 0 0,0 1 0 0 0,-1-1 0 0 0,2-1-5 0 0,-14-2-292 0 0,5 4-778 0 0,-1 1 0 0 0,1-1-1 0 0,0 1 1 0 0,0 0 0 0 0,-1 0-1 0 0,-4 1 1071 0 0,4 0-2456 0 0,-13-1-4077 0 0</inkml:trace>
  <inkml:trace contextRef="#ctx0" brushRef="#br0" timeOffset="-171936.405">15651 2919 8288 0 0,'3'-15'619'0'0,"-1"7"-135"0"0,-1 0 0 0 0,0 0 1 0 0,0-7-485 0 0,0 12 385 0 0,-1 1 1 0 0,1 0-1 0 0,0-1 1 0 0,-1 1-1 0 0,1 0 1 0 0,0 0 0 0 0,0 0-1 0 0,1 0 1 0 0,-1-1-1 0 0,0 2 1 0 0,1-1-1 0 0,0-1-385 0 0,6-8 2949 0 0,-7 10-1875 0 0,-1 1-265 0 0,2 0-669 0 0,0 1-1 0 0,0-1 1 0 0,0 1 0 0 0,-1 0-1 0 0,1-1 1 0 0,0 1 0 0 0,0 0-1 0 0,0 0 1 0 0,0 0 0 0 0,-1 1 0 0 0,1-1-1 0 0,-1 0 1 0 0,1 1 0 0 0,-1-1-1 0 0,1 1 1 0 0,-1-1-140 0 0,2 3 123 0 0,0-1 1 0 0,0 1 0 0 0,-1-1-1 0 0,1 1 1 0 0,-1 0-1 0 0,0 0 1 0 0,0 0-124 0 0,5 17 468 0 0,-2-1 0 0 0,0 1 0 0 0,1 13-468 0 0,-3-7 269 0 0,-1 0 0 0 0,-1 0 0 0 0,-3 13-269 0 0,-8 85 472 0 0,7-93-395 0 0,-16 100 219 0 0,1 4-193 0 0,6-46 2 0 0,-13 42-105 0 0,1-6 15 0 0,15-77-83 0 0,2-17-149 0 0,2 0 0 0 0,1 12 217 0 0,1-15-753 0 0,-1 10-875 0 0,6-16-5118 0 0,2-14-406 0 0</inkml:trace>
  <inkml:trace contextRef="#ctx0" brushRef="#br0" timeOffset="-171601.857">16301 2881 20303 0 0,'0'0'463'0'0,"0"0"61"0"0,0 0 29 0 0,0 0-58 0 0,2 1-260 0 0,12 6 367 0 0,-10-5-408 0 0,-1 0 1 0 0,0 0 0 0 0,1-1 0 0 0,-1 1-1 0 0,1-1 1 0 0,1 1-195 0 0,0 0-68 0 0,0 0 0 0 0,1 1 0 0 0,-1 0 0 0 0,-1 0 0 0 0,1 0 0 0 0,1 2 68 0 0,15 9-1334 0 0,-4-4 324 0 0</inkml:trace>
  <inkml:trace contextRef="#ctx0" brushRef="#br0" timeOffset="-171233.699">16353 3303 4144 0 0,'-3'10'102'0'0,"1"-6"-58"0"0,0 1 0 0 0,0-1-1 0 0,0 1 1 0 0,0-1 0 0 0,-1 0-1 0 0,0 0 1 0 0,0 0-44 0 0,2-2 263 0 0,0 0 0 0 0,0 0 1 0 0,-1 0-1 0 0,1 0 0 0 0,0 0 1 0 0,1 0-1 0 0,-1 0 0 0 0,0 0 0 0 0,1 0 1 0 0,-1 2-264 0 0,-6 14 3176 0 0,9-8 4098 0 0,6 4-4858 0 0,4-3-1308 0 0,-10-9-985 0 0,0-1 1 0 0,0 1-1 0 0,-1-1 1 0 0,1 1-1 0 0,0 0 1 0 0,-1 0-1 0 0,1 0 1 0 0,-1 0-1 0 0,1 2-123 0 0,12 17 733 0 0,-12-19-691 0 0,0 0 0 0 0,-1 0 0 0 0,1 0 1 0 0,-1 0-1 0 0,1 1 0 0 0,-1-1 0 0 0,0 0 1 0 0,0 1-1 0 0,0-1 0 0 0,0 1 0 0 0,0 2-42 0 0,1 4 81 0 0,-1 0 0 0 0,1 0 0 0 0,-2 0 0 0 0,1 0 0 0 0,-1 0 0 0 0,-1 0-1 0 0,0 0 1 0 0,0 1 0 0 0,-1 0-81 0 0,-4 32 105 0 0,5-30-65 0 0,-1-1 1 0 0,-2 12-41 0 0,-27 81 10 0 0,23-72 21 0 0,-2-1 0 0 0,-2 0 1 0 0,-9 18-32 0 0,-22 59 126 0 0,29-67-116 0 0,12-31 4 0 0,-1-1 0 0 0,0 1 0 0 0,-1-1 0 0 0,-2 4-14 0 0,4-11 2 0 0,2-1-5 0 0,-1-1 0 0 0,1 1 0 0 0,-1 0 0 0 0,1-1 0 0 0,-1 1 0 0 0,1 0 0 0 0,0-1 0 0 0,-1 1 0 0 0,1 0 0 0 0,0-1 0 0 0,-1 1 0 0 0,1 0 0 0 0,0 0 0 0 0,0-1 0 0 0,0 1 0 0 0,0 0-1 0 0,0 0 1 0 0,0 0 0 0 0,0-1 0 0 0,0 1 0 0 0,0 0 3 0 0,3-2-72 0 0,7-2 12 0 0,0-1-1 0 0,-1-1 1 0 0,1 0-1 0 0,-1 0 1 0 0,8-7 60 0 0,14-12-1634 0 0,-1 0-3833 0 0,-29 23 5148 0 0,28-21-6918 0 0</inkml:trace>
  <inkml:trace contextRef="#ctx0" brushRef="#br0" timeOffset="-170905.183">17111 2797 14280 0 0,'0'0'1102'0'0,"0"0"-532"0"0,0 0 433 0 0,0 0 264 0 0,0 0 56 0 0,0 0-57 0 0,0 0-282 0 0,0 0-120 0 0,0 0-28 0 0,0 1-50 0 0,-15 17 352 0 0,12-15-994 0 0,1 0 0 0 0,-1 1 0 0 0,0 0 0 0 0,1-1 0 0 0,-1 1 0 0 0,0 2-144 0 0,-5 11 123 0 0,-1 0 0 0 0,0-1 0 0 0,-2 0 0 0 0,-7 9-123 0 0,3-5 27 0 0,-44 55 56 0 0,20-28-49 0 0,-51 65 38 0 0,85-105-72 0 0,0 1 0 0 0,0 1 0 0 0,1-1 0 0 0,0 1 0 0 0,-1 3 0 0 0,-5 12-10 0 0,9-23 4 0 0,0 0 0 0 0,1 0 1 0 0,-1 0-1 0 0,1 0 1 0 0,0 1-1 0 0,-1-1 1 0 0,1 0-1 0 0,0 0 0 0 0,-1 0 1 0 0,1 0-1 0 0,0 1 1 0 0,0-1-1 0 0,0 0 1 0 0,0 0-1 0 0,0 0 1 0 0,1 1-1 0 0,-1-1 0 0 0,0 0 1 0 0,0 0-1 0 0,1 0 1 0 0,-1 0-1 0 0,1 0 1 0 0,-1 0-1 0 0,1 1 1 0 0,-1-1-1 0 0,1 0 0 0 0,0 0 1 0 0,-1-1-1 0 0,1 2 6 0 0,1-1-16 0 0,0 0 0 0 0,-1 0 0 0 0,1 0 0 0 0,0 0 0 0 0,-1-1 0 0 0,1 1 0 0 0,0 0 0 0 0,0-1 0 0 0,0 1 0 0 0,-1-1 0 0 0,1 0 0 0 0,0 0 0 0 0,0 1 0 0 0,0-1 0 0 0,0-1 0 0 0,0 1 0 0 0,0 0 0 0 0,0 0 0 0 0,1-1 16 0 0,14-1-53 0 0,-11 2 29 0 0,-1-1 0 0 0,1 0 1 0 0,-1 0-1 0 0,1 0 0 0 0,-1-1 0 0 0,4 0 24 0 0,-1-2-20 0 0,0 2 1 0 0,1-1-1 0 0,5 0 20 0 0,18-5 49 0 0,-20 4-34 0 0,1 1 1 0 0,-1 0 0 0 0,1 1 0 0 0,0 0 0 0 0,3 0-16 0 0,22-2 19 0 0,-16 0-19 0 0,-12 2 0 0 0,-1 0 0 0 0,1 1 0 0 0,8 0 0 0 0,6 1 0 0 0,-24 0 0 0 0,1 0 0 0 0,-1 0 0 0 0,1 0 0 0 0,-1 0 0 0 0,0 0 0 0 0,1 1 0 0 0,-1-1 0 0 0,1 0 0 0 0,-1 0 0 0 0,1 0 0 0 0,-1 0 0 0 0,0 1 0 0 0,1-1 0 0 0,-1 0 0 0 0,0 0 0 0 0,1 1 0 0 0,-1-1 0 0 0,0 0 0 0 0,1 0 0 0 0,-1 1 0 0 0,0-1 0 0 0,0 0 0 0 0,1 1 0 0 0,-1-1 0 0 0,0 1 0 0 0,0-1 0 0 0,0 0 0 0 0,1 1 0 0 0,-1-1 0 0 0,0 1 0 0 0,0-1 0 0 0,0 0 0 0 0,0 1 0 0 0,0-1 0 0 0,0 1 0 0 0,0-1 0 0 0,0 1 0 0 0,0 1 0 0 0,1 0 0 0 0,-1 0 0 0 0,0 0 0 0 0,0 0 0 0 0,0 0 0 0 0,0 0 0 0 0,0 0 0 0 0,-1 0 0 0 0,1 0 0 0 0,-1 0 0 0 0,1 0 0 0 0,-1 0 0 0 0,0 0 0 0 0,0 0 0 0 0,1 0 0 0 0,-1 0 0 0 0,-1-1 0 0 0,1 1 0 0 0,0 0 0 0 0,0-1 0 0 0,-1 1 0 0 0,1-1 0 0 0,-1 1 0 0 0,-1 1 0 0 0,1 1 0 0 0,-1-1 0 0 0,1 1 0 0 0,0-1 0 0 0,-1 3 0 0 0,-1 2 0 0 0,0 0 0 0 0,-1-1 0 0 0,0 0 0 0 0,-1 0 0 0 0,1 0 0 0 0,-1-1 0 0 0,0 0 0 0 0,-1 0 0 0 0,-22 25 0 0 0,13-10 0 0 0,6-8 0 0 0,-1 0 0 0 0,-4 4 0 0 0,-13 13 0 0 0,-13 21 0 0 0,20-22 0 0 0,12-17 0 0 0,1-1 0 0 0,-2 0 0 0 0,1 0 0 0 0,-7 4 0 0 0,-5 14-776 0 0,21-28 350 0 0,0-1-716 0 0,0 0-306 0 0,0 0-1244 0 0,0 0-4727 0 0</inkml:trace>
  <inkml:trace contextRef="#ctx0" brushRef="#br0" timeOffset="-170569.195">16771 3437 16208 0 0,'0'0'365'0'0,"0"0"56"0"0,0 0 26 0 0,-2 0-53 0 0,0 1-158 0 0,0 0 0 0 0,0 0 0 0 0,0 0 0 0 0,0 0 0 0 0,1 0 0 0 0,-1 0-1 0 0,0 0 1 0 0,0 1 0 0 0,1-1 0 0 0,-1 0 0 0 0,1 1 0 0 0,-1 0 0 0 0,1-1-1 0 0,-1 2-235 0 0,-2 2 590 0 0,2-3-478 0 0,1-1 0 0 0,0 0 0 0 0,0 1 0 0 0,0-1 0 0 0,1 1 0 0 0,-1-1-1 0 0,0 1 1 0 0,1 0 0 0 0,-1-1 0 0 0,1 1 0 0 0,-1-1 0 0 0,1 1 0 0 0,0 0 0 0 0,-1-1-1 0 0,1 1 1 0 0,0 0-112 0 0,3 26 611 0 0,-2-21-502 0 0,-1 6 5 0 0,1 0 0 0 0,-2 0 0 0 0,1 0 0 0 0,-3 6-114 0 0,1 7 96 0 0,-4 21 41 0 0,-3 1 0 0 0,-5 15-137 0 0,-7 34 86 0 0,19-84-80 0 0,0 1 1 0 0,1 0 0 0 0,0-1-1 0 0,1 1 1 0 0,1 0 0 0 0,0 0-1 0 0,2 6-6 0 0,-1-12 97 0 0,-1-1 0 0 0,1 1 0 0 0,0-1 0 0 0,0 0 0 0 0,3 4-97 0 0,-3-8 36 0 0,0 1 0 0 0,0-1 0 0 0,0 0 0 0 0,0 0 0 0 0,1 0 0 0 0,-1 0 0 0 0,1 0 0 0 0,0-1-1 0 0,0 1 1 0 0,0-1 0 0 0,0 0 0 0 0,1 1-36 0 0,3 0 10 0 0,0 1 0 0 0,1-1-1 0 0,-1 0 1 0 0,1 0 0 0 0,0-1-1 0 0,0 0 1 0 0,0 0 0 0 0,0-1 0 0 0,0 0-1 0 0,0 0 1 0 0,0-1 0 0 0,1 0-1 0 0,-1-1 1 0 0,4 0-10 0 0,17-4 60 0 0,0-1 0 0 0,0-1 0 0 0,11-5-60 0 0,-9 2 12 0 0,3 0 16 0 0,0-1-1 0 0,-1-2 1 0 0,25-14-28 0 0,-40 18 25 0 0,0 1 1 0 0,1 1 0 0 0,9-2-26 0 0,19-7 59 0 0,-36 13-25 0 0,-9 2-32 0 0,0 1 0 0 0,0-1 1 0 0,1 0-1 0 0,-1 0 0 0 0,0 1 0 0 0,0-1 0 0 0,0 0 0 0 0,0-1 0 0 0,-1 1 0 0 0,1 0 0 0 0,0-1 0 0 0,0 1 1 0 0,-1-1-1 0 0,1 1 0 0 0,-1-1 0 0 0,1-1-2 0 0,13-20 87 0 0,0 0-16 0 0,-1-1 0 0 0,-1 0 0 0 0,3-12-71 0 0,-6 6-444 0 0,3-15 444 0 0,2-7-619 0 0,3-5-9 0 0</inkml:trace>
  <inkml:trace contextRef="#ctx0" brushRef="#br0" timeOffset="-156087.16">20085 821 7832 0 0,'11'0'602'0'0,"-9"0"-315"0"0,-2 0 148 0 0,0 0 107 0 0,0 0 24 0 0,0 0 34 0 0,0 0 134 0 0,0 0 60 0 0,0 0 7 0 0,-14-3 1086 0 0,10 4-1660 0 0,-1 1 1 0 0,0 0 0 0 0,1 0 0 0 0,0 0 0 0 0,-1 1 0 0 0,1-1 0 0 0,0 1 0 0 0,0 0 0 0 0,-2 2-228 0 0,-33 35 842 0 0,20-18-696 0 0,-32 35 483 0 0,-26 40-629 0 0,-24 30 330 0 0,-201 228-17 0 0,154-182-342 0 0,-30 17 29 0 0,-42 47-35 0 0,-34 41-3 0 0,196-215 12 0 0,-62 78-13 0 0,40-44-94 0 0,38-43-1405 0 0,36-45-2770 0 0,2 1-1393 0 0</inkml:trace>
  <inkml:trace contextRef="#ctx0" brushRef="#br0" timeOffset="-153489.168">22010 1 14600 0 0,'0'0'664'0'0,"0"0"-8"0"0,1 1-419 0 0,11 14-94 0 0,-10-13 16 0 0,0 0-1 0 0,0 0 0 0 0,-1 0 1 0 0,1 0-1 0 0,-1 0 0 0 0,1 0 1 0 0,-1 1-1 0 0,0-1 1 0 0,0 0-1 0 0,0 1 0 0 0,0-1 1 0 0,0 3-159 0 0,1-1 222 0 0,-1 1 0 0 0,1 0 0 0 0,-1-1 0 0 0,2 1 1 0 0,-1 0-223 0 0,1-1 108 0 0,-1 1 0 0 0,0 0-1 0 0,0-1 1 0 0,-1 1 0 0 0,1 0 0 0 0,-1 4-108 0 0,1 4 26 0 0,2 16-914 0 0,-5-11-3716 0 0,-3-2-1617 0 0</inkml:trace>
  <inkml:trace contextRef="#ctx0" brushRef="#br0" timeOffset="-153138.821">21541 477 13992 0 0,'0'0'638'0'0,"0"0"-8"0"0,0 0-332 0 0,1 1 97 0 0,3 2-130 0 0,0 1 0 0 0,-1 0 0 0 0,1 1 0 0 0,-1-1 0 0 0,0 1 0 0 0,1 0-265 0 0,8 13 336 0 0,-8-12-271 0 0,1 1 0 0 0,-1 0 0 0 0,0 0-1 0 0,-1 0 1 0 0,0 1 0 0 0,1 1-65 0 0,9 20-81 0 0,-1-2-1400 0 0,-7-16 575 0 0</inkml:trace>
  <inkml:trace contextRef="#ctx0" brushRef="#br0" timeOffset="-152806.765">21826 349 11056 0 0,'0'0'852'0'0,"0"0"-415"0"0,8 0 1334 0 0,56-15 3675 0 0,-33 8-3988 0 0,-1 0 0 0 0,4 2-1458 0 0,54-8 2121 0 0,18-8-2121 0 0,-85 18 84 0 0,0 1 0 0 0,0 1 0 0 0,0 0 0 0 0,11 2-84 0 0,8 0 75 0 0,-36-1-65 0 0,0 0 1 0 0,0 0-1 0 0,0 1 0 0 0,0 0 0 0 0,0-1 1 0 0,0 1-1 0 0,-1 0 0 0 0,1 1 1 0 0,0-1-1 0 0,0 1 0 0 0,-1 0 0 0 0,1 0 1 0 0,-1 0-1 0 0,2 1-10 0 0,-4-2 10 0 0,1 1-1 0 0,0 0 0 0 0,-1-1 1 0 0,0 1-1 0 0,1 0 1 0 0,-1 0-1 0 0,0-1 1 0 0,0 1-1 0 0,0 0 0 0 0,0 0 1 0 0,0 0-1 0 0,0 1 1 0 0,-1-1-1 0 0,1 0 1 0 0,-1 0-1 0 0,0 0 0 0 0,1 0 1 0 0,-1 1-1 0 0,0-1 1 0 0,0 0-1 0 0,0 0 1 0 0,-1 0-1 0 0,1 1 0 0 0,0-1 1 0 0,-1 0-1 0 0,0 2-9 0 0,-4 9-17 0 0,-1 0-1 0 0,0 0 0 0 0,-1 0 1 0 0,0 0-1 0 0,-1-1 1 0 0,0-1-1 0 0,-8 9 18 0 0,-6 10-234 0 0,8-12-982 0 0,0-1 0 0 0,-13 11 1216 0 0,10-11-1809 0 0,-12 14-5840 0 0</inkml:trace>
  <inkml:trace contextRef="#ctx0" brushRef="#br0" timeOffset="-152457.817">21899 507 11976 0 0,'0'0'546'0'0,"0"0"-10"0"0,0 0-173 0 0,0 0 542 0 0,0 0 278 0 0,0 0 53 0 0,0 0-82 0 0,0 0-384 0 0,0 0-170 0 0,0 2-31 0 0,-2 7-339 0 0,1 0-1 0 0,-1-1 1 0 0,-1 1-1 0 0,0 0 1 0 0,0-1-1 0 0,-1 0 1 0 0,0 0 0 0 0,-2 4-230 0 0,-5 9 147 0 0,-60 118 9 0 0,69-136-245 0 0,2-3-14 0 0,0 0-88 0 0,0 0-38 0 0,0 0-10 0 0,0 0-9 0 0,7-1 72 0 0,0-1 0 0 0,0 0-1 0 0,0 0 1 0 0,0-1 0 0 0,0 1 0 0 0,-1-2-1 0 0,1 1 1 0 0,2-3 176 0 0,-4 4-36 0 0,9-6-17 0 0,0 2 1 0 0,0 0 0 0 0,1 0-1 0 0,0 1 53 0 0,-3 2-8 0 0,9-3 131 0 0,20-3-123 0 0,-36 8 88 0 0,1 0 0 0 0,-1 1-1 0 0,1-1 1 0 0,0 2 0 0 0,-1-1-1 0 0,1 0 1 0 0,-1 1 0 0 0,1 0-1 0 0,3 1-87 0 0,-7-1 163 0 0,-2-1-55 0 0,0 0-20 0 0,0 0-7 0 0,1 1-14 0 0,4 5-42 0 0,-4-6-27 0 0,-1 0-1 0 0,0 1 1 0 0,0-1-1 0 0,1 0 0 0 0,-1 1 1 0 0,0-1-1 0 0,0 1 1 0 0,0-1-1 0 0,0 0 0 0 0,1 1 1 0 0,-1-1-1 0 0,0 1 1 0 0,0-1-1 0 0,0 1 1 0 0,0-1-1 0 0,0 1 0 0 0,0-1 1 0 0,0 0-1 0 0,0 1 1 0 0,0-1-1 0 0,-1 1 0 0 0,1-1 1 0 0,0 1-1 0 0,0-1 3 0 0,0 1-200 0 0,0-1-1 0 0,-1 1 1 0 0,1 0-1 0 0,0-1 0 0 0,0 1 1 0 0,0-1-1 0 0,0 1 1 0 0,0 0-1 0 0,0-1 1 0 0,0 1-1 0 0,0 0 0 0 0,0-1 1 0 0,1 1-1 0 0,-1-1 1 0 0,0 1-1 0 0,0-1 0 0 0,1 1 201 0 0,3 6-6315 0 0</inkml:trace>
  <inkml:trace contextRef="#ctx0" brushRef="#br0" timeOffset="-152126.783">21877 805 11488 0 0,'0'0'528'0'0,"0"0"-16"0"0,1-1-326 0 0,5-4 12 0 0,-4 4 712 0 0,-2 1-731 0 0,0 0 0 0 0,0 1 0 0 0,1-1-1 0 0,-1 0 1 0 0,0 0 0 0 0,0 0 0 0 0,0 0 0 0 0,0 0 0 0 0,0 0-1 0 0,0 0 1 0 0,0 0 0 0 0,0 1 0 0 0,0-1 0 0 0,0 0-1 0 0,0 0 1 0 0,1 0 0 0 0,-1 0 0 0 0,0 0 0 0 0,0 0 0 0 0,0 1-1 0 0,0-1 1 0 0,0 0 0 0 0,0 0 0 0 0,0 0 0 0 0,0 0-1 0 0,0 0 1 0 0,0 0 0 0 0,0 1 0 0 0,0-1 0 0 0,0 0-1 0 0,0 0 1 0 0,0 0 0 0 0,-1 0 0 0 0,1 0 0 0 0,0 0 0 0 0,0 1-1 0 0,0-1 1 0 0,0 0 0 0 0,0 0 0 0 0,0 0 0 0 0,0 0-1 0 0,0 0-178 0 0,-5 12 1542 0 0,-9 10-1729 0 0,-29 24 585 0 0,25-25-202 0 0,-17 13-196 0 0,19-18 22 0 0,-67 60 28 0 0,33-32-28 0 0,42-38-32 0 0,7-4-53 0 0,1-2-49 0 0,0 0-15 0 0,2-2-1 0 0,48-21-240 0 0,-13 0 338 0 0,2 2 0 0 0,1 1 0 0 0,0 2 0 0 0,1 1 0 0 0,15-1 30 0 0,45-14 581 0 0,-96 31-546 0 0,0 0 0 0 0,0 0-1 0 0,0 0 1 0 0,0 1 0 0 0,0 0 0 0 0,1 0-1 0 0,3 0-34 0 0,17 1 105 0 0,-24-1-206 0 0,-2 0 1 0 0,0 0-188 0 0,0 0-835 0 0,0 0-370 0 0,0 0-69 0 0</inkml:trace>
  <inkml:trace contextRef="#ctx0" brushRef="#br0" timeOffset="-151788.8">21692 1249 8752 0 0,'0'0'398'0'0,"0"0"-3"0"0,-1 2 30 0 0,0 3 606 0 0,0 0-1 0 0,0 0 0 0 0,0 0 1 0 0,0 0-1 0 0,1 0 0 0 0,0 0 1 0 0,0 0-1 0 0,1 2-1030 0 0,5 25 1329 0 0,-2-17-1660 0 0,-4-14 55 0 0,0-1-188 0 0,0 0-773 0 0,2-1-341 0 0,2-1 1045 0 0,-1 1 1 0 0,1-2-1 0 0,-1 1 1 0 0,1 0-1 0 0,-1-1 1 0 0,0 1-1 0 0,0-1 1 0 0,0 0-1 0 0,0 0 1 0 0,2-3 532 0 0,25-38-2740 0 0,-11 15 244 0 0,-5 10 1422 0 0,-9 11 1499 0 0,1 0 1 0 0,0 0-1 0 0,0 1 0 0 0,5-5-425 0 0,-1 3 1115 0 0,-8 7 196 0 0,53-23 3715 0 0,-51 23-4861 0 0,-1 1-1 0 0,0 0 0 0 0,1 0 0 0 0,-1 0 1 0 0,0 0-1 0 0,1 1 0 0 0,-1-1 1 0 0,1 1-1 0 0,2 0-164 0 0,6-1 281 0 0,-8 1-208 0 0,1-1 1 0 0,-1 1-1 0 0,1 0 0 0 0,-1 1 0 0 0,1-1 1 0 0,-1 1-1 0 0,0 0 0 0 0,1 0 0 0 0,-1 0 1 0 0,0 1-1 0 0,0-1 0 0 0,0 1 0 0 0,2 1-73 0 0,-3-1 19 0 0,-1-1 0 0 0,1 1 0 0 0,0 0-1 0 0,-1 0 1 0 0,0-1 0 0 0,0 2 0 0 0,1-1-1 0 0,-1 0 1 0 0,0 0 0 0 0,-1 1-1 0 0,1-1 1 0 0,0 1 0 0 0,-1-1 0 0 0,1 1-1 0 0,-1 0 1 0 0,0 0 0 0 0,0 0-1 0 0,0-1 1 0 0,0 4-19 0 0,-1-3 24 0 0,0 0-1 0 0,0-1 0 0 0,0 1 1 0 0,0 0-1 0 0,-1-1 1 0 0,0 1-1 0 0,1 0 0 0 0,-1-1 1 0 0,0 1-1 0 0,0-1 0 0 0,0 1 1 0 0,-1-1-1 0 0,1 1 1 0 0,-1-1-24 0 0,-24 35 194 0 0,17-26-151 0 0,-25 32 146 0 0,-3-1-1 0 0,-10 7-188 0 0,-8 8 525 0 0,46-48-276 0 0,8-8-48 0 0,-1 1 1 0 0,0-1-1 0 0,1 1 1 0 0,0 0 0 0 0,-1-1-1 0 0,1 1 1 0 0,0 0-1 0 0,-1 1-201 0 0,15-4 477 0 0,7-4-47 0 0,-1-1 0 0 0,7-3-430 0 0,4-1 324 0 0,69-24 42 0 0,-92 32-542 0 0,1-1 0 0 0,-1 1 0 0 0,0-1 0 0 0,0 0 0 0 0,5-4 176 0 0,9-4-1030 0 0</inkml:trace>
  <inkml:trace contextRef="#ctx0" brushRef="#br0" timeOffset="-154642.975">20472 630 2760 0 0,'0'0'125'0'0,"0"0"385"0"0,0 0 1527 0 0,0 0 665 0 0,0 0 136 0 0,0 0-241 0 0,1 1-1132 0 0,1 6-970 0 0,-1 0 0 0 0,1-1 0 0 0,-1 1 0 0 0,-1 0 0 0 0,1 0 0 0 0,-1 3-495 0 0,1 18 578 0 0,1 6 5 0 0,-1-1 0 0 0,-2 3-583 0 0,0 10 331 0 0,-7 106-21 0 0,2-74-465 0 0,-8 75-2140 0 0,12-122 484 0 0</inkml:trace>
  <inkml:trace contextRef="#ctx0" brushRef="#br0" timeOffset="-154271.208">20628 638 11976 0 0,'0'0'922'0'0,"0"0"-514"0"0,0 0 72 0 0,0 0 96 0 0,3-1 22 0 0,63-14 2177 0 0,-16 4-1105 0 0,2-4-601 0 0,0 3 0 0 0,15-1-1069 0 0,-9 2 344 0 0,-35 8-44 0 0,22-2-300 0 0,-9 2 148 0 0,-29 2-116 0 0,1 1-1 0 0,-1 0 1 0 0,0 0-1 0 0,0 1 0 0 0,1 0 1 0 0,-1 0-1 0 0,0 1 1 0 0,0 0-1 0 0,0 0 1 0 0,0 0-1 0 0,-1 1 0 0 0,1 0 1 0 0,-1 0-1 0 0,2 2-31 0 0,-5-3 15 0 0,-1 0-1 0 0,0 0 1 0 0,1 1-1 0 0,-1-1 1 0 0,0 1-1 0 0,0 0 1 0 0,-1 0-1 0 0,1-1 0 0 0,0 1 1 0 0,-1 0-1 0 0,0 0 1 0 0,0 1-1 0 0,0-1 1 0 0,0 0-1 0 0,0 3-14 0 0,1 6 25 0 0,0 0 1 0 0,-2 0-1 0 0,0 9-25 0 0,0-18 7 0 0,-1 23 180 0 0,-1 0-1 0 0,-1 1 1 0 0,-1-1 0 0 0,-3 5-187 0 0,-30 102 275 0 0,23-89-341 0 0,-23 59 66 0 0,18-54 0 0 0,-32 87-557 0 0,47-126 85 0 0,0 1-1 0 0,-1-1 1 0 0,-3 7 472 0 0,7-16-572 0 0,1-1-18 0 0,-7-4-1802 0 0,1-3 432 0 0</inkml:trace>
  <inkml:trace contextRef="#ctx0" brushRef="#br0" timeOffset="-153907.33">20909 208 14656 0 0,'0'0'670'0'0,"0"0"-12"0"0,0 1-647 0 0,1-1 1 0 0,-1 1-1 0 0,0-1 1 0 0,0 1-1 0 0,1-1 1 0 0,-1 0 0 0 0,0 1-1 0 0,0-1 1 0 0,0 1-1 0 0,0-1 1 0 0,0 1-1 0 0,0-1 1 0 0,0 1 0 0 0,0-1-1 0 0,0 1 1 0 0,0-1-1 0 0,0 1 1 0 0,0-1-1 0 0,0 1 1 0 0,0-1 0 0 0,0 1-1 0 0,0-1 1 0 0,0 1-1 0 0,-1-1 1 0 0,1 1 0 0 0,0-1-1 0 0,0 1-11 0 0,-1 0 81 0 0,-8 44 1577 0 0,-2 0 1 0 0,-2-1-1 0 0,-2 2-1658 0 0,-55 127 533 0 0,6-13-357 0 0,51-131-188 0 0,-1 0 1 0 0,-1-1 0 0 0,-2 0 0 0 0,-17 20 11 0 0,20-26-70 0 0,-7 3-557 0 0,20-24 378 0 0,1-1-142 0 0,1-1-66 0 0,12-9-57 0 0,0 1 1 0 0,0 0-1 0 0,1 0 1 0 0,1 0 513 0 0,-9 7-45 0 0,-1 0 1 0 0,0-1 0 0 0,1 2-1 0 0,-1-1 1 0 0,1 1 0 0 0,0-1-1 0 0,0 2 1 0 0,-1-1 0 0 0,1 1-1 0 0,0-1 1 0 0,0 2 0 0 0,0-1-1 0 0,2 1 45 0 0,-2 0 35 0 0,1 1-1 0 0,-1 0 0 0 0,1 0 0 0 0,-1 0 0 0 0,0 1 0 0 0,0 0 0 0 0,6 4-34 0 0,5 4 930 0 0,14 14-930 0 0,14 9 1130 0 0,-41-32-1169 0 0,-1 0 0 0 0,1 0 0 0 0,-1-1 0 0 0,1 1 0 0 0,0-1 0 0 0,0 0 0 0 0,-1 0 0 0 0,1 0-1 0 0,0-1 1 0 0,0 1 0 0 0,0-1 0 0 0,0 0 0 0 0,0 0 0 0 0,0 0 0 0 0,0-1 0 0 0,0 1 0 0 0,-1-1 0 0 0,1 0 0 0 0,0 0 0 0 0,0 0 0 0 0,-1-1 0 0 0,1 1-1 0 0,1-2 40 0 0,12-5-6799 0 0</inkml:trace>
  <inkml:trace contextRef="#ctx0" brushRef="#br0" timeOffset="-132523.282">18065 3352 10136 0 0,'9'0'1049'0'0,"42"-5"-329"0"0,30 6 598 0 0,-29 0-580 0 0,367 2 2478 0 0,79-14-2460 0 0,-443 8-712 0 0,16-1 73 0 0,14-6-117 0 0,101-15 329 0 0,-147 21-857 0 0,-39 4-528 0 0</inkml:trace>
  <inkml:trace contextRef="#ctx0" brushRef="#br0" timeOffset="-124717.142">20050 3107 14280 0 0,'0'0'654'0'0,"0"0"-11"0"0,0 0-330 0 0,0 0 145 0 0,9 4 1284 0 0,-6 2-1361 0 0,0 0 0 0 0,0 0 0 0 0,-1 1 0 0 0,0-1 1 0 0,0 1-1 0 0,0-1 0 0 0,-1 1 0 0 0,1 4-381 0 0,-1 12 1083 0 0,0 22-1083 0 0,-1-25 195 0 0,-5 40 149 0 0,1-21-164 0 0,2-21-144 0 0,-1 1 0 0 0,-1-1 0 0 0,-1 1-36 0 0,-7 37 49 0 0,8-37-4 0 0,0 0-1 0 0,-2 4-44 0 0,-5 20 28 0 0,11-34-126 0 0,5-13-263 0 0,7-13 10 0 0,-1-9 149 0 0,0 0 0 0 0,-2-1 1 0 0,-1 0-1 0 0,4-28 202 0 0,-3 19 25 0 0,0 1-1 0 0,8-17-24 0 0,12-13 376 0 0,13-17-376 0 0,-15 27-88 0 0,-23 48 132 0 0,0 0 0 0 0,0 0-1 0 0,1 1 1 0 0,0 0-1 0 0,0-1 1 0 0,1 2 0 0 0,5-6-44 0 0,-9 9 35 0 0,0 1 1 0 0,-1-1 0 0 0,1 0 0 0 0,0 1 0 0 0,0 0-1 0 0,0 0 1 0 0,1-1 0 0 0,-1 1 0 0 0,0 0 0 0 0,0 1-1 0 0,1-1 1 0 0,-1 0 0 0 0,0 1 0 0 0,1-1 0 0 0,-1 1-1 0 0,1 0 1 0 0,-1 0 0 0 0,1 0 0 0 0,-1 0 0 0 0,0 0-1 0 0,1 0 1 0 0,-1 1 0 0 0,1-1 0 0 0,-1 1 0 0 0,0-1 0 0 0,1 1-1 0 0,0 1-35 0 0,-1-1 40 0 0,1 1-1 0 0,-1 0 1 0 0,0 0 0 0 0,0 0-1 0 0,0 0 1 0 0,0 0-1 0 0,0 0 1 0 0,-1 1 0 0 0,1-1-1 0 0,0 1 1 0 0,-1-1-1 0 0,0 1-39 0 0,14 34 317 0 0,-10-18-201 0 0,0 0 0 0 0,-1 0 0 0 0,-1 1 0 0 0,-1 6-116 0 0,1 82 176 0 0,1 5-186 0 0,-3-94-38 0 0,0-7-48 0 0,0-1 0 0 0,0 1 1 0 0,1-1-1 0 0,1 1 0 0 0,1 2 96 0 0,-3-12-175 0 0,-1-2-19 0 0,0 0-78 0 0,0 0-31 0 0,0 0-8 0 0,0-9-353 0 0,0-1 409 0 0,-1 0 0 0 0,0 0 0 0 0,0 0 0 0 0,-1-1 0 0 0,0 1 0 0 0,-1 1 0 0 0,0-1 0 0 0,-3-6 255 0 0,-1-1-240 0 0,3 7 61 0 0,-1-1 0 0 0,0 1 0 0 0,-4-7 179 0 0,6 13-18 0 0,0 1 0 0 0,0-1 0 0 0,0 1 0 0 0,0-1 0 0 0,0 1 0 0 0,-1 0 0 0 0,1 0 0 0 0,-1 1 0 0 0,0-1 0 0 0,0 1-1 0 0,-1-1 19 0 0,3 3 0 0 0,0-1 0 0 0,1 1 0 0 0,-1-1 0 0 0,0 1 0 0 0,0 0 0 0 0,1 0 0 0 0,-1 0 0 0 0,0 0 0 0 0,0 0 0 0 0,0 0 0 0 0,1 0 0 0 0,-1 0 0 0 0,0 1 0 0 0,0-1 0 0 0,1 1 0 0 0,-1-1 0 0 0,0 1 0 0 0,1 0 0 0 0,-1 0 0 0 0,-31 19 0 0 0,28-16 0 0 0,-7 3 63 0 0,1 1-1 0 0,1 0 0 0 0,0 1 0 0 0,0 0 0 0 0,1 1 1 0 0,0 0-1 0 0,0 0 0 0 0,1 1 0 0 0,1 0 0 0 0,0 1 1 0 0,0-1-1 0 0,1 1 0 0 0,1 1 0 0 0,-4 10-62 0 0,-9 32 252 0 0,-4 12 33 0 0,20-60-252 0 0,1-4-6 0 0,0 1-1 0 0,0-1 1 0 0,0 0-1 0 0,1 0 1 0 0,-1 1 0 0 0,1-1-1 0 0,0 0 1 0 0,0 0 0 0 0,0 1-1 0 0,0-1 1 0 0,1 0-1 0 0,-1 1 1 0 0,2 2-27 0 0,-1-4 168 0 0,-1-2 31 0 0,8-1 5 0 0,0 0 1 0 0,1 0 0 0 0,-1 0 0 0 0,0-1-1 0 0,0 0 1 0 0,5-3-205 0 0,47-20 583 0 0,-32 13-366 0 0,196-95 1241 0 0,-189 91-843 0 0,25-7-615 0 0,8-3 327 0 0,53-23 146 0 0,2 4 0 0 0,35-3-473 0 0,-115 35 59 0 0,3-4-59 0 0,-11 4 39 0 0,0 1-1 0 0,2 2-38 0 0,-15 3 38 0 0,-20 6-138 0 0,-4 0-28 0 0,0-1-76 0 0,-1 1 0 0 0,0-1 0 0 0,1 0 0 0 0,-1 1 0 0 0,0 0 0 0 0,0 0 0 0 0,0-1 0 0 0,0 2 0 0 0,0-1 0 0 0,0 0 0 0 0,0 1 204 0 0,-24-3-4371 0 0,15 2 1004 0 0,-14-3-3828 0 0</inkml:trace>
  <inkml:trace contextRef="#ctx0" brushRef="#br0" timeOffset="-124303.008">20791 2785 15320 0 0,'-2'-1'196'0'0,"1"0"-111"0"0,0 1 0 0 0,0-1 0 0 0,0 1 0 0 0,0-1 0 0 0,1 1-1 0 0,-1-1 1 0 0,0 0 0 0 0,1 1 0 0 0,-1-1 0 0 0,0 0 0 0 0,1 0 0 0 0,-1 1 0 0 0,1-1 0 0 0,-1-1-85 0 0,1-1 385 0 0,0 2 371 0 0,0 1 209 0 0,0 0 41 0 0,0 0-30 0 0,2 2-162 0 0,-1-1-762 0 0,3 3 173 0 0,0 0 1 0 0,0 0-1 0 0,-1 0 0 0 0,1 0 0 0 0,-1 1 0 0 0,0 0 1 0 0,0-1-1 0 0,0 1 0 0 0,-1 0 0 0 0,0 0 1 0 0,0 1-1 0 0,0 0-225 0 0,4 18 479 0 0,-1 1 0 0 0,-2 0 0 0 0,0 1 0 0 0,-2 23-479 0 0,-8 103 693 0 0,6-144-657 0 0,0 12 11 0 0,-24 238 285 0 0,-12 138-251 0 0,32-316-77 0 0,-2-20-20 0 0,3-31-9 0 0,2 0 0 0 0,1 2 25 0 0,1 153-270 0 0,0-179 257 0 0,-3 15-86 0 0,3-18 3 0 0,0-2 0 0 0,0-2 58 0 0,0-1-1 0 0,0 1 0 0 0,0-1 1 0 0,-1 0-1 0 0,1 1 0 0 0,0-1 1 0 0,-1 1-1 0 0,0-1 0 0 0,1 1 1 0 0,-1-1-1 0 0,0 1 0 0 0,0 0 1 0 0,-1-1-1 0 0,0 0 39 0 0,-32-61-938 0 0,-4-10-295 0 0,27 56 918 0 0,-1 1 0 0 0,0 0 0 0 0,-1 1 0 0 0,-1 0-1 0 0,-1 0 1 0 0,0 2 0 0 0,0 0 0 0 0,-3-1 315 0 0,-17-10 260 0 0,35 24-231 0 0,-1 1 0 0 0,1-1 1 0 0,-1 1-1 0 0,1-1 0 0 0,-1 0 0 0 0,1 1 0 0 0,0-1 1 0 0,-1 0-1 0 0,1 1 0 0 0,0-1 0 0 0,0 0 0 0 0,-1 1 1 0 0,1-1-1 0 0,0 0 0 0 0,0 1 0 0 0,0-1 0 0 0,0 0 1 0 0,0 0-1 0 0,0 1 0 0 0,0-1 0 0 0,0 0 0 0 0,0 1 0 0 0,0-1-29 0 0,1-1 62 0 0,-1 0-1 0 0,1 1 0 0 0,-1-1 0 0 0,1 1 1 0 0,0-1-1 0 0,0 1 0 0 0,0 0 0 0 0,0-1 1 0 0,0 1-1 0 0,1-1-61 0 0,4-3 225 0 0,0-1 0 0 0,0 1-1 0 0,0 1 1 0 0,3-2-225 0 0,-5 3 106 0 0,13-7 230 0 0,0 1 0 0 0,1 0 0 0 0,0 1 0 0 0,1 1-336 0 0,17-8 271 0 0,-17 5-25 0 0,1 0 0 0 0,9-10-246 0 0,24-11 143 0 0,-29 17-875 0 0,-1-1 1 0 0,-1-1 0 0 0,4-4 731 0 0,-9 7-1889 0 0,1-2-6273 0 0</inkml:trace>
  <inkml:trace contextRef="#ctx0" brushRef="#br0" timeOffset="-123937.846">21614 2788 7832 0 0,'0'0'356'0'0,"0"0"-7"0"0,-1 0-221 0 0,-5 0 313 0 0,5 0 1777 0 0,1 0 778 0 0,0 0 150 0 0,0 0-353 0 0,0 0-1594 0 0,0 0-704 0 0,-1 17 23 0 0,-1-10-537 0 0,-1 8-1438 0 0,1 1-3638 0 0,2 3-1749 0 0</inkml:trace>
  <inkml:trace contextRef="#ctx0" brushRef="#br0" timeOffset="-123608.211">21459 3284 13648 0 0,'0'8'1238'0'0,"-4"2"-1020"0"0,0 3-184 0 0,6-9 25 0 0,-1-2 37 0 0,12 70 5913 0 0,-11-62-5530 0 0,0-1 1 0 0,0 0-1 0 0,1 0 1 0 0,1 0-1 0 0,3 7-479 0 0,9 23 854 0 0,8 57-253 0 0,-21-82-582 0 0,-1 0 0 0 0,0 0 0 0 0,-1 1 0 0 0,-1-1 0 0 0,-2 13-19 0 0,2 9 44 0 0,-2 5-53 0 0,-2 4 9 0 0,1-13-117 0 0,-5 15-147 0 0,5-35-744 0 0,1 1 0 0 0,0-1 0 0 0,0 11 1008 0 0,2-12-1512 0 0</inkml:trace>
  <inkml:trace contextRef="#ctx0" brushRef="#br0" timeOffset="-123267.378">21886 3118 13360 0 0,'0'0'1026'0'0,"1"0"-668"0"0,51-17 3039 0 0,-33 11-855 0 0,0-1 1 0 0,11-4-2543 0 0,-16 5 739 0 0,0 1 0 0 0,0 1 0 0 0,14-3-739 0 0,7-2 452 0 0,104-26 572 0 0,-120 30-926 0 0,-1-1 1 0 0,1 2-1 0 0,0 1 0 0 0,0 0 1 0 0,0 2-1 0 0,1 0 0 0 0,16 1-98 0 0,-32 1 28 0 0,0 0 0 0 0,0 0 0 0 0,0 0 0 0 0,0 0 0 0 0,0 1 0 0 0,0-1 0 0 0,0 1 0 0 0,0 0 0 0 0,-1 0 0 0 0,1 1 0 0 0,1 1-28 0 0,5 3 76 0 0,-1 2 0 0 0,-1-1 0 0 0,4 5-76 0 0,-9-9-19 0 0,0 0-1 0 0,0 0 1 0 0,-1 0 0 0 0,1 1-1 0 0,-1-1 1 0 0,0 1-1 0 0,-1 0 1 0 0,1-1-1 0 0,-1 1 1 0 0,1 3 19 0 0,1 10 38 0 0,0-1 0 0 0,-1 7-38 0 0,-1-11 46 0 0,0 6 9 0 0,-1 0 0 0 0,-1 0 0 0 0,-1 0 1 0 0,-2 13-56 0 0,-20 75 104 0 0,15-71-125 0 0,-34 123-111 0 0,-4 19 39 0 0,26-96 27 0 0,-8 43-67 0 0,-7 55-564 0 0,36-180 660 0 0,0 1 0 0 0,0-1 0 0 0,0 1-1 0 0,0-1 1 0 0,0 1 0 0 0,-1-1 0 0 0,1 0 0 0 0,0 1 0 0 0,0-1 0 0 0,0 1 0 0 0,0-1 0 0 0,-1 0 0 0 0,1 1-1 0 0,0-1 1 0 0,0 1 0 0 0,-1-1 0 0 0,1 0 0 0 0,0 1 0 0 0,0-1 0 0 0,-1 0 0 0 0,1 0 0 0 0,0 1 0 0 0,-1-1 0 0 0,1 0-1 0 0,-1 0 1 0 0,1 1 0 0 0,0-1 0 0 0,-1 0 0 0 0,1 0 0 0 0,-1 0 0 0 0,1 0 37 0 0,-1 0-83 0 0,0 0-1 0 0,0 0 1 0 0,1-1 0 0 0,-1 1 0 0 0,0 0-1 0 0,0-1 1 0 0,1 1 0 0 0,-1 0 0 0 0,0-1-1 0 0,1 1 1 0 0,-1-1 0 0 0,1 1-1 0 0,-1-1 1 0 0,0 0 0 0 0,0 0 83 0 0,-18-27-3621 0 0,11 10-1788 0 0,0-1-1432 0 0</inkml:trace>
  <inkml:trace contextRef="#ctx0" brushRef="#br0" timeOffset="-122883.248">21778 3478 16384 0 0,'0'0'751'0'0,"0"0"-19"0"0,1 1-332 0 0,3 2-42 0 0,0 0-1 0 0,0 0 0 0 0,-1 1 0 0 0,1-1 1 0 0,-1 1-1 0 0,0 0 0 0 0,0 0 0 0 0,0 0 1 0 0,-1 0-1 0 0,1 0 0 0 0,-1 1 0 0 0,0-1 1 0 0,0 1-1 0 0,-1-1 0 0 0,0 1 0 0 0,1 1-357 0 0,1 12 307 0 0,-2 1-1 0 0,1 0 0 0 0,-2-1 0 0 0,-1 1 1 0 0,0 0-1 0 0,-1-1 0 0 0,-4 15-306 0 0,-3 28-693 0 0,28-152-2686 0 0,-10 55 3107 0 0,1 1 0 0 0,2-1 0 0 0,1 2-1 0 0,2 0 1 0 0,7-12 272 0 0,-10 27 270 0 0,1 0 0 0 0,1 1 0 0 0,1 1 0 0 0,0 0 0 0 0,1 0 1 0 0,1 2-1 0 0,1-1-270 0 0,-9 9 300 0 0,-4 2-73 0 0,0 0 0 0 0,1 1 0 0 0,-1 0 0 0 0,1 0 0 0 0,2 0-227 0 0,-6 3 62 0 0,0 0 1 0 0,0 0 0 0 0,0 0 0 0 0,1 1 0 0 0,-1-1 0 0 0,0 1 0 0 0,0 0 0 0 0,1-1-1 0 0,-1 1 1 0 0,0 0 0 0 0,1 0 0 0 0,-1 0 0 0 0,0 1 0 0 0,0-1 0 0 0,1 1 0 0 0,-1-1-1 0 0,0 1 1 0 0,1 0-63 0 0,1 0 64 0 0,-1 1-1 0 0,0-1 0 0 0,0 1 1 0 0,1-1-1 0 0,-1 1 0 0 0,-1 0 1 0 0,1 0-1 0 0,0 0 0 0 0,0 1 1 0 0,-1-1-1 0 0,3 3-63 0 0,-3-1 38 0 0,1 0-1 0 0,-1 0 1 0 0,0 0 0 0 0,0 0-1 0 0,-1 0 1 0 0,1 1 0 0 0,-1-1 0 0 0,0 1-1 0 0,0 2-37 0 0,1 5 36 0 0,-1 0 0 0 0,-1 1 0 0 0,0-1 0 0 0,-1 0 0 0 0,0 1 1 0 0,-2 5-37 0 0,-2 31 70 0 0,2-19-23 0 0,-1-1 0 0 0,-8 25-47 0 0,-1 12-1 0 0,5-28-63 0 0,-6 16 64 0 0,4-18-314 0 0,-3 29 314 0 0,12-58-56 0 0,1 1 1 0 0,0-1 0 0 0,0 1 0 0 0,1 0 55 0 0,-1-1-109 0 0,1-1-1 0 0,-1 1 1 0 0,-1 0 0 0 0,0 7 109 0 0,1 0-288 0 0,0-13 238 0 0,0 0 0 0 0,0 1 0 0 0,0-1 0 0 0,0 0 0 0 0,0 0 0 0 0,0 0 0 0 0,0 0 0 0 0,-1 1 0 0 0,1-1 0 0 0,0 0 0 0 0,0 0 1 0 0,-1 0-1 0 0,1 0 0 0 0,-1 0 0 0 0,1 0 0 0 0,-1 0 0 0 0,0 0 50 0 0,1 0-420 0 0,0-1-11 0 0,-8-19-3393 0 0,8 8 1976 0 0</inkml:trace>
  <inkml:trace contextRef="#ctx0" brushRef="#br0" timeOffset="-122535.864">21846 3535 8288 0 0,'0'0'638'0'0,"0"0"-71"0"0,0 0 1236 0 0,0 0 586 0 0,2 2 119 0 0,1 0-2008 0 0,0 0 0 0 0,0 0 0 0 0,0-1 0 0 0,1 1 0 0 0,-1-1 1 0 0,1 1-1 0 0,-1-1 0 0 0,1 0 0 0 0,-1 0 0 0 0,1-1 0 0 0,0 1-500 0 0,45 2 1509 0 0,-11-1-510 0 0,25 3-538 0 0,-51-2-386 0 0,-10-2-95 0 0,0 0 1 0 0,0 0-1 0 0,-1 1 1 0 0,1-1 0 0 0,-1 0-1 0 0,1 1 1 0 0,-1-1-1 0 0,1 0 1 0 0,-1 1-1 0 0,0 0 1 0 0,1-1-1 0 0,-1 1 1 0 0,0 0-1 0 0,0 0 1 0 0,0 0-1 0 0,0 0 20 0 0,0 2-55 0 0,0-1 0 0 0,1 1 0 0 0,-1 0 0 0 0,0-1 0 0 0,-1 1 0 0 0,1 0 0 0 0,-1 2 55 0 0,0-2-33 0 0,0-1 1 0 0,-1 1 0 0 0,0 0 0 0 0,0-1 0 0 0,0 1 0 0 0,0-1 0 0 0,0 1 0 0 0,-1-1-1 0 0,0 1 1 0 0,-1 1 32 0 0,-23 33-201 0 0,19-30 145 0 0,-57 66-247 0 0,-22 29 239 0 0,76-91 133 0 0,7-10 7 0 0,1 1 1 0 0,-1 0 0 0 0,1 0 0 0 0,0 0 0 0 0,0 0-1 0 0,0 0 1 0 0,1 0 0 0 0,-2 2-77 0 0,3-4 20 0 0,0 0 0 0 0,0-1-1 0 0,0 1 1 0 0,0 0 0 0 0,0-1-1 0 0,0 1 1 0 0,0 0 0 0 0,0-1 0 0 0,0 1-1 0 0,0 0 1 0 0,0-1 0 0 0,0 1 0 0 0,0 0-1 0 0,1-1 1 0 0,-1 1 0 0 0,0 0-1 0 0,0-1 1 0 0,1 1 0 0 0,-1 0-20 0 0,1 0 25 0 0,0 0 0 0 0,0 0 1 0 0,0 0-1 0 0,1 0 0 0 0,-1 0 0 0 0,0 0 0 0 0,0 0 0 0 0,1-1 1 0 0,-1 1-1 0 0,0 0 0 0 0,1-1 0 0 0,0 1-25 0 0,3 1 42 0 0,0-1-1 0 0,0 0 1 0 0,0 0-1 0 0,0 0 0 0 0,0-1 1 0 0,0 0-1 0 0,0 0 1 0 0,1 0-1 0 0,0-1-41 0 0,8 0 76 0 0,-1-1 1 0 0,13-4-77 0 0,-1-2-32 0 0,0-1 0 0 0,0-2 0 0 0,16-9 32 0 0,7-3-464 0 0,-8 5-1476 0 0,-2-4-6173 0 0</inkml:trace>
  <inkml:trace contextRef="#ctx0" brushRef="#br0" timeOffset="-118526.18">20050 5153 2304 0 0,'-1'0'167'0'0,"-4"0"385"0"0,3 0 2138 0 0,2 0 927 0 0,20-1 4217 0 0,0-2-5511 0 0,-10 1-2231 0 0,-1 1 1 0 0,1 0-1 0 0,0 1 1 0 0,1 0-93 0 0,37 6 870 0 0,1 2 0 0 0,8 4-870 0 0,-34-7 136 0 0,-17-4-114 0 0,0 1-1 0 0,1 0 1 0 0,-1 1 0 0 0,0-1 0 0 0,0 1 0 0 0,0 1 0 0 0,0-1-1 0 0,-1 1 1 0 0,1 0 0 0 0,3 3-22 0 0,-6-5 10 0 0,-1 1-1 0 0,1 0 0 0 0,0 0 1 0 0,-1 0-1 0 0,1 0 1 0 0,-1 1-1 0 0,0-1 0 0 0,0 1 1 0 0,0-1-1 0 0,0 1 1 0 0,-1 0-1 0 0,0-1 1 0 0,0 1-1 0 0,0 0 0 0 0,0 0 1 0 0,0 0-1 0 0,-1 0 1 0 0,1 2-10 0 0,-2 7 31 0 0,0-1 0 0 0,-1 1 0 0 0,-1-1 1 0 0,0 0-1 0 0,0 1 0 0 0,-1-1 1 0 0,0-1-1 0 0,-2 1 0 0 0,1-1 0 0 0,-5 7-31 0 0,-7 10-76 0 0,-1-2 0 0 0,-1 0 0 0 0,-13 13 76 0 0,7-12-246 0 0,-1-2-1 0 0,-22 15 247 0 0,-17 18-1265 0 0,39-34 188 0 0,-4-4-46 0 0</inkml:trace>
  <inkml:trace contextRef="#ctx0" brushRef="#br0" timeOffset="-118176.725">19990 5462 12440 0 0,'0'0'565'0'0,"0"0"-5"0"0,1 2-363 0 0,0 1-139 0 0,1 0-1 0 0,0 0 1 0 0,0 0-1 0 0,0-1 1 0 0,1 1-1 0 0,-1-1 1 0 0,1 1 0 0 0,-1-1-1 0 0,1 0 1 0 0,0 0-1 0 0,0 0-57 0 0,6 5 1144 0 0,1-1-1 0 0,0-1 1 0 0,1 1-1144 0 0,0-2 453 0 0,1-1 1 0 0,0 0-1 0 0,0-1 0 0 0,0 0 0 0 0,0-1 0 0 0,1 0 1 0 0,3-1-454 0 0,-12 0 95 0 0,28 1 359 0 0,1-2 0 0 0,-1-2 1 0 0,1-1-1 0 0,25-7-454 0 0,125-38 1066 0 0,-50 10-601 0 0,6 0-283 0 0,39-11 87 0 0,-139 39-259 0 0,-29 8 19 0 0,1 0 0 0 0,-1 0-1 0 0,1 1 1 0 0,-1 0 0 0 0,11 1-29 0 0,-10 0 199 0 0,0 1 373 0 0,-11 0-564 0 0,1 0 0 0 0,-1 0 0 0 0,0 0 0 0 0,0 1 0 0 0,0-1 0 0 0,0 0 0 0 0,0 0 0 0 0,1 0-1 0 0,-1 0 1 0 0,0 1 0 0 0,0-1 0 0 0,0 0 0 0 0,0 0 0 0 0,0 0 0 0 0,0 1 0 0 0,0-1 0 0 0,0 0 0 0 0,0 0 0 0 0,0 0 0 0 0,1 1 0 0 0,-1-1 0 0 0,0 0 0 0 0,0 0-1 0 0,0 0 1 0 0,0 1 0 0 0,-1-1 0 0 0,1 0 0 0 0,0 0 0 0 0,0 1 0 0 0,0-1 0 0 0,0 0 0 0 0,0 0 0 0 0,0 0 0 0 0,0 1 0 0 0,0-1 0 0 0,0 0 0 0 0,0 0-1 0 0,-1 0 1 0 0,1 0 0 0 0,0 1 0 0 0,0-1 0 0 0,0 0-8 0 0,-1 4-37 0 0,-15 18-118 0 0,12-15 3 0 0,4-6-228 0 0,0-1-73 0 0,0 0-10 0 0,0 0-203 0 0,0 0-852 0 0,0 0-371 0 0,0 0-78 0 0</inkml:trace>
  <inkml:trace contextRef="#ctx0" brushRef="#br0" timeOffset="-117765.339">20662 4742 15320 0 0,'0'0'697'0'0,"0"0"-9"0"0,1 1-363 0 0,2 1-128 0 0,0 1 0 0 0,-1-1 0 0 0,1 1 0 0 0,-1 0 0 0 0,0 0 0 0 0,1 0 0 0 0,-1 0 0 0 0,-1 1 0 0 0,1-1 0 0 0,0 0-1 0 0,0 4-196 0 0,6 8 566 0 0,-3-4-267 0 0,0 0 0 0 0,-1 1 0 0 0,0-1 0 0 0,-1 1 0 0 0,0 0 0 0 0,1 7-299 0 0,1 21 1005 0 0,-1 14-1005 0 0,0 4 502 0 0,10 82 264 0 0,-7 1 0 0 0,-6 16-766 0 0,-3-94 52 0 0,-1 206 172 0 0,2-169-188 0 0,-5 1 0 0 0,-17 88-36 0 0,-14 33 64 0 0,22-177-178 0 0,15-44 76 0 0,0-2 30 0 0,0 1-1 0 0,0 0 1 0 0,0 0 0 0 0,0 0 0 0 0,-1 0 0 0 0,1 0 0 0 0,0 0 0 0 0,0 0-1 0 0,0 0 1 0 0,0 0 0 0 0,0 0 0 0 0,0-1 0 0 0,0 1 0 0 0,0 0-1 0 0,0 0 1 0 0,-1 0 0 0 0,1 0 0 0 0,0 0 0 0 0,0 0 0 0 0,0 0 0 0 0,0 0-1 0 0,0 0 1 0 0,0 0 0 0 0,0 0 0 0 0,-1 0 0 0 0,1 0 0 0 0,0 0 0 0 0,0 0-1 0 0,0 0 1 0 0,0 0 0 0 0,0 0 0 0 0,0 0 0 0 0,0 0 0 0 0,-1 0-1 0 0,1 0 1 0 0,0 1 0 0 0,0-1 0 0 0,0 0 0 0 0,0 0 0 0 0,0 0 0 0 0,0 0-1 0 0,0 0 1 0 0,0 0 0 0 0,0 0 0 0 0,-1 0 0 0 0,1 0 0 0 0,0 0 0 0 0,0 0-1 0 0,0 1 1 0 0,0-1 0 0 0,0 0 0 0 0,0 0 0 0 0,0 0 0 0 0,0 0-1 0 0,0 0 1 0 0,0 0 0 0 0,0 0 0 0 0,0 1 0 0 0,0-1 0 0 0,0 0 0 0 0,0 0-1 0 0,0 0 1 0 0,0 0 0 0 0,0 0 0 0 0,0 0 0 0 0,0 0 0 0 0,0 1 0 0 0,0-1 8 0 0,-3-5-111 0 0,-1 0 0 0 0,1-1 0 0 0,0 1 0 0 0,0-1 0 0 0,1 1 0 0 0,0-1 0 0 0,-2-5 111 0 0,-8-46-513 0 0,2 8 141 0 0,-9-17-861 0 0,-7-10 1233 0 0,17 51-333 0 0,-1 1-1 0 0,-2 1 1 0 0,0 0 0 0 0,-12-15 333 0 0,14 25-10 0 0,0 1-1 0 0,-1 0 1 0 0,0 0 0 0 0,-1 1 0 0 0,0 1-1 0 0,-7-5 11 0 0,11 7 234 0 0,7 7-115 0 0,1 0 0 0 0,-1 0 0 0 0,0 0 0 0 0,0 1 0 0 0,0-1 0 0 0,1 0 0 0 0,-1 0 0 0 0,0 1 0 0 0,0-1 0 0 0,0 0 0 0 0,0 1 0 0 0,0-1 0 0 0,0 1 0 0 0,-1-1-119 0 0,15-13 934 0 0,-7 10-752 0 0,1 1 1 0 0,0 0 0 0 0,0 0 0 0 0,0 1 0 0 0,0 0 0 0 0,1 0-1 0 0,5 0-182 0 0,11-4 331 0 0,30-7-124 0 0,-31 8-103 0 0,0-1 0 0 0,-1 0 1 0 0,0-2-1 0 0,-1-1 0 0 0,12-6-104 0 0,-11 4-369 0 0,-17 10 143 0 0,0-2 0 0 0,-1 1-1 0 0,1-1 1 0 0,-1 1 0 0 0,3-3 226 0 0,9-6-2233 0 0,-2 2-5593 0 0</inkml:trace>
  <inkml:trace contextRef="#ctx0" brushRef="#br0" timeOffset="-117143.146">21744 4780 6912 0 0,'-5'-14'736'0'0,"5"14"-455"0"0,0 0 1 0 0,-1-1 0 0 0,1 1-1 0 0,0 0 1 0 0,0 0 0 0 0,0 0 0 0 0,-1-1-1 0 0,1 1 1 0 0,0 0 0 0 0,0 0-1 0 0,0 0 1 0 0,-1-1 0 0 0,1 1-1 0 0,0 0 1 0 0,0 0 0 0 0,-1 0-1 0 0,1 0 1 0 0,0 0 0 0 0,0 0-1 0 0,-1 0 1 0 0,1 0 0 0 0,0 0-1 0 0,-1-1 1 0 0,1 1 0 0 0,0 0-1 0 0,0 0 1 0 0,-1 1 0 0 0,1-1-1 0 0,0 0 1 0 0,-1 0 0 0 0,1 0-1 0 0,0 0 1 0 0,0 0 0 0 0,-1 0-1 0 0,1 0 1 0 0,0 0 0 0 0,0 0 0 0 0,-1 1-1 0 0,1-1 1 0 0,0 0 0 0 0,0 0-1 0 0,0 0 1 0 0,-1 0 0 0 0,1 1-1 0 0,0-1 1 0 0,0 0 0 0 0,0 0-1 0 0,-1 1-281 0 0,1-1 167 0 0,-4 3-96 0 0,0 1-1 0 0,0-1 1 0 0,1 1-1 0 0,-1 0 0 0 0,1 0 1 0 0,0 0-1 0 0,0 0 1 0 0,0 2-71 0 0,-9 11 48 0 0,-8 10-33 0 0,1 1 0 0 0,2 0 0 0 0,0 2 0 0 0,-6 17-15 0 0,21-43-5 0 0,2-2-1 0 0,-1-1 1 0 0,1 1 0 0 0,-1-1-1 0 0,1 1 1 0 0,0 0-1 0 0,-1-1 1 0 0,1 1-1 0 0,0 0 1 0 0,0-1 0 0 0,0 1-1 0 0,0 0 1 0 0,1 0 5 0 0,1 0-91 0 0,4-1 74 0 0,0-1-1 0 0,0 0 1 0 0,0 0 0 0 0,0-1 0 0 0,0 1-1 0 0,0-1 1 0 0,0-1 0 0 0,0 1-1 0 0,1-1 18 0 0,18-4-48 0 0,28-6 405 0 0,-1-2-357 0 0,-11 2-193 0 0,-28 10 130 0 0,0 0 0 0 0,0 1 0 0 0,0 0 0 0 0,1 1 0 0 0,5 1 63 0 0,7-1 28 0 0,-25 0-20 0 0,0 0 0 0 0,0 0 0 0 0,0 0 0 0 0,0 0 0 0 0,-1 0-1 0 0,1 0 1 0 0,0 0 0 0 0,0 0 0 0 0,0 1 0 0 0,0-1 0 0 0,0 0 0 0 0,0 0-1 0 0,-1 1 1 0 0,1-1 0 0 0,0 1 0 0 0,0-1 0 0 0,-1 1 0 0 0,1-1 0 0 0,0 1-1 0 0,0-1 1 0 0,-1 1 0 0 0,1 0 0 0 0,-1-1 0 0 0,1 1 0 0 0,-1 0 0 0 0,1-1-1 0 0,-1 1 1 0 0,1 0 0 0 0,-1 0 0 0 0,1 0 0 0 0,-1-1 0 0 0,0 1 0 0 0,0 0-1 0 0,1 0 1 0 0,-1 0 0 0 0,0 0 0 0 0,0 0 0 0 0,0 0 0 0 0,0 0 0 0 0,0-1-1 0 0,0 1 1 0 0,0 0 0 0 0,0 0 0 0 0,0 0 0 0 0,-1 0-8 0 0,1 2-26 0 0,-1 1-1 0 0,0-1 1 0 0,0 1 0 0 0,-1-1 0 0 0,1 0 0 0 0,-1 1-1 0 0,1-1 1 0 0,-1 0 0 0 0,0 0 0 0 0,0 0 0 0 0,-2 1 26 0 0,-16 18-455 0 0,2-1-469 0 0,-1-1 0 0 0,-1-1 0 0 0,-2 1 924 0 0,-4 0-1871 0 0</inkml:trace>
  <inkml:trace contextRef="#ctx0" brushRef="#br0" timeOffset="-116817.876">21334 5385 13936 0 0,'0'0'637'0'0,"0"0"-13"0"0,0 0-275 0 0,0 0 317 0 0,0 0 183 0 0,0 0 41 0 0,1 2-55 0 0,2 0-682 0 0,0 1-1 0 0,-1 0 1 0 0,1 0-1 0 0,-1 0 1 0 0,1 1-1 0 0,-1-1 1 0 0,0 0-1 0 0,-1 1 1 0 0,1-1-1 0 0,-1 1 1 0 0,1 0-1 0 0,-1 0 0 0 0,0 0 1 0 0,0 1-153 0 0,-1-4-3 0 0,16 40-8 0 0,-14-33-252 0 0,2 0 0 0 0,-1 0-1 0 0,1-1 1 0 0,1 0 0 0 0,-1 1 0 0 0,2-1 263 0 0,2 5-1497 0 0,-3-1 33 0 0</inkml:trace>
  <inkml:trace contextRef="#ctx0" brushRef="#br0" timeOffset="-116479.043">21494 5347 13824 0 0,'0'0'1061'0'0,"2"-1"-692"0"0,2-3-114 0 0,1 1-1 0 0,0 0 1 0 0,0 1-1 0 0,0-1 1 0 0,0 1 0 0 0,1 0-1 0 0,-1 0 1 0 0,1 1-1 0 0,0-1-254 0 0,22-7 1246 0 0,27-10 421 0 0,1 2 0 0 0,1 2-1 0 0,59-7-1666 0 0,-101 19 66 0 0,0 2-1 0 0,1-1 0 0 0,1 2-65 0 0,-14 0 10 0 0,1 0-1 0 0,0 0 0 0 0,0 0 1 0 0,0 1-1 0 0,-1 0 0 0 0,1-1 1 0 0,0 1-1 0 0,-1 1 0 0 0,1-1 1 0 0,-1 0-1 0 0,1 1 0 0 0,-1 0 1 0 0,0 0-1 0 0,0 0 0 0 0,1 0-9 0 0,-3-1-6 0 0,0 0 0 0 0,0 0 0 0 0,-1 0-1 0 0,1 0 1 0 0,0 0 0 0 0,-1-1 0 0 0,1 1 0 0 0,-1 0-1 0 0,1 0 1 0 0,-1 1 0 0 0,1-1 0 0 0,-1 0-1 0 0,0 0 1 0 0,1 0 0 0 0,-1 0 0 0 0,0 0 0 0 0,0 0-1 0 0,0 0 1 0 0,0 0 0 0 0,0 1 0 0 0,0-1 6 0 0,-1 2-34 0 0,1-1-1 0 0,-1 1 1 0 0,0 0 0 0 0,1-1 0 0 0,-1 1 0 0 0,-1-1 0 0 0,1 1 0 0 0,0-1 0 0 0,-1 1 34 0 0,-4 6-159 0 0,0-1 0 0 0,-1 0 0 0 0,0 0 0 0 0,-5 4 159 0 0,1-1-232 0 0,-11 11-607 0 0,-2-1 1 0 0,0-1-1 0 0,-25 15 839 0 0,-49 30-2948 0 0,61-41 431 0 0,-25 12 2517 0 0,-10 4-1668 0 0,29-14 1112 0 0,20-13 893 0 0,0 1-1 0 0,-1 2-336 0 0,11-9 562 0 0,11-6-232 0 0,0 0-1 0 0,0 0 1 0 0,0 0 0 0 0,1 0-1 0 0,-1 0 1 0 0,0 0 0 0 0,0 1 0 0 0,0-1-1 0 0,1 1 1 0 0,-1-1 0 0 0,1 1-1 0 0,-1-1 1 0 0,0 3-330 0 0,15 0 1165 0 0,-10-4-1050 0 0,0 0-1 0 0,0 0 0 0 0,0-1 0 0 0,0 1 0 0 0,0-1 0 0 0,0 1 1 0 0,0-1-1 0 0,0 0 0 0 0,-1 0 0 0 0,1 0 0 0 0,0-1 0 0 0,0 1-114 0 0,15-6 430 0 0,163-39 1225 0 0,-165 41-1619 0 0,0 0 1 0 0,0-1-1 0 0,5-3-36 0 0,13-5-69 0 0,-31 13-55 0 0,0-1 0 0 0,1 1 0 0 0,-1-1 1 0 0,0-1-1 0 0,0 1 0 0 0,0 0 0 0 0,0-1 0 0 0,-1 1 0 0 0,1-1 0 0 0,0 0 124 0 0,-2 1-546 0 0,1-3-1625 0 0,-2 4 2065 0 0,1 1 0 0 0,-1 0 1 0 0,0-1-1 0 0,0 1 0 0 0,0-1 0 0 0,1 1 0 0 0,-1 0 1 0 0,0-1-1 0 0,0 1 0 0 0,0-1 0 0 0,0 1 0 0 0,0-1 0 0 0,0 1 1 0 0,0 0-1 0 0,0-1 0 0 0,0 1 0 0 0,0-1 0 0 0,0 1 1 0 0,0-1-1 0 0,0 1 0 0 0,0-1 0 0 0,0 1 106 0 0,-4-11-4298 0 0,-1 2-998 0 0</inkml:trace>
  <inkml:trace contextRef="#ctx0" brushRef="#br0" timeOffset="-115845.936">21623 5320 920 0 0,'-1'-1'67'0'0,"-8"-2"-277"0"0,8 2 1027 0 0,-1 1 1 0 0,0-1-1 0 0,1 0 1 0 0,-1 1-1 0 0,0-1 1 0 0,0 1-1 0 0,1-1 1 0 0,-1 1-1 0 0,0 0 1 0 0,0 0-1 0 0,0 0 1 0 0,1 0-1 0 0,-1 0 1 0 0,0 0-1 0 0,0 1 1 0 0,0-1-1 0 0,0 1-817 0 0,-2 1 344 0 0,1 0-1 0 0,-1 0 0 0 0,0 0 1 0 0,1 1-1 0 0,0-1 1 0 0,0 1-1 0 0,0 0 1 0 0,0 0-1 0 0,0 0 0 0 0,0 0 1 0 0,1 1-1 0 0,0-1 1 0 0,0 1-1 0 0,0 0-343 0 0,-7 12 377 0 0,1 1 0 0 0,-3 9-377 0 0,8-20 145 0 0,-9 20 94 0 0,7-14-127 0 0,0 0 0 0 0,0 0-1 0 0,-1 10-111 0 0,-14 47 160 0 0,11-42-145 0 0,2 2 0 0 0,0-1-1 0 0,2 2-14 0 0,5-26-9 0 0,0 0 0 0 0,0 0 1 0 0,0 0-1 0 0,1 0 0 0 0,-1 0 0 0 0,1 0 0 0 0,0 0 0 0 0,0 0 0 0 0,1-1 0 0 0,-1 1 0 0 0,1 0 0 0 0,0-1 0 0 0,0 1 9 0 0,-1-1-4 0 0,0-1 1 0 0,1 1-1 0 0,0-1 0 0 0,-1 0 0 0 0,1 0 1 0 0,0 0-1 0 0,0 0 0 0 0,0 0 0 0 0,0 0 0 0 0,0-1 1 0 0,1 1-1 0 0,-1 0 0 0 0,1-1 0 0 0,-1 0 0 0 0,1 0 1 0 0,-1 0-1 0 0,1 0 0 0 0,-1 0 0 0 0,2 0 4 0 0,5 1-10 0 0,19 1-4 0 0,-1 2 1 0 0,0 1-1 0 0,-1 2 0 0 0,9 3 14 0 0,-27-8 1 0 0,0 1-1 0 0,-1 0 0 0 0,1 0 1 0 0,-1 1-1 0 0,1 0 0 0 0,-1 0 1 0 0,-1 1-1 0 0,1 0 0 0 0,-1 0 1 0 0,0 0-1 0 0,0 1 0 0 0,-1 0 1 0 0,0 0-1 0 0,0 0 0 0 0,3 7 0 0 0,-1 1-18 0 0,-1 1 1 0 0,0 1-1 0 0,-1-1 0 0 0,-1 1 0 0 0,0 0 0 0 0,-1 0 0 0 0,-1 0 0 0 0,-1 1 0 0 0,-1 15 18 0 0,-1 1-113 0 0,-2 0-1 0 0,-1-1 0 0 0,-2 1 0 0 0,-6 19 114 0 0,9-39-20 0 0,-2 0 0 0 0,1-1 0 0 0,-2 1 0 0 0,0-1 0 0 0,-1 0 0 0 0,0-1 0 0 0,0 0 0 0 0,-8 9 20 0 0,14-21-9 0 0,1 1-1 0 0,-1 0 0 0 0,1 0 0 0 0,-1 0 0 0 0,0-1 0 0 0,1 1 0 0 0,-1-1 1 0 0,0 1-1 0 0,0 0 0 0 0,1-1 0 0 0,-1 1 0 0 0,0-1 0 0 0,0 1 1 0 0,0-1-1 0 0,0 0 0 0 0,0 1 0 0 0,0-1 0 0 0,0 0 0 0 0,0 0 1 0 0,1 0-1 0 0,-1 0 0 0 0,0 1 0 0 0,0-1 0 0 0,0 0 0 0 0,0-1 1 0 0,0 1-1 0 0,0 0 0 0 0,0 0 0 0 0,0 0 0 0 0,0-1 0 0 0,0 1 0 0 0,0 0 1 0 0,0-1-1 0 0,0 1 0 0 0,1-1 0 0 0,-1 1 0 0 0,0-1 0 0 0,0 1 1 0 0,0-1 9 0 0,-2-2-80 0 0,1 1 1 0 0,0 0 0 0 0,0-1-1 0 0,0 1 1 0 0,0-1 0 0 0,1 0-1 0 0,-1 0 1 0 0,1 0-1 0 0,-1 0 1 0 0,1 0 0 0 0,0 0-1 0 0,0 0 80 0 0,-13-54-1680 0 0,2-2 1 0 0,0-23 1679 0 0,10 67-195 0 0,-1-1 1 0 0,0 1 0 0 0,-1 0 0 0 0,-1 0-1 0 0,0 0 1 0 0,-1 1 0 0 0,-1-1 0 0 0,0 2 0 0 0,-4-6 194 0 0,10 17 69 0 0,0 0 0 0 0,-1 0 0 0 0,1 1 0 0 0,-1-1 0 0 0,1 0 0 0 0,-1 0 0 0 0,0 1 0 0 0,0 0 0 0 0,1-1 0 0 0,-1 1 1 0 0,0 0-1 0 0,0 0 0 0 0,-1 0 0 0 0,1 0 0 0 0,0 0 0 0 0,0 0 0 0 0,0 0 0 0 0,-1 1 0 0 0,1-1 0 0 0,0 1 1 0 0,-1 0-1 0 0,1 0 0 0 0,0 0 0 0 0,-1 0 0 0 0,1 0 0 0 0,0 0 0 0 0,0 1 0 0 0,-1-1 0 0 0,1 1 0 0 0,0-1 0 0 0,0 1 1 0 0,-1 0-1 0 0,1 0 0 0 0,0 0 0 0 0,0 0 0 0 0,0 0 0 0 0,0 1 0 0 0,0-1 0 0 0,-1 1-69 0 0,-20 20 428 0 0,1 1 0 0 0,1 0 0 0 0,1 1 0 0 0,-1 5-428 0 0,-5 9 136 0 0,-11 14-63 0 0,3 2-1 0 0,2 2-72 0 0,10-17 114 0 0,11-21-121 0 0,1 1 0 0 0,-2 7 7 0 0,12-26-5 0 0,0 0-1 0 0,1 1 1 0 0,-1-1-1 0 0,1 0 0 0 0,-1 0 1 0 0,0 0-1 0 0,1 0 1 0 0,-1 0-1 0 0,0 0 1 0 0,1 0-1 0 0,-1 0 0 0 0,1 0 1 0 0,-1 0-1 0 0,0 0 1 0 0,1 0-1 0 0,-1 0 0 0 0,0 0 1 0 0,1 0-1 0 0,-1-1 1 0 0,1 1-1 0 0,-1 0 6 0 0,7-3-39 0 0,-1-1-1 0 0,1 0 1 0 0,-1-1 0 0 0,0 1-1 0 0,0-1 1 0 0,-1 0-1 0 0,1-1 1 0 0,-1 1 39 0 0,14-14-176 0 0,85-79-530 0 0,-45 39-206 0 0,36-24 912 0 0,-43 42-376 0 0,13-13 67 0 0,3 4 1 0 0,56-31 308 0 0,-81 58 1 0 0,2 2 0 0 0,0 2 1 0 0,12-2-2 0 0,-49 18 31 0 0,-1 1 1 0 0,1 0-1 0 0,1 0 1 0 0,-1 1-1 0 0,0 0 1 0 0,0 0 0 0 0,0 1-1 0 0,8 1-31 0 0,-14-1 26 0 0,0 0-1 0 0,0 1 1 0 0,1-1-1 0 0,-1 1 1 0 0,0-1-1 0 0,0 1 1 0 0,0 0-1 0 0,-1-1 1 0 0,1 1-1 0 0,0 0 1 0 0,0 1-1 0 0,0-1 1 0 0,-1 0-1 0 0,1 0 1 0 0,0 1-1 0 0,-1-1 1 0 0,1 1-1 0 0,-1-1 1 0 0,0 1-1 0 0,1 0 1 0 0,-1-1-1 0 0,0 1 1 0 0,0 0-1 0 0,0 0 1 0 0,0 0-1 0 0,-1 0 1 0 0,1 0-1 0 0,0 0 1 0 0,-1 0-1 0 0,1 0 1 0 0,-1 0-1 0 0,0 0 1 0 0,0 0-1 0 0,0 0 1 0 0,0 2-26 0 0,-1 11 223 0 0,0-1 1 0 0,-2 0 0 0 0,1 0-1 0 0,-2 0 1 0 0,-1 4-224 0 0,-1 2 284 0 0,2 0 0 0 0,-1 4-284 0 0,4-20 48 0 0,1 1 0 0 0,-1-1 0 0 0,1 1 0 0 0,0 0 0 0 0,1-1 0 0 0,-1 1 0 0 0,1-1 0 0 0,0 1-1 0 0,0-1 1 0 0,0 1 0 0 0,2 3-48 0 0,-2-5 10 0 0,1-1 0 0 0,-1 0-1 0 0,1 1 1 0 0,-1-1 0 0 0,1 0-1 0 0,0 0 1 0 0,-1 0 0 0 0,1-1 0 0 0,0 1-1 0 0,1 0 1 0 0,-1-1 0 0 0,0 1-1 0 0,0-1 1 0 0,1 0 0 0 0,-1 1 0 0 0,0-1-1 0 0,1 0 1 0 0,-1-1 0 0 0,1 1-1 0 0,0 0 1 0 0,1-1-10 0 0,6 3 5 0 0,1-2 1 0 0,0 0-1 0 0,0 0 0 0 0,0-1 1 0 0,0 0-1 0 0,0 0 0 0 0,3-2-5 0 0,64-10-980 0 0,-53 5 0 0 0</inkml:trace>
  <inkml:trace contextRef="#ctx0" brushRef="#br0" timeOffset="-86571.49">18043 4371 9216 0 0,'-8'-4'949'0'0,"4"3"-828"0"0,3 1 365 0 0,1 0 146 0 0,0 0 28 0 0,0 0-604 0 0,0 0 0 0 0,0 0 1 0 0,-1 0-1 0 0,1 0 0 0 0,0 0 1 0 0,0-1-1 0 0,0 1 1 0 0,0 0-1 0 0,0 0 0 0 0,0 0 1 0 0,0 0-1 0 0,0 0 0 0 0,0-1 1 0 0,0 1-1 0 0,0 0 1 0 0,0 0-1 0 0,0 0 0 0 0,0 0 1 0 0,0 0-1 0 0,0-1 0 0 0,0 1 1 0 0,0 0-1 0 0,0 0 0 0 0,0 0 1 0 0,0 0-1 0 0,0 0 1 0 0,0-1-1 0 0,0 1 0 0 0,0 0 1 0 0,0 0-1 0 0,0 0 0 0 0,0 0 1 0 0,0 0-1 0 0,0-1 1 0 0,1 1-1 0 0,-1 0 0 0 0,0 0 1 0 0,0 0-1 0 0,0 0 0 0 0,0 0 1 0 0,0 0-1 0 0,0 0 1 0 0,0 0-1 0 0,1-1 0 0 0,-1 1 1 0 0,0 0-1 0 0,0 0 0 0 0,0 0 1 0 0,0 0-1 0 0,1 0-56 0 0,6-4 1040 0 0,-2 4-814 0 0,0 0 0 0 0,0 0-1 0 0,0 0 1 0 0,0 1 0 0 0,0-1 0 0 0,-1 1 0 0 0,1 1-1 0 0,0-1 1 0 0,0 1 0 0 0,-1 0 0 0 0,1 0-1 0 0,0 0-225 0 0,9 4 236 0 0,59 26 896 0 0,-1 3-1 0 0,65 43-1131 0 0,-60-32 253 0 0,14 7-27 0 0,92 51 164 0 0,8 8-34 0 0,-72-40-121 0 0,-17-8-17 0 0,-50-30 162 0 0,2-2 1 0 0,5-1-381 0 0,-29-12 462 0 0,-30-19-490 0 0,0 0 1 0 0,0 0-1 0 0,0 0 0 0 0,0 0 0 0 0,0 0 1 0 0,0 0-1 0 0,0-1 0 0 0,0 1 0 0 0,0 0 0 0 0,0 0 1 0 0,0 0-1 0 0,0 0 0 0 0,0 0 0 0 0,0 0 0 0 0,0 0 1 0 0,0 0-1 0 0,0-1 0 0 0,0 1 0 0 0,0 0 1 0 0,0 0-1 0 0,0 0 0 0 0,0 0 0 0 0,0 0 0 0 0,0 0 1 0 0,1 0-1 0 0,-1 0 0 0 0,0 0 0 0 0,0 0 0 0 0,0-1 1 0 0,0 1-1 0 0,0 0 0 0 0,0 0 0 0 0,0 0 1 0 0,0 0-1 0 0,0 0 0 0 0,0 0 0 0 0,0 0 0 0 0,1 0 1 0 0,-1 0-1 0 0,0 0 0 0 0,0 0 0 0 0,0 0 0 0 0,0 0 1 0 0,0 0-1 0 0,0 0 0 0 0,0 0 0 0 0,0 0 1 0 0,1 0-1 0 0,-1 0 28 0 0,-6-8-784 0 0,-4 4-447 0 0</inkml:trace>
  <inkml:trace contextRef="#ctx0" brushRef="#br0" timeOffset="-85625.185">17083 4804 11056 0 0,'0'0'852'0'0,"0"-1"-560"0"0,0 0-244 0 0,0 1 1 0 0,0-1 0 0 0,0 1-1 0 0,0-1 1 0 0,0 0-1 0 0,0 1 1 0 0,0-1 0 0 0,0 1-1 0 0,0-1 1 0 0,1 1 0 0 0,-1-1-1 0 0,0 1 1 0 0,0-1 0 0 0,1 1-1 0 0,-1-1 1 0 0,0 1 0 0 0,1 0-1 0 0,-1-1 1 0 0,0 1-1 0 0,1-1 1 0 0,-1 1 0 0 0,1 0-1 0 0,-1-1 1 0 0,1 1 0 0 0,-1 0-1 0 0,1 0 1 0 0,-1-1 0 0 0,1 1-1 0 0,-1 0 1 0 0,1 0-49 0 0,15-2 2066 0 0,-13 2-1697 0 0,5 0-161 0 0,0 1-1 0 0,0 0 0 0 0,-1 0 1 0 0,1 0-1 0 0,0 1 1 0 0,-1 0-1 0 0,1 1 0 0 0,-1 0 1 0 0,0 0-1 0 0,1 0 0 0 0,5 5-207 0 0,28 17 369 0 0,-21-14-212 0 0,1 2-1 0 0,-2 0 1 0 0,0 2-157 0 0,43 43 291 0 0,-11-10-106 0 0,104 95 131 0 0,-7 7 0 0 0,55 77-316 0 0,-150-163 31 0 0,300 379-9 0 0,-130-141-38 0 0,38 53-336 0 0,-206-283 274 0 0,3-2 0 0 0,18 13 78 0 0,130 118 204 0 0,-131-136 151 0 0,4-4 1 0 0,8 2-356 0 0,42 31 921 0 0,-81-59 359 0 0,9 2-1280 0 0,-51-33 113 0 0,1 0 0 0 0,0-1 0 0 0,0 1 0 0 0,0-2 0 0 0,1 1 0 0 0,-1-1 0 0 0,2 0-113 0 0,-9-11-164 0 0,4-31-2896 0 0,-3 27 1909 0 0</inkml:trace>
  <inkml:trace contextRef="#ctx0" brushRef="#br0" timeOffset="-84522.114">20396 6982 11056 0 0,'0'0'505'0'0,"0"0"-9"0"0,0 0-232 0 0,0 0 195 0 0,0 2 117 0 0,1-1-528 0 0,0 2 147 0 0,0 0 1 0 0,-1 1 0 0 0,1-1-1 0 0,0 0 1 0 0,-1 1 0 0 0,0-1-1 0 0,0 0 1 0 0,0 1 0 0 0,0-1-1 0 0,0 1 1 0 0,-1-1 0 0 0,0 2-196 0 0,-3 18 382 0 0,-1 0 1 0 0,-2 0-1 0 0,0 0 1 0 0,-1-1 0 0 0,-9 16-383 0 0,-89 175 182 0 0,87-183-153 0 0,15-25-23 0 0,0 1 0 0 0,0-1 0 0 0,1 1 0 0 0,0 0 0 0 0,0 0-1 0 0,-1 4-5 0 0,4-10 0 0 0,0 0 0 0 0,0 1 0 0 0,-1-1 0 0 0,1 1 0 0 0,0-1 0 0 0,0 1 0 0 0,0 0 0 0 0,0-1 0 0 0,0 1 0 0 0,0-1 0 0 0,0 1 0 0 0,0-1 0 0 0,0 1 0 0 0,0-1 0 0 0,0 1 0 0 0,0-1 0 0 0,0 1 0 0 0,0-1 0 0 0,0 1 0 0 0,0-1 0 0 0,1 1 0 0 0,-1-1 0 0 0,0 1 0 0 0,0-1 0 0 0,1 1 0 0 0,-1 0 0 0 0,7-1 0 0 0,-6 0 0 0 0,5 0-4 0 0,0-1-1 0 0,0 0 0 0 0,0 0 0 0 0,0-1 0 0 0,0 1 1 0 0,0-1-1 0 0,-1-1 0 0 0,1 1 0 0 0,0-1 0 0 0,-1 0 0 0 0,1 0 5 0 0,14-7-4 0 0,28-12 151 0 0,-24 10-6 0 0,0 2 0 0 0,1 0-1 0 0,17-3-140 0 0,-20 8 33 0 0,-13 2-1 0 0,0 0 0 0 0,1 1 0 0 0,-1 1 0 0 0,1-1 0 0 0,-1 2 0 0 0,1-1 0 0 0,-1 1 0 0 0,1 1-1 0 0,0-1-31 0 0,20 5 235 0 0,-23-4-163 0 0,-5-1-162 0 0,0 0 1 0 0,0-1-1 0 0,0 1 0 0 0,0-1 1 0 0,0 1-1 0 0,0-1 1 0 0,0 1-1 0 0,0-1 0 0 0,0 0 1 0 0,-1 0-1 0 0,1 0 0 0 0,0 0 1 0 0,-1 0-1 0 0,1 0 0 0 0,-1-1 1 0 0,1 1-1 0 0,-1 0 0 0 0,1-1 1 0 0,-1 1-1 0 0,0-1 0 0 0,0 0 1 0 0,0 1-1 0 0,0-1 0 0 0,0 0 1 0 0,0 0 89 0 0,3-8-1193 0 0</inkml:trace>
  <inkml:trace contextRef="#ctx0" brushRef="#br0" timeOffset="-84178.91">20512 7090 11056 0 0,'0'0'852'0'0,"0"0"-431"0"0,0 0 278 0 0,0 0 179 0 0,0 2 33 0 0,8 88 3201 0 0,-6-43-3232 0 0,0-28-578 0 0,-1 0 1 0 0,-2 15-303 0 0,-2 1 128 0 0,-3 28-84 0 0,3 9-44 0 0,-2 21-540 0 0,5-86 281 0 0,-1 0-1 0 0,0 0 1 0 0,0 0-1 0 0,-2 6 260 0 0,1-7-566 0 0,0 0-1 0 0,1 0 1 0 0,0 1-1 0 0,1 3 567 0 0,0-9-758 0 0,0-1-121 0 0,0 0-497 0 0,0 0-209 0 0</inkml:trace>
  <inkml:trace contextRef="#ctx0" brushRef="#br0" timeOffset="-83805.643">20262 7606 7368 0 0,'0'0'568'0'0,"0"0"-224"0"0,-4 6 1070 0 0,5-2 3082 0 0,0-2-4386 0 0,1 0-1 0 0,-1 0 0 0 0,1-1 1 0 0,-1 1-1 0 0,1-1 0 0 0,0 1 1 0 0,0-1-1 0 0,0 0 1 0 0,0 1-1 0 0,0-1 0 0 0,0 0 1 0 0,0 0-1 0 0,0 0 0 0 0,1-1 1 0 0,-1 1-1 0 0,0 0 1 0 0,1-1-1 0 0,-1 0 0 0 0,2 1-109 0 0,1-1 182 0 0,1 0 0 0 0,0-1 0 0 0,-1 1 1 0 0,1-1-1 0 0,-1 0 0 0 0,1-1 0 0 0,-1 1 0 0 0,3-2-182 0 0,34-8 710 0 0,-40 11-603 0 0,-2 0-19 0 0,0 0-7 0 0,9 8 143 0 0,-9-7-209 0 0,1 1 0 0 0,0 0-1 0 0,-1 0 1 0 0,0 0-1 0 0,1-1 1 0 0,-1 1-1 0 0,0 0 1 0 0,0 0-1 0 0,0 0 1 0 0,0 0-1 0 0,0-1 1 0 0,0 1-1 0 0,0 0 1 0 0,-1 0 0 0 0,1 0-1 0 0,-1 0 1 0 0,0-1-1 0 0,1 2-14 0 0,-18 34 139 0 0,13-27-140 0 0,-1 0 27 0 0,0 1 0 0 0,-1-2 0 0 0,-5 7-26 0 0,-1 1-6 0 0,-67 80-118 0 0,79-95 16 0 0,1-2 4 0 0,0 0-16 0 0,0 0-68 0 0,0 0-32 0 0,0 0-4 0 0,0 0 6 0 0,5-1 146 0 0,-1 1 1 0 0,1 0 0 0 0,-1-1 0 0 0,0 0-1 0 0,1 0 1 0 0,-1 0 0 0 0,0-1-1 0 0,0 1 1 0 0,1-1 0 0 0,-1 0-1 0 0,-1 0 1 0 0,4-2 71 0 0,3-3 3 0 0,0-1-1 0 0,-1-1 1 0 0,7-6-3 0 0,2-4-43 0 0,45-33 531 0 0,-48 48 277 0 0,-14 10-687 0 0,0 0 0 0 0,0 1 0 0 0,-1-1-1 0 0,1 1 1 0 0,-1 0 0 0 0,-1-1-1 0 0,1 1 1 0 0,-1-1 0 0 0,-1 5-78 0 0,0-1 31 0 0,-4 12 46 0 0,5-20-72 0 0,1-1 0 0 0,0 0 0 0 0,-1 1 0 0 0,1-1 0 0 0,0 1 0 0 0,0-1 0 0 0,0 1 0 0 0,0-1-1 0 0,0 0 1 0 0,0 1 0 0 0,1-1 0 0 0,-1 1 0 0 0,0-1 0 0 0,1 0 0 0 0,-1 1 0 0 0,1-1 0 0 0,0 1-5 0 0,0-1 3 0 0,-1 0 1 0 0,1-1 0 0 0,0 1 0 0 0,-1 0-1 0 0,1-1 1 0 0,0 1 0 0 0,0-1 0 0 0,0 1 0 0 0,-1-1-1 0 0,1 1 1 0 0,0-1 0 0 0,0 0 0 0 0,0 1-1 0 0,0-1 1 0 0,0 0 0 0 0,0 0 0 0 0,0 1 0 0 0,0-1-1 0 0,1 0-3 0 0,1 0-69 0 0,0 0-1 0 0,0-1 0 0 0,0 1 0 0 0,0-1 1 0 0,0 0-1 0 0,0 1 0 0 0,0-1 0 0 0,0 0 1 0 0,-1-1-1 0 0,1 1 0 0 0,0-1 1 0 0,-1 1-1 0 0,1-1 0 0 0,1-1 70 0 0,10-8-863 0 0,2 0-37 0 0</inkml:trace>
  <inkml:trace contextRef="#ctx0" brushRef="#br0" timeOffset="-83454.278">20864 7047 14888 0 0,'0'0'680'0'0,"0"0"-11"0"0,0 0-328 0 0,0 0 207 0 0,0 0 136 0 0,0 0 27 0 0,0 0-22 0 0,0 2-121 0 0,-1 5-220 0 0,0-1 0 0 0,0 1 0 0 0,0-1 0 0 0,-1 0 0 0 0,-2 4-348 0 0,-2 12 345 0 0,0-5-189 0 0,0 1-1 0 0,-1-1 1 0 0,0-1-1 0 0,-4 5-155 0 0,-13 29 18 0 0,16-27-18 0 0,4-14 0 0 0,1 0 0 0 0,-1 0 0 0 0,0 0 0 0 0,-3 3 0 0 0,3-7-5 0 0,-2 8 17 0 0,4 13-85 0 0,2-24-10 0 0,0-2-20 0 0,0 0 13 0 0,14-1 56 0 0,0-1 0 0 0,1 0 0 0 0,-1-1 0 0 0,0-1 1 0 0,0 0-1 0 0,0-1 0 0 0,3-2 34 0 0,48-15 3 0 0,19-7 8 0 0,-82 28 18 0 0,-2 1-114 0 0,0 0-142 0 0,0 0-29 0 0,0 0 0 0 0,0 0-206 0 0,0 0-869 0 0,0 0-380 0 0,0 0-72 0 0</inkml:trace>
  <inkml:trace contextRef="#ctx0" brushRef="#br0" timeOffset="-82776.32">20934 7001 11056 0 0,'0'0'852'0'0,"0"0"-416"0"0,0 0 337 0 0,0 0 202 0 0,0 0 38 0 0,0 0-26 0 0,0 0-150 0 0,1 9 704 0 0,0 4-1197 0 0,0 0-1 0 0,-1 0 1 0 0,0 0 0 0 0,0 0-1 0 0,-2 0 1 0 0,0-1 0 0 0,0 1-1 0 0,-1 0 1 0 0,-3 9-344 0 0,-5 7 25 0 0,-1 0-1 0 0,-1-1 1 0 0,-9 14-25 0 0,-24 50-135 0 0,36-70 45 0 0,-10 13-75 0 0,3 0-12 0 0,16-34 96 0 0,1-1-31 0 0,0 0 10 0 0,0 0 8 0 0,0 0 7 0 0,1 1 74 0 0,0-1 0 0 0,0 1 0 0 0,0-1 0 0 0,1 1 0 0 0,-1-1 0 0 0,0 0 0 0 0,0 1-1 0 0,0-1 1 0 0,0 0 0 0 0,1 0 0 0 0,-1 0 0 0 0,0 0 0 0 0,0 0 0 0 0,0 0 0 0 0,1 0 13 0 0,0 0-23 0 0,8-2 12 0 0,-1 1 0 0 0,1-2 0 0 0,-1 1 0 0 0,1-1 0 0 0,-1 0 0 0 0,2-2 11 0 0,3 0-6 0 0,0-1 6 0 0,-1-1 0 0 0,1-1 0 0 0,4-3 0 0 0,8-5 0 0 0,39-26 75 0 0,-62 41-32 0 0,2 1-22 0 0,-3 0 32 0 0,-2 0 11 0 0,-2 1-10 0 0,-12 5-285 0 0,2 1-1 0 0,-1 1 1 0 0,1 0 0 0 0,0 0 0 0 0,-4 5 231 0 0,-20 14-994 0 0,4-5 231 0 0,-6 5-1093 0 0,-29 14 1856 0 0,58-35-31 0 0,8-6 32 0 0,1 1 0 0 0,-1 0 0 0 0,0-1 0 0 0,0 1 0 0 0,1-1 0 0 0,-1 1 0 0 0,0-1 0 0 0,0 0 0 0 0,0 1 0 0 0,0-1 0 0 0,0 0 0 0 0,0 1 0 0 0,0-1-1 0 0,0 0 21 0 0,1 0-1 0 0,-1 0 1 0 0,0 1 0 0 0,1-1-1 0 0,-1 0 1 0 0,1 1 0 0 0,-1-1-1 0 0,0 0 1 0 0,1 1 0 0 0,-1-1-1 0 0,1 1 1 0 0,-1-1 0 0 0,1 1-1 0 0,-1-1 1 0 0,1 1 0 0 0,0-1-1 0 0,-1 1 1 0 0,1 0 0 0 0,0-1-1 0 0,-1 1 1 0 0,1-1 0 0 0,0 1-1 0 0,0 0 1 0 0,-1-1 0 0 0,1 1-1 0 0,0 0 1 0 0,0-1 0 0 0,0 1-1 0 0,0 0 1 0 0,0 0-21 0 0,-1 19 638 0 0,1-20-627 0 0,0 16 646 0 0,1-14-628 0 0,-1 0 0 0 0,0-1-1 0 0,0 1 1 0 0,0 0 0 0 0,0 0 0 0 0,0 0-1 0 0,0-1 1 0 0,-1 1 0 0 0,1 0 0 0 0,-1-1-1 0 0,1 1 1 0 0,-1 0 0 0 0,1-1 0 0 0,-1 1-1 0 0,-1 1-28 0 0,0 1 39 0 0,0 1-1 0 0,1 0 0 0 0,-1-1 0 0 0,1 1 0 0 0,0 0 0 0 0,-1 4-38 0 0,-1 6 11 0 0,1-7-11 0 0,6-4 0 0 0,-3-3-4 0 0,1-1 0 0 0,-1 0 0 0 0,1 0-1 0 0,-1 0 1 0 0,1 0 0 0 0,0-1 0 0 0,-1 1-1 0 0,1 0 1 0 0,-1-1 0 0 0,1 1-1 0 0,-1-1 1 0 0,1 1 0 0 0,-1-1 0 0 0,0 0-1 0 0,1 0 5 0 0,20-12-20 0 0,59-51-45 0 0,-59 45 199 0 0,0 0 0 0 0,2 2 0 0 0,0 1-1 0 0,0 1 1 0 0,20-9-134 0 0,-10 14 632 0 0,-34 10-612 0 0,0 0-1 0 0,1 0 1 0 0,-1 0-1 0 0,1 0 1 0 0,-1 0-1 0 0,1 0 1 0 0,-1 0-1 0 0,0 0 1 0 0,1 0-1 0 0,-1 0 1 0 0,1 0 0 0 0,-1 1-1 0 0,0-1 1 0 0,1 0-1 0 0,-1 0 1 0 0,1 0-1 0 0,-1 0 1 0 0,0 1-1 0 0,1-1 1 0 0,-1 0-1 0 0,0 0 1 0 0,1 1-1 0 0,-1-1 1 0 0,0 0-1 0 0,1 1 1 0 0,-1-1-1 0 0,0 0 1 0 0,0 1-1 0 0,0-1 1 0 0,1 1-1 0 0,-1-1 1 0 0,0 0-1 0 0,0 1 1 0 0,0-1-1 0 0,0 1 1 0 0,0-1-1 0 0,1 0 1 0 0,-1 1-1 0 0,0-1 1 0 0,0 1-1 0 0,0-1 1 0 0,0 1-1 0 0,0-1-19 0 0,2 19 240 0 0,-3-8-163 0 0,-1 1 0 0 0,0-1 0 0 0,0 0 0 0 0,-1 0 0 0 0,0 0 0 0 0,-6 10-77 0 0,-4 17 27 0 0,10-27-224 0 0,-1-1 0 0 0,-1 1 1 0 0,0-1-1 0 0,-5 9 197 0 0,-15 17-4055 0 0,13-25 2634 0 0</inkml:trace>
  <inkml:trace contextRef="#ctx0" brushRef="#br0" timeOffset="-82375.502">20442 7898 7368 0 0,'0'0'568'0'0,"0"0"-114"0"0,0 0 914 0 0,-2-1 1577 0 0,1 3 4887 0 0,1 14-7508 0 0,0-1-1 0 0,-1 0 0 0 0,-1 0 0 0 0,-1 0 0 0 0,-1 4-323 0 0,2-8 43 0 0,0 0 0 0 0,0 1-1 0 0,1 10-42 0 0,-4 24 16 0 0,4-33-127 0 0,1-13 100 0 0,0 0-1 0 0,1 0 1 0 0,-1 0-1 0 0,0 0 1 0 0,0 0-1 0 0,0 1 1 0 0,0-1-1 0 0,0 0 1 0 0,0 0-1 0 0,0 0 1 0 0,0 0 0 0 0,0 0-1 0 0,0 0 1 0 0,0 0-1 0 0,0 1 1 0 0,1-1-1 0 0,-1 0 1 0 0,0 0-1 0 0,0 0 1 0 0,0 0-1 0 0,0 0 1 0 0,0 0-1 0 0,0 0 1 0 0,1 0-1 0 0,-1 0 1 0 0,0 0 0 0 0,0 0-1 0 0,0 0 1 0 0,0 0-1 0 0,0 0 1 0 0,1 0-1 0 0,-1 0 1 0 0,0 0-1 0 0,0 0 1 0 0,0 0-1 0 0,0 0 1 0 0,0 0-1 0 0,0 0 1 0 0,1 0 11 0 0,15-11-709 0 0,-12 7 782 0 0,28-29-319 0 0,-10 10 150 0 0,26-28-4 0 0,-24 24 104 0 0,10-6-4 0 0,8-6 1 0 0,54-46 10 0 0,-79 72 75 0 0,0 0-1 0 0,1 2 1 0 0,7-4-86 0 0,-18 11 131 0 0,0 1 1 0 0,1-1-1 0 0,0 1 0 0 0,0 1 1 0 0,0 0-1 0 0,0 0 1 0 0,0 0-1 0 0,0 1 1 0 0,0 0-1 0 0,2 1-131 0 0,-8 0 18 0 0,0 0 1 0 0,-1 0-1 0 0,1 0 1 0 0,0 1-1 0 0,0-1 1 0 0,0 0-1 0 0,0 1 1 0 0,-1 0-1 0 0,1-1 1 0 0,0 1-1 0 0,0 0 0 0 0,-1 0 1 0 0,1 0-1 0 0,-1 0 1 0 0,1 0-1 0 0,-1 0 1 0 0,1 1-1 0 0,-1-1 1 0 0,0 0-19 0 0,2 2 24 0 0,-2 0 1 0 0,1-1 0 0 0,0 1-1 0 0,0 0 1 0 0,-1 0-1 0 0,0 0 1 0 0,1 1 0 0 0,-1-1-1 0 0,0 0 1 0 0,0 2-25 0 0,0 4 31 0 0,1 1-1 0 0,-2-1 1 0 0,1 1 0 0 0,-1 0 0 0 0,-1-1-1 0 0,0 1 1 0 0,0 0-31 0 0,-6 24-249 0 0,-1 0 1 0 0,-2-1-1 0 0,-1-1 0 0 0,-2 0 1 0 0,0 0-1 0 0,-3-1 0 0 0,0-1 1 0 0,-18 23 248 0 0,15-29-2568 0 0,7-11-2599 0 0,3-8-599 0 0</inkml:trace>
  <inkml:trace contextRef="#ctx0" brushRef="#br0" timeOffset="-82003.931">20697 7917 8288 0 0,'0'0'381'0'0,"0"0"-6"0"0,0 0 14 0 0,0 0 955 0 0,0 0 448 0 0,0 0 89 0 0,0 0-158 0 0,0 0-747 0 0,0 0-326 0 0,0 0-66 0 0,0 2-49 0 0,-1 1-461 0 0,1 0 0 0 0,-1-1 0 0 0,1 1 0 0 0,-1-1 0 0 0,0 1 0 0 0,0-1 0 0 0,0 0 0 0 0,-1 1 0 0 0,1-1 0 0 0,-1 1-74 0 0,-9 21 433 0 0,6-9-350 0 0,0 0-1 0 0,-1 0 1 0 0,-1-1-1 0 0,-6 11-82 0 0,-36 54-44 0 0,31-52-38 0 0,-60 85-734 0 0,70-103 687 0 0,7-8 38 0 0,-1 0 1 0 0,1 0 0 0 0,0 0-1 0 0,0 0 1 0 0,0 1 0 0 0,0-1 0 0 0,0 1-1 0 0,0-1 1 0 0,0 0 0 0 0,0 1-1 0 0,0 0 1 0 0,0 0 90 0 0,11-7-723 0 0,47-29-422 0 0,-43 25 1011 0 0,0 0 1 0 0,1 1-1 0 0,-1 0 1 0 0,13-3 133 0 0,-17 7 25 0 0,0 1 0 0 0,1 0 0 0 0,-1 1 1 0 0,10-1-26 0 0,-15 3 85 0 0,1 0 0 0 0,0 0 1 0 0,-1 0-1 0 0,1 1 0 0 0,-1 0 1 0 0,1 0-1 0 0,-1 1 0 0 0,1-1 1 0 0,-1 1-1 0 0,1 1-85 0 0,1 0 222 0 0,1 1 0 0 0,-1 0 0 0 0,0 1 0 0 0,0 0 1 0 0,-1 0-1 0 0,1 0 0 0 0,-1 1 0 0 0,0 0 0 0 0,-1 0 0 0 0,1 0 0 0 0,-1 1 0 0 0,1 2-222 0 0,10 17 1070 0 0,-1 0 0 0 0,9 24-1070 0 0,5 7 566 0 0,-16-32-384 0 0,21 34-55 0 0,-21-39-1678 0 0,-3-1-5948 0 0</inkml:trace>
  <inkml:trace contextRef="#ctx0" brushRef="#br0" timeOffset="15262.088">21491 7770 2304 0 0,'-1'0'167'0'0,"-7"5"150"0"0,0 0-1 0 0,0 0 1 0 0,-5 5-317 0 0,-8 9 4861 0 0,14-13 870 0 0,17-10-4708 0 0,54-16 80 0 0,-1-3 1 0 0,22-13-1104 0 0,39-15 866 0 0,60-20-198 0 0,128-44 85 0 0,-123 48 228 0 0,-152 52-622 0 0,-14 8-3267 0 0,-14 6-3646 0 0</inkml:trace>
  <inkml:trace contextRef="#ctx0" brushRef="#br0" timeOffset="17127.566">22827 7069 10592 0 0,'0'0'488'0'0,"0"0"-12"0"0,0 0-204 0 0,0 0 277 0 0,0 0 156 0 0,0 0 30 0 0,0 0 16 0 0,0 0 34 0 0,0 0 14 0 0,0 0 0 0 0,1 2-65 0 0,1 4-374 0 0,-1-3-237 0 0,0 0 0 0 0,0 0 0 0 0,-1 0-1 0 0,1-1 1 0 0,-1 1 0 0 0,1 3-123 0 0,4 78 1408 0 0,-6-62-1113 0 0,-3 19-295 0 0,-1 7 138 0 0,3-28-132 0 0,-2 1-1 0 0,1-1 0 0 0,-4 4-5 0 0,-3 21 0 0 0,-29 128-17 0 0,27-132-97 0 0,8-31 15 0 0,1-1 1 0 0,0 1-1 0 0,0 0 1 0 0,0 10 98 0 0,3-19-7 0 0,0 0-26 0 0,0 1 1 0 0,0-1-1 0 0,0 1 0 0 0,-1-1 1 0 0,1 0-1 0 0,0 1 0 0 0,-1-1 1 0 0,1 1-1 0 0,-1-1 0 0 0,1 1 1 0 0,-1-1-1 0 0,0 0 0 0 0,1 1 0 0 0,-1-1 1 0 0,0 0-1 0 0,0 0 0 0 0,0 1 33 0 0,9-17-2257 0 0,-1 0-1 0 0,0-1 0 0 0,-1 0 0 0 0,3-11 2258 0 0,8-19-3130 0 0,6-9-191 0 0,-7 19 1343 0 0,3-14 1978 0 0,15-53 342 0 0,-20 69 716 0 0,-9 26-192 0 0,-2-1 0 0 0,1 0 0 0 0,0-3-866 0 0,1-6 2143 0 0,2 1 0 0 0,0 0 0 0 0,9-16-2143 0 0,-9 22 885 0 0,0 1 0 0 0,1 0 0 0 0,0 0 0 0 0,2-1-885 0 0,5-6 825 0 0,-5 6-412 0 0,-1 2 0 0 0,2-1 0 0 0,-1 1 0 0 0,1 1 0 0 0,8-5-413 0 0,19-10 1248 0 0,5 0-1248 0 0,8-5 515 0 0,-42 22-445 0 0,1 1-1 0 0,0 1 0 0 0,0-1 1 0 0,0 2-1 0 0,1-1 0 0 0,-1 2 1 0 0,1-1-1 0 0,0 1 0 0 0,0 1 1 0 0,0 0-1 0 0,0 0 0 0 0,-1 1 1 0 0,1 1-1 0 0,0 0 0 0 0,0 0 1 0 0,6 2-70 0 0,-14-2 10 0 0,0 0 1 0 0,0 0 0 0 0,0 1-1 0 0,0-1 1 0 0,-1 1 0 0 0,1-1-1 0 0,0 1 1 0 0,-1 0 0 0 0,0 0-1 0 0,1 0 1 0 0,-1 0 0 0 0,0 0-1 0 0,0 0 1 0 0,0 1 0 0 0,0-1-1 0 0,0 1 1 0 0,-1-1 0 0 0,1 1-1 0 0,0 2-10 0 0,3 6 57 0 0,-2-1 0 0 0,0 0-1 0 0,0 1 1 0 0,1 8-57 0 0,-2-9 28 0 0,0 2 7 0 0,0 1 0 0 0,0 0 1 0 0,-1 0-1 0 0,-1 0 0 0 0,0 0 0 0 0,-1 0 1 0 0,-2 8-36 0 0,-32 232 198 0 0,29-216-183 0 0,-3 8-15 0 0,-6 30-3 0 0,11-52-13 0 0,0 2-105 0 0,2-1 0 0 0,-1 15 121 0 0,1-14 54 0 0,0-11-1484 0 0,1-4-2613 0 0,1-10 2481 0 0</inkml:trace>
  <inkml:trace contextRef="#ctx0" brushRef="#br0" timeOffset="17533.292">22986 7317 9672 0 0,'-2'-1'4605'0'0,"6"0"-1922"0"0,14 1-1255 0 0,-12 1-1446 0 0,0-1-1 0 0,1 1 1 0 0,-1 0-1 0 0,0 0 0 0 0,2 1 19 0 0,-6-1 128 0 0,-1-1-114 0 0,0 0 0 0 0,0 1-1 0 0,0-1 1 0 0,0 0 0 0 0,0 0-1 0 0,0 1 1 0 0,0-1 0 0 0,0 0-1 0 0,0 1 1 0 0,0-1 0 0 0,0 1-1 0 0,0-1 1 0 0,0 1 0 0 0,0 0-1 0 0,-1-1 1 0 0,1 1 0 0 0,0 0-1 0 0,0 0 1 0 0,-1 0 0 0 0,1-1-1 0 0,0 1 1 0 0,-1 0 0 0 0,1 0-1 0 0,-1 0 1 0 0,1 1-14 0 0,0 1 24 0 0,0 1 0 0 0,-1-1 0 0 0,1 1-1 0 0,-1-1 1 0 0,0 1 0 0 0,0 0 0 0 0,0 0-24 0 0,0-3 9 0 0,-1 5 11 0 0,0 0 0 0 0,-1 0 1 0 0,0 0-1 0 0,0 0 0 0 0,-1-1 0 0 0,0 1 1 0 0,0-1-1 0 0,0 0 0 0 0,0 0 0 0 0,-4 4-20 0 0,-24 32 72 0 0,27-35-72 0 0,0-1 0 0 0,0 0 0 0 0,-1-1 0 0 0,-4 4 0 0 0,-2 3 0 0 0,5-7 1 0 0,5-3-2 0 0,0 0 0 0 0,0-1 0 0 0,0 1 0 0 0,0 0 0 0 0,0 0 0 0 0,0-1 0 0 0,0 1 0 0 0,0 0 0 0 0,1 0 1 0 0,-1 0-1 0 0,0 0 0 0 0,1 0 1 0 0,-1 2-43 0 0,1-3 43 0 0,0 0 0 0 0,0 1-1 0 0,0-1 1 0 0,0 1 0 0 0,0-1-1 0 0,1 1 1 0 0,-1-1 0 0 0,0 0-1 0 0,0 1 1 0 0,0-1 0 0 0,1 1 0 0 0,-1-1-1 0 0,0 0 1 0 0,0 1 0 0 0,1-1-1 0 0,-1 0 1 0 0,0 1 0 0 0,1-1 0 0 0,-1 0-1 0 0,0 1 1 0 0,1-1 0 0 0,-1 0-1 0 0,1 0 1 0 0,-1 1 0 0 0,0-1 0 0 0,1 0-1 0 0,-1 0 1 0 0,1 0 0 0 0,-1 0-1 0 0,1 0 1 0 0,-1 0 0 0 0,0 0 0 0 0,1 0-1 0 0,-1 0 1 0 0,1 0 0 0 0,-1 0-1 0 0,1 0 1 0 0,5 1 18 0 0,-1 0-1 0 0,1 0 1 0 0,-1-1-1 0 0,1 0 1 0 0,0 0-1 0 0,0 0 1 0 0,-1-1-1 0 0,1 0 1 0 0,-1 0-1 0 0,1 0 1 0 0,-1-1-1 0 0,1 0 1 0 0,-1 0-1 0 0,2-1-17 0 0,21-7 49 0 0,-5 2 120 0 0,0-1 0 0 0,12-7-169 0 0,-29 13 86 0 0,-4 2-114 0 0,0 1-1 0 0,1-1 0 0 0,-1 0 0 0 0,0 0 0 0 0,0-1 0 0 0,0 1 0 0 0,0 0 1 0 0,0-1-1 0 0,0 1 0 0 0,0-1 0 0 0,-1 0 0 0 0,1 1 0 0 0,0-1 0 0 0,-1 0 1 0 0,1 0-1 0 0,-1 0 0 0 0,0 0 0 0 0,0 0 0 0 0,0-1 0 0 0,0 1 0 0 0,0 0 29 0 0,-1 0-183 0 0,-1 0 0 0 0,1 0-1 0 0,-1 1 1 0 0,1-1-1 0 0,-1 0 1 0 0,0 1-1 0 0,0-1 1 0 0,0 1-1 0 0,0-1 1 0 0,0 1 0 0 0,0-1-1 0 0,0 1 1 0 0,0 0-1 0 0,0-1 1 0 0,-1 1-1 0 0,1 0 1 0 0,-2-1 183 0 0,-8-4-2033 0 0</inkml:trace>
  <inkml:trace contextRef="#ctx0" brushRef="#br0" timeOffset="17876.352">23002 7192 6448 0 0,'0'0'498'0'0,"0"0"-148"0"0,0 0 594 0 0,0 0 294 0 0,0 0 61 0 0,4-7 618 0 0,-1 7 2046 0 0,-1 2-3796 0 0,0 1-1 0 0,0-1 1 0 0,0 1 0 0 0,-1 0 0 0 0,1-1 0 0 0,-1 1-1 0 0,1 0 1 0 0,-1 0 0 0 0,0 0 0 0 0,0 0 0 0 0,0 0-1 0 0,0 0 1 0 0,-1 0 0 0 0,1 0 0 0 0,-1 3-167 0 0,1 7 352 0 0,0 1 0 0 0,-2 0 0 0 0,1-1-352 0 0,-1 0 202 0 0,-1 36 541 0 0,-3 1 0 0 0,-6 23-743 0 0,-19 91 266 0 0,25-126-676 0 0,0 1 0 0 0,3-1 0 0 0,2 31 410 0 0,0-55-556 0 0,0 6-476 0 0</inkml:trace>
  <inkml:trace contextRef="#ctx0" brushRef="#br0" timeOffset="18415.223">24032 6502 13824 0 0,'-10'0'629'0'0,"8"0"-12"0"0,2 0-275 0 0,0 0 290 0 0,1 2 174 0 0,2 1-619 0 0,0 1 0 0 0,0-1-1 0 0,0 1 1 0 0,-1 0 0 0 0,1 0 0 0 0,-1 0 0 0 0,0 1-1 0 0,0-1 1 0 0,-1 0 0 0 0,1 1 0 0 0,-1-1-1 0 0,0 1 1 0 0,0 0 0 0 0,-1-1 0 0 0,1 1 0 0 0,-1 4-187 0 0,0 2-30 0 0,0 0 1 0 0,0 1 0 0 0,-1-1 0 0 0,-1 0 0 0 0,0 1-1 0 0,-3 8 30 0 0,4-17-8 0 0,-21 63-1552 0 0,15-46-949 0 0,-1-1 0 0 0,-5 7 2509 0 0,2-4-2076 0 0,8-16 1549 0 0,0 0-1 0 0,0 1 1 0 0,0-1-1 0 0,-1 0 1 0 0,0-1-1 0 0,-1 1 1 0 0,1-1-1 0 0,-5 5 528 0 0,-33 24-4230 0 0,42-33 4286 0 0,0-1 58 0 0,0 0 193 0 0,0 0 757 0 0,0 0 332 0 0,0 0 68 0 0,0 0-19 0 0,0 0-112 0 0,19-1 3331 0 0,-13 0-4303 0 0,0-1 0 0 0,0 1 0 0 0,0 0 0 0 0,0 1 0 0 0,0-1-1 0 0,1 1 1 0 0,-1 0 0 0 0,0 1 0 0 0,1 0-361 0 0,15-1 572 0 0,-15 0-429 0 0,-5 0-98 0 0,0 0 1 0 0,0 0-1 0 0,0 0 0 0 0,1 0 0 0 0,-1 0 1 0 0,0 1-1 0 0,0-1 0 0 0,0 1 1 0 0,0-1-1 0 0,0 1 0 0 0,2 0-45 0 0,-3 0 184 0 0,0 0-148 0 0,1 0 0 0 0,-1 1-1 0 0,0-1 1 0 0,1 0 0 0 0,-1 1-1 0 0,0-1 1 0 0,0 0 0 0 0,0 1-1 0 0,0-1 1 0 0,0 1 0 0 0,-1 0-1 0 0,1-1 1 0 0,0 1-1 0 0,-1 0 1 0 0,1 0-36 0 0,-1 2 35 0 0,-1-1 0 0 0,0 1 0 0 0,0-1-1 0 0,0 1 1 0 0,0-1 0 0 0,0 1 0 0 0,-1-1 0 0 0,1 0 0 0 0,-3 3-35 0 0,-19 29 193 0 0,21-32-189 0 0,-88 111 92 0 0,63-81-94 0 0,15-20-34 0 0,-1 0-1 0 0,-1-1 0 0 0,-3 2 33 0 0,11-9-12 0 0,0 4-29 0 0,5-7 33 0 0,0-1 0 0 0,1 1 0 0 0,-1-1 0 0 0,0 1 0 0 0,0-1 0 0 0,0 0 0 0 0,0 1 0 0 0,0-1 0 0 0,0 0 0 0 0,0 0 0 0 0,-1 0 1 0 0,1 1-1 0 0,0-1 0 0 0,-1 0 8 0 0,2 0-11 0 0,1 0 1 0 0,-1-1 0 0 0,0 1 0 0 0,1 0-1 0 0,-1 0 1 0 0,1 0 0 0 0,-1 0 0 0 0,1 0-1 0 0,-1-1 1 0 0,1 1 0 0 0,-1 0 0 0 0,1 0-1 0 0,0 0 11 0 0,1 0 4 0 0,-1 1 0 0 0,1 0-1 0 0,0 0 1 0 0,0-1-1 0 0,0 0 1 0 0,0 1-1 0 0,0-1 1 0 0,0 0 0 0 0,1 0-1 0 0,-1 0 1 0 0,0 0-1 0 0,1 0 1 0 0,-1 0-1 0 0,0-1 1 0 0,1 1 0 0 0,-1-1-1 0 0,1 0 1 0 0,-1 0-1 0 0,1 0 1 0 0,-1 0-1 0 0,3 0-3 0 0,3-1 30 0 0,0 0 0 0 0,1 0 0 0 0,-1 0 0 0 0,0-1 0 0 0,0-1 0 0 0,0 1-30 0 0,7-4 25 0 0,4 0 46 0 0,0-1-1 0 0,-1-1 1 0 0,0-1-1 0 0,0 0 0 0 0,2-4-70 0 0,-19 13-5 0 0,-1 0 0 0 0,0 0 0 0 0,1-1-1 0 0,-1 1 1 0 0,0 0 0 0 0,1-1 0 0 0,-1 1-1 0 0,0 0 1 0 0,0-1 0 0 0,1 1-1 0 0,-1 0 1 0 0,0-1 0 0 0,0 1 0 0 0,0 0-1 0 0,0-1 1 0 0,1 1 0 0 0,-1-1 0 0 0,0 1-1 0 0,0 0 1 0 0,0-1 5 0 0,0 0-69 0 0,-1 0-1 0 0,1 0 1 0 0,-1 1 0 0 0,1-1-1 0 0,-1 0 1 0 0,1 0 0 0 0,-1 1-1 0 0,0-1 1 0 0,1 0-1 0 0,-1 1 1 0 0,0-1 0 0 0,0 1-1 0 0,1-1 1 0 0,-1 1 0 0 0,0-1-1 0 0,0 1 1 0 0,0 0 0 0 0,1-1-1 0 0,-1 1 1 0 0,0 0 0 0 0,0 0-1 0 0,0-1 1 0 0,0 1 69 0 0,-24-5-1744 0 0,-5 0-1323 0 0,13 1 1399 0 0</inkml:trace>
  <inkml:trace contextRef="#ctx0" brushRef="#br0" timeOffset="18748.94">23714 7112 9128 0 0,'0'0'414'0'0,"0"0"-6"0"0,0 0-141 0 0,0 0 376 0 0,0 0 189 0 0,0 0 37 0 0,0 0-12 0 0,0 0-87 0 0,0 0-40 0 0,0 0-8 0 0,0 0-10 0 0,0 0-33 0 0,0 0-8 0 0,4 8 630 0 0,-1-3-1128 0 0,-1 0-1 0 0,-1 0 0 0 0,1 0 1 0 0,-1 1-1 0 0,0-1 0 0 0,0 0 1 0 0,-1 1-1 0 0,1-1 0 0 0,-1 1 0 0 0,0-1 1 0 0,-1 1-1 0 0,1-1 0 0 0,-2 6-172 0 0,-7 29 574 0 0,3-8-17 0 0,-10 26-557 0 0,2-17 81 0 0,-22 60 34 0 0,19-59-93 0 0,-48 107 49 0 0,51-118-195 0 0,-2 11 124 0 0,5-13-264 0 0,-10 18 264 0 0,18-42-163 0 0,1 0 0 0 0,0 0 0 0 0,0 0 0 0 0,0 0 1 0 0,1 1-1 0 0,0-1 0 0 0,-1 3 163 0 0,1 12-5987 0 0,1-18-529 0 0</inkml:trace>
  <inkml:trace contextRef="#ctx0" brushRef="#br0" timeOffset="19762.183">24855 6548 6912 0 0,'27'-26'2051'0'0,"-16"15"3120"0"0,-10 10-4167 0 0,-1 1-268 0 0,0 0-52 0 0,0 0-48 0 0,0 0-160 0 0,0 0-76 0 0,-9 9 336 0 0,-187 175-3 0 0,163-151-633 0 0,-18 25-100 0 0,19-20 248 0 0,-13 11-248 0 0,39-44 26 0 0,-25 25-490 0 0,-21 28 464 0 0,52-58-11 0 0,0 0 1 0 0,0 0-1 0 0,0 0 1 0 0,0 0-1 0 0,0 0 1 0 0,0 0 0 0 0,1 0-1 0 0,-1 0 1 0 0,0 0-1 0 0,0 0 1 0 0,0 0-1 0 0,0 0 1 0 0,0 0-1 0 0,0 0 1 0 0,0 0-1 0 0,0 0 1 0 0,0 0-1 0 0,1 0 1 0 0,-1 0 0 0 0,0 0-1 0 0,0 0 1 0 0,0 0-1 0 0,0 0 1 0 0,0 0-1 0 0,0 0 1 0 0,0 0-1 0 0,0 0 1 0 0,0 1-1 0 0,0-1 1 0 0,0 0 0 0 0,0 0-1 0 0,0 0 1 0 0,0 0-1 0 0,0 0 1 0 0,0 0-1 0 0,0 0 1 0 0,0 0-1 0 0,0 0 1 0 0,0 1-1 0 0,0-1 1 0 0,0 0-1 0 0,0 0 1 0 0,0 0 0 0 0,0 0-1 0 0,0 0 1 0 0,0 0-1 0 0,0 0 1 0 0,0 0-1 0 0,0 0 1 0 0,0 1-1 0 0,0-1 1 0 0,0 0-1 0 0,0 0 1 0 0,0 0 0 0 0,0 0-1 0 0,0 0 1 0 0,0 0-1 0 0,0 0 1 0 0,0 0-1 0 0,0 0 11 0 0,15-5-218 0 0,18-10 138 0 0,-8-2 24 0 0,-20 13 56 0 0,0 1-1 0 0,0-1 0 0 0,0 1 0 0 0,1 0 0 0 0,1 0 1 0 0,55-20 256 0 0,2 2-1 0 0,28-3-255 0 0,-83 22 78 0 0,-1 0-1 0 0,0 1 0 0 0,1 1 1 0 0,-1-1-1 0 0,1 1 1 0 0,-1 1-1 0 0,2 0-77 0 0,-8-1 39 0 0,1 0 0 0 0,0 1 0 0 0,0-1 0 0 0,0 1 1 0 0,0 0-1 0 0,0 0 0 0 0,0 0 0 0 0,-1 0 0 0 0,1 0 0 0 0,0 1 0 0 0,-1-1 0 0 0,1 1 0 0 0,-1 0 0 0 0,0 0 0 0 0,1 0 0 0 0,-1 0 0 0 0,0 0 1 0 0,0 0-1 0 0,0 0 0 0 0,-1 1 0 0 0,2 1-39 0 0,-3-3 30 0 0,1 1 0 0 0,-1 0 0 0 0,1 0 0 0 0,-1-1 1 0 0,0 1-1 0 0,1 0 0 0 0,-1 0 0 0 0,0-1 0 0 0,0 1 0 0 0,-1 0 1 0 0,1 0-1 0 0,0 0 0 0 0,-1 0-30 0 0,-7 25 208 0 0,6-21-143 0 0,-1 1-13 0 0,0 0 0 0 0,-1-1-1 0 0,0 1 1 0 0,0-1 0 0 0,-1 1 0 0 0,1-1-1 0 0,-5 4-51 0 0,-14 19 153 0 0,8-11-119 0 0,0 0 1 0 0,-1 0-1 0 0,-1-2 0 0 0,-1 0 1 0 0,-2 1-35 0 0,-8 7-2 0 0,5-4-67 0 0,-2-1 1 0 0,-24 15 68 0 0,35-25-195 0 0,-2-1-1 0 0,1 0 1 0 0,-1-1 0 0 0,0-1 0 0 0,-1 0 0 0 0,0-1 195 0 0,7-3-193 0 0,0 1-162 0 0,1-1 0 0 0,-1 0-1 0 0,0 0 1 0 0,0-1 0 0 0,0 0 0 0 0,-1-1 355 0 0,8 0-174 0 0,1-1 1 0 0,-1 1-1 0 0,0 0 1 0 0,0-1 0 0 0,1 0-1 0 0,-1 0 1 0 0,1 0-1 0 0,-1 0 1 0 0,1 0-1 0 0,-1 0 1 0 0,1 0-1 0 0,-1-1 1 0 0,1 0-1 0 0,0 1 1 0 0,0-1-1 0 0,0 0 1 0 0,0 0-1 0 0,0 0 1 0 0,0 0-1 0 0,1 0 1 0 0,-1-1 0 0 0,1 1-1 0 0,-1 0 1 0 0,0-3 173 0 0,0 2-203 0 0,1 0 1 0 0,-1-1 0 0 0,1 0-1 0 0,0 1 1 0 0,0-1 0 0 0,0 0-1 0 0,0 1 1 0 0,1-1 0 0 0,0 0-1 0 0,0 0 1 0 0,0 0-1 0 0,0 1 1 0 0,0-1 0 0 0,1 0-1 0 0,-1 0 1 0 0,1 1 0 0 0,0-1-1 0 0,0 0 1 0 0,1 1 0 0 0,-1-1-1 0 0,1 1 1 0 0,0-1 0 0 0,0 1-1 0 0,0 0 1 0 0,1-2 202 0 0,-3 5-30 0 0,2-4 120 0 0,1 1 0 0 0,-1 0 1 0 0,1 0-1 0 0,-1 1 1 0 0,1-1-1 0 0,0 0 0 0 0,0 1 1 0 0,0-1-1 0 0,0 1 0 0 0,0 0 1 0 0,1 0-1 0 0,-1 0 0 0 0,1 1 1 0 0,2-2-91 0 0,-3 3 136 0 0,2-2 181 0 0,-1 1 1 0 0,1 0-1 0 0,-1 1 1 0 0,1-1 0 0 0,-1 1-1 0 0,1 0-317 0 0,-3 0 114 0 0,1 0 0 0 0,-1 1 0 0 0,0-1-1 0 0,0 1 1 0 0,0 0 0 0 0,0-1 0 0 0,0 1 0 0 0,0 0-1 0 0,0 0 1 0 0,0 1 0 0 0,0-1 0 0 0,0 0-1 0 0,0 1 1 0 0,0 0-114 0 0,4 3 236 0 0,0 1 1 0 0,0 0-1 0 0,-1 0 0 0 0,1 0 0 0 0,-2 0 0 0 0,1 1 0 0 0,-1 0 1 0 0,1 1-237 0 0,6 11 471 0 0,-6-11-239 0 0,-1-1 0 0 0,0 1-1 0 0,0 0 1 0 0,2 7-232 0 0,3 16 488 0 0,0-1 1 0 0,-2 1-1 0 0,-1 1 0 0 0,0 23-488 0 0,0 133 416 0 0,-6-182-457 0 0,0 0-1 0 0,0 0 1 0 0,1 0-1 0 0,0 0 1 0 0,0 0-1 0 0,0 0 1 0 0,2 4 41 0 0,-2-9-1020 0 0,-1-1-3392 0 0,0 0-1457 0 0</inkml:trace>
  <inkml:trace contextRef="#ctx0" brushRef="#br0" timeOffset="20132.405">24631 7246 10592 0 0,'0'0'818'0'0,"2"0"-532"0"0,12 1 37 0 0,19-2 2339 0 0,-18 0-1771 0 0,0 0 1 0 0,0 1 0 0 0,4 1-892 0 0,12 0 798 0 0,-22-1-752 0 0,1 2 0 0 0,-1-1 0 0 0,1 1 0 0 0,-1 0-1 0 0,1 1-45 0 0,3 1 3 0 0,-12-4 1 0 0,0 0 1 0 0,0 0-1 0 0,-1 1 0 0 0,1-1 0 0 0,0 0 1 0 0,-1 1-1 0 0,1-1 0 0 0,0 0 1 0 0,-1 1-1 0 0,1-1 0 0 0,-1 1 0 0 0,1-1 1 0 0,0 1-1 0 0,-1-1 0 0 0,1 1 1 0 0,-1 0-1 0 0,0-1 0 0 0,1 1 0 0 0,-1 0 1 0 0,1-1-1 0 0,-1 1 0 0 0,0 0 1 0 0,0-1-1 0 0,1 1 0 0 0,-1 0 0 0 0,0 0 1 0 0,0-1-1 0 0,0 1 0 0 0,0 0-4 0 0,-2 21 83 0 0,1-17-61 0 0,-1 4-6 0 0,-1-1-1 0 0,0 1 0 0 0,0-1 1 0 0,-1 1-1 0 0,0-1 0 0 0,0-1 1 0 0,-1 1-1 0 0,0 0 0 0 0,-1-1 1 0 0,0 0-1 0 0,-1 1-15 0 0,-19 27-113 0 0,1-3-265 0 0,0-2 0 0 0,-2-1-1 0 0,-2-1 1 0 0,0 0 378 0 0,24-23-97 0 0,0 0 0 0 0,0 0 0 0 0,1 0 0 0 0,0 1 0 0 0,0 0 0 0 0,1-1 0 0 0,-1 2 0 0 0,1-1 0 0 0,1 0 0 0 0,-1 1 97 0 0,-3 5 63 0 0,5-11-19 0 0,0 0 0 0 0,0 0 0 0 0,1 0 0 0 0,-1 1 1 0 0,0-1-1 0 0,1 0 0 0 0,-1 1 0 0 0,1-1 0 0 0,0 0 0 0 0,-1 1 1 0 0,1-1-1 0 0,0 0 0 0 0,0 1-44 0 0,0-1 21 0 0,1-1 0 0 0,-1 1 0 0 0,0-1 0 0 0,1 1 1 0 0,-1-1-1 0 0,0 1 0 0 0,1-1 0 0 0,-1 1 0 0 0,1-1 0 0 0,-1 0 1 0 0,1 1-1 0 0,-1-1 0 0 0,1 0 0 0 0,-1 1 0 0 0,1-1 0 0 0,0 0 1 0 0,-1 0-1 0 0,1 0 0 0 0,-1 1 0 0 0,1-1 0 0 0,0 0 0 0 0,-1 0 1 0 0,1 0-22 0 0,14 3 193 0 0,2-2 70 0 0,0-1-1 0 0,0-1 1 0 0,0 0 0 0 0,1-1-1 0 0,14-4-262 0 0,-1-2 207 0 0,0-1-1 0 0,21-10-206 0 0,-21 7 0 0 0</inkml:trace>
  <inkml:trace contextRef="#ctx0" brushRef="#br0" timeOffset="21200.088">21486 8257 0 0 0,'0'0'3147'0'0,"0"0"-350"0"0,3 0 260 0 0,18 3 467 0 0,-14-3-2996 0 0,1 1 0 0 0,0 0 1 0 0,-1 1-1 0 0,1-1 0 0 0,0 2-528 0 0,23 8 969 0 0,47 19 895 0 0,214 100 607 0 0,-65-29-2006 0 0,-156-72-254 0 0,35 6-211 0 0,-20-7 189 0 0,-82-26-231 0 0,16 0-1329 0 0,-17-2-5775 0 0</inkml:trace>
  <inkml:trace contextRef="#ctx0" brushRef="#br0" timeOffset="22156.441">22865 8467 12496 0 0,'0'0'572'0'0,"0"0"-11"0"0,0 2-364 0 0,5 60 594 0 0,3 4 430 0 0,0 65-897 0 0,-8-110-462 0 0,1-21 131 0 0,-1 1 0 0 0,1-1 0 0 0,0 0 1 0 0,-1 0-1 0 0,1 0 0 0 0,0 0 0 0 0,-1 0 1 0 0,1 0-1 0 0,0 0 0 0 0,-1 0 1 0 0,1 0-1 0 0,0 0 0 0 0,0 0 0 0 0,-1 0 1 0 0,1 0-1 0 0,0 0 0 0 0,0-1 7 0 0,-1 1-11 0 0,3-2 10 0 0,0 0 0 0 0,0 0 0 0 0,0 0-1 0 0,-1 0 1 0 0,1-1 0 0 0,-1 1 0 0 0,1-1-1 0 0,-1 0 1 0 0,0 0 0 0 0,0 1 0 0 0,0-1 0 0 0,0-1 1 0 0,1-1-7 0 0,6-11-12 0 0,0 0 0 0 0,-2 0 0 0 0,1-1 19 0 0,-1-1 2 0 0,2 1 0 0 0,7-12-2 0 0,4-4-5 0 0,-13 20 47 0 0,2-1 0 0 0,-1 1 0 0 0,2 1 0 0 0,0-1 0 0 0,0 2 1 0 0,6-6-43 0 0,-8 10 133 0 0,-2 2 67 0 0,1-1 0 0 0,-1 1 0 0 0,1 1 0 0 0,0-1-1 0 0,5-1-199 0 0,-10 5 47 0 0,0 0-1 0 0,0 0 0 0 0,1 0 1 0 0,-1 1-1 0 0,0-1 0 0 0,0 1 1 0 0,1 0-1 0 0,-1 0 0 0 0,0 0 1 0 0,1 0-1 0 0,-1 0 0 0 0,0 0 1 0 0,0 0-1 0 0,1 1 0 0 0,-1-1 1 0 0,0 1-1 0 0,0 0 0 0 0,1-1 0 0 0,-1 1 1 0 0,0 0-1 0 0,0 1 0 0 0,0-1-46 0 0,2 2 36 0 0,0 0 0 0 0,0 0 0 0 0,-1 0 0 0 0,1 1 0 0 0,-1 0 0 0 0,0 0 0 0 0,0 0 0 0 0,0 0 0 0 0,-1 0-1 0 0,1 0 1 0 0,-1 1 0 0 0,0-1 0 0 0,0 1 0 0 0,-1 0 0 0 0,1-1 0 0 0,-1 1 0 0 0,0 1-36 0 0,2 11 58 0 0,0-1 1 0 0,-1 1-1 0 0,-1 0 0 0 0,-1 6-58 0 0,-1 16 149 0 0,-4 13-149 0 0,1-6 55 0 0,-4 4-20 0 0,3-26-6 0 0,3-20-27 0 0,-3 12-52 0 0,5-16 31 0 0,0 1 0 0 0,0-1 0 0 0,0 0 0 0 0,0 0-1 0 0,0 1 1 0 0,0-1 0 0 0,0 0 0 0 0,0 0 0 0 0,0 1-1 0 0,0-1 1 0 0,0 0 0 0 0,0 0 0 0 0,0 1-1 0 0,0-1 1 0 0,0 0 0 0 0,0 0 0 0 0,0 1 0 0 0,-1-1-1 0 0,1 0 1 0 0,0 0 0 0 0,0 0 0 0 0,0 1 0 0 0,0-1-1 0 0,-1 0 1 0 0,1 0 0 0 0,0 0 0 0 0,0 0 0 0 0,0 1-1 0 0,-1-1 1 0 0,1 0 0 0 0,0 0 0 0 0,0 0-1 0 0,0 0 1 0 0,-1 0 0 0 0,1 0 0 0 0,0 0 0 0 0,0 0-1 0 0,-1 0 1 0 0,1 0 19 0 0,-12-8-827 0 0,9 5 635 0 0,0-1-1 0 0,0 1 0 0 0,1-1 0 0 0,0 0 0 0 0,0 0 0 0 0,0 0 0 0 0,0 0 0 0 0,0 0 1 0 0,1 0-1 0 0,0 0 0 0 0,-1-1 193 0 0,-9-25-766 0 0,-10-30 23 0 0,11 39 564 0 0,5 10 148 0 0,0 0 0 0 0,-1 1 0 0 0,-3-4 31 0 0,8 12 11 0 0,-1-1 0 0 0,0 1 1 0 0,0 0-1 0 0,0-1 0 0 0,-1 1 1 0 0,1 0-1 0 0,0 0 0 0 0,-1 1 1 0 0,0-1-1 0 0,1 0 1 0 0,-1 1-1 0 0,0 0 0 0 0,0-1 1 0 0,-2 0-12 0 0,3 2 25 0 0,1 0 0 0 0,-1 1 0 0 0,1-1-1 0 0,-1 0 1 0 0,1 0 0 0 0,-1 1 0 0 0,1-1 0 0 0,0 0 0 0 0,-1 1 0 0 0,1 0 0 0 0,-1-1 0 0 0,1 1 0 0 0,0 0 0 0 0,0 0 0 0 0,-1 0 0 0 0,1-1 0 0 0,0 1 0 0 0,0 1 0 0 0,0-1 0 0 0,0 0 0 0 0,0 0 0 0 0,0 0 0 0 0,-1 2-25 0 0,-19 29 402 0 0,18-26-359 0 0,2-4-11 0 0,0 0 0 0 0,0 0 0 0 0,0 0 0 0 0,0 0 0 0 0,0 0 0 0 0,0 0 0 0 0,1 1 0 0 0,-1-1 0 0 0,1 0 0 0 0,-1 0 1 0 0,1 3-33 0 0,-3 24 496 0 0,2-25-414 0 0,1 1 0 0 0,-1-1 0 0 0,1 1 0 0 0,0-1 0 0 0,0 1 0 0 0,0-1 0 0 0,0 1 0 0 0,1 0 0 0 0,0-1-1 0 0,1 5-81 0 0,-1-8 29 0 0,0 0 0 0 0,0 0-1 0 0,0 1 1 0 0,0-1-1 0 0,0 0 1 0 0,0 0 0 0 0,0 0-1 0 0,1 0 1 0 0,-1 0-1 0 0,0 0 1 0 0,0-1 0 0 0,1 1-1 0 0,-1 0 1 0 0,1-1-29 0 0,2 3 79 0 0,-1-1-25 0 0,-1-1-1 0 0,1 0 1 0 0,0 1-1 0 0,-1-1 1 0 0,1 0-1 0 0,0 0 1 0 0,0 0-1 0 0,0-1 1 0 0,-1 1-1 0 0,1-1 1 0 0,0 0-1 0 0,2 1-53 0 0,34-5 544 0 0,-11 0-174 0 0,3 0 37 0 0,-1-1 0 0 0,0-2-1 0 0,0-1 1 0 0,-1-1-1 0 0,8-5-406 0 0,-18 7 171 0 0,200-77 1739 0 0,-169 61-1511 0 0,3 0-38 0 0,-39 18-282 0 0,-1-1 0 0 0,0-1 1 0 0,0 0-1 0 0,7-6-79 0 0,-20 12-158 0 0,-5 2-159 0 0,-13 2-861 0 0,-2 0-1196 0 0,5-2 542 0 0</inkml:trace>
  <inkml:trace contextRef="#ctx0" brushRef="#br0" timeOffset="22563.886">23486 8088 9672 0 0,'0'0'748'0'0,"0"0"-314"0"0,0 0 517 0 0,0 0 274 0 0,0 0 58 0 0,0 0-52 0 0,4 8 575 0 0,0-3-1533 0 0,-1 0 0 0 0,0 1 0 0 0,0 0 0 0 0,-1-1 1 0 0,1 1-1 0 0,-1 0 0 0 0,0 0 0 0 0,-1 0 0 0 0,0 0 0 0 0,0 0 0 0 0,0 0 0 0 0,-1 2-273 0 0,2 16 386 0 0,-2 1-1 0 0,-2 11-385 0 0,-46 379 935 0 0,25-180-860 0 0,8-80-76 0 0,13-119 1 0 0,1 16 0 0 0,0 10 0 0 0,1 23 0 0 0,0-71 0 0 0,-1-6 0 0 0,-4-4 0 0 0,4-5-14 0 0,-1 1 1 0 0,0 0-1 0 0,1-1 0 0 0,-1 1 0 0 0,1-1 0 0 0,-1 0 0 0 0,1 0 0 0 0,-1 1 0 0 0,1-1 0 0 0,0 0 1 0 0,-1 0-1 0 0,1 0 0 0 0,0 0 0 0 0,-1 0 0 0 0,1-1 0 0 0,-1 0 14 0 0,-18-24-352 0 0,18 22 256 0 0,-23-29-557 0 0,15 20 396 0 0,0-1 0 0 0,0 0 0 0 0,1 0 0 0 0,1-1 0 0 0,-1-5 257 0 0,3 9-235 0 0,0-1 0 0 0,0 1-1 0 0,-5-7 236 0 0,3 7-166 0 0,2 0 0 0 0,-1-1-1 0 0,1-1 167 0 0,2 5-53 0 0,4 1 39 0 0,1 5 32 0 0,0 0-1 0 0,-1 0 0 0 0,1 1 0 0 0,0-1 0 0 0,0 0 0 0 0,0 1 1 0 0,0-1-1 0 0,1 1 0 0 0,-1-1 0 0 0,0 1 0 0 0,1 0 1 0 0,-1-1-1 0 0,1 1 0 0 0,-1 0 0 0 0,1 0 0 0 0,-1 0 0 0 0,1 0 1 0 0,0 0-1 0 0,0 1 0 0 0,0-1-17 0 0,6-2 191 0 0,0 1 1 0 0,0 0-1 0 0,0 1 1 0 0,3-1-192 0 0,-1 1 178 0 0,-3 0-97 0 0,10-2 150 0 0,1 0 1 0 0,0-1 0 0 0,4-3-232 0 0,7-4-158 0 0,0-1 0 0 0,12-9 158 0 0,-38 19-174 0 0,-1 1-1 0 0,1-1 1 0 0,-1 0-1 0 0,0 0 1 0 0,1 0-1 0 0,-1 0 1 0 0,0-1-1 0 0,1-1 175 0 0,2-2-1096 0 0,11-9-5391 0 0</inkml:trace>
  <inkml:trace contextRef="#ctx0" brushRef="#br0" timeOffset="22916.767">23926 8303 16559 0 0,'0'0'736'0'0,"0"0"144"0"0,3 3-704 0 0,6 0-176 0 0,-5-3 0 0 0,5 5 0 0 0,-9-5 64 0 0,0 0-64 0 0,8 3 80 0 0,2 5-80 0 0,-2 3-568 0 0,-4-3-160 0 0,0 4-32 0 0</inkml:trace>
  <inkml:trace contextRef="#ctx0" brushRef="#br0" timeOffset="23284.998">23838 8816 12984 0 0,'0'0'596'0'0,"0"0"-14"0"0,1 1-375 0 0,23 33 2352 0 0,-21-31-2255 0 0,0 1 1 0 0,-1 0 0 0 0,1 0-1 0 0,0 0 1 0 0,-1 0 0 0 0,0 1 0 0 0,0-1-1 0 0,-1 1 1 0 0,1 0-305 0 0,1 7 161 0 0,0-1 0 0 0,-1 1 0 0 0,-1 0 0 0 0,0 0 0 0 0,0 0 0 0 0,-1 1 0 0 0,-1-1 0 0 0,0 0-1 0 0,-1 0 1 0 0,0 1-161 0 0,-3 27 277 0 0,4-29-233 0 0,0 0 1 0 0,-1 0 0 0 0,-3 10-45 0 0,-2 4-194 0 0,2 1 1 0 0,-2 15 193 0 0,5-33-112 0 0,2 14-1940 0 0,0-20-2 0 0,0-2-98 0 0,0 0-21 0 0</inkml:trace>
  <inkml:trace contextRef="#ctx0" brushRef="#br0" timeOffset="23633.677">24227 8478 3224 0 0,'0'0'725'0'0,"0"0"1839"0"0,2 0 812 0 0,33-8 4142 0 0,3 3-4717 0 0,19-4-1275 0 0,48-9-20 0 0,-85 16-1228 0 0,0 1 0 0 0,0 1-1 0 0,-1 0 1 0 0,7 2-278 0 0,-17 0 66 0 0,0 0-1 0 0,-1 0 1 0 0,1 1-1 0 0,-1 0 0 0 0,0 0 1 0 0,0 1-1 0 0,0 0 1 0 0,-1 1-1 0 0,1-1 0 0 0,-1 1 1 0 0,0 1-1 0 0,0 0 1 0 0,-1 0-1 0 0,1 0 1 0 0,3 6-66 0 0,-6-6 18 0 0,-1 0 1 0 0,0 0 0 0 0,0 0-1 0 0,-1 1 1 0 0,0-1 0 0 0,0 0-1 0 0,0 1 1 0 0,-1 0-19 0 0,3 9 51 0 0,-2-5-25 0 0,-1 1 0 0 0,-1-1 0 0 0,1 1 0 0 0,-2 0 1 0 0,0-1-1 0 0,0 1 0 0 0,-2 4-26 0 0,1-3-2 0 0,-5 40 80 0 0,-3 0 0 0 0,-3-1 1 0 0,-16 46-79 0 0,17-61 8 0 0,2 1-1 0 0,-1 11-7 0 0,-8 31-65 0 0,16-71 28 0 0,1 0 0 0 0,0 1-1 0 0,1-1 1 0 0,0 1 0 0 0,0 0-1 0 0,1-1 1 0 0,1 9 37 0 0,-1-9-75 0 0,0 0 1 0 0,-1-1 0 0 0,0 1-1 0 0,0-1 1 0 0,-1 3 74 0 0,-3 14-325 0 0,-1-3-193 0 0,5-21 93 0 0,1-1-678 0 0,-2 0-295 0 0,-6 0-60 0 0</inkml:trace>
  <inkml:trace contextRef="#ctx0" brushRef="#br0" timeOffset="23998.451">23999 8816 16128 0 0,'0'0'737'0'0,"0"0"-15"0"0,0-2-466 0 0,0 2-246 0 0,0 0 0 0 0,0-1 0 0 0,0 1 0 0 0,1 0-1 0 0,-1-1 1 0 0,0 1 0 0 0,0 0 0 0 0,0 0 0 0 0,0-1-1 0 0,0 1 1 0 0,0 0 0 0 0,0-1 0 0 0,1 1 0 0 0,-1 0-1 0 0,0 0 1 0 0,0-1 0 0 0,0 1 0 0 0,1 0 0 0 0,-1 0-1 0 0,0-1 1 0 0,0 1 0 0 0,1 0 0 0 0,-1 0 0 0 0,0 0-1 0 0,0 0 1 0 0,1 0 0 0 0,-1-1 0 0 0,0 1 0 0 0,1 0-1 0 0,-1 0 1 0 0,0 0 0 0 0,0 0 0 0 0,1 0 0 0 0,-1 0-1 0 0,0 0 1 0 0,1 0 0 0 0,-1 0 0 0 0,0 0 0 0 0,1 0-1 0 0,-1 0 1 0 0,0 0 0 0 0,1 0 0 0 0,-1 0 0 0 0,0 0-1 0 0,1 0 1 0 0,-1 1-10 0 0,2-1 452 0 0,-2 0 17 0 0,1 0-17 0 0,0 1-399 0 0,0 0 0 0 0,0-1 0 0 0,0 1-1 0 0,0 0 1 0 0,0 0 0 0 0,0 0 0 0 0,0 0-1 0 0,0 0 1 0 0,0 0 0 0 0,-1 0 0 0 0,1 0-1 0 0,0 0 1 0 0,-1 0 0 0 0,1 0-1 0 0,0 0 1 0 0,-1 2-53 0 0,2 21 566 0 0,-2-16-481 0 0,-5 149 502 0 0,6-143-577 0 0,-1-14-11 0 0,0 1 0 0 0,0-1-1 0 0,0 0 1 0 0,1 1 0 0 0,-1-1-1 0 0,0 0 1 0 0,0 1 0 0 0,0-1-1 0 0,0 0 1 0 0,0 1 0 0 0,1-1-1 0 0,-1 0 1 0 0,0 1 0 0 0,0-1-1 0 0,1 0 1 0 0,-1 0 0 0 0,0 1-1 0 0,0-1 1 0 0,1 0 0 0 0,-1 0-1 0 0,0 0 1 0 0,1 1 0 0 0,-1-1-1 0 0,0 0 2 0 0,2 0-21 0 0,-1 0 0 0 0,0 0-1 0 0,1 0 1 0 0,-1 0 0 0 0,0 0-1 0 0,1 0 1 0 0,-1 0 0 0 0,0 0 0 0 0,1 0-1 0 0,-1-1 1 0 0,0 1 0 0 0,0-1-1 0 0,0 1 1 0 0,1-1 0 0 0,-1 1-1 0 0,0-1 1 0 0,0 0 0 0 0,0 1-1 0 0,0-1 1 0 0,0 0 0 0 0,0 0 0 0 0,0 0-1 0 0,1-1 22 0 0,21-26-454 0 0,-21 26 401 0 0,7-12-211 0 0,-1 1-1 0 0,-1-2 1 0 0,0 1 0 0 0,1-5 264 0 0,17-36-319 0 0,0 7 144 0 0,-14 25 290 0 0,1 1 0 0 0,1 1-1 0 0,11-15-114 0 0,-10 18 282 0 0,-10 12-67 0 0,0 0 1 0 0,0 1-1 0 0,1-1 1 0 0,0 1-1 0 0,0 0 0 0 0,1 0 1 0 0,4-3-216 0 0,-7 6 164 0 0,-1 0 1 0 0,1 1-1 0 0,0-1 1 0 0,1 0 0 0 0,-1 1-1 0 0,0 0 1 0 0,0 0-1 0 0,3-1-164 0 0,-4 2 40 0 0,-1 0-1 0 0,0 0 0 0 0,1 0 0 0 0,-1 0 0 0 0,1 1 0 0 0,-1-1 0 0 0,0 0 0 0 0,1 1 1 0 0,-1-1-1 0 0,0 1 0 0 0,1-1 0 0 0,-1 1 0 0 0,0 0 0 0 0,0-1 0 0 0,0 1 1 0 0,0 0-1 0 0,1 0 0 0 0,-1 0 0 0 0,0 0 0 0 0,-1 0 0 0 0,1 0 0 0 0,0 0 0 0 0,0 0 1 0 0,0 1-40 0 0,4 5 111 0 0,0 1 1 0 0,-1-1 0 0 0,0 1 0 0 0,0 0 0 0 0,-1 1-1 0 0,0-1 1 0 0,0 0 0 0 0,-1 1 0 0 0,2 8-112 0 0,0 15 204 0 0,-1 0 0 0 0,-1 4-204 0 0,-1-24 39 0 0,-1 34 145 0 0,-3 33-184 0 0,-1 13 132 0 0,3-77-118 0 0,-1 0-1 0 0,0 0 1 0 0,-1 0-1 0 0,-1 5-13 0 0,-1-3 12 0 0,2 1-1 0 0,0 6-11 0 0,2-18-65 0 0,-1-1 0 0 0,1 1 0 0 0,-1-1 0 0 0,0 0 1 0 0,0 1-1 0 0,0-1 0 0 0,-3 3 65 0 0,2-2-75 0 0,3-5-164 0 0,-1 0 56 0 0,1-1-1 0 0,-1 1 0 0 0,0-1 0 0 0,1 1 1 0 0,-1 0-1 0 0,0-1 0 0 0,1 1 1 0 0,-1-1-1 0 0,0 0 0 0 0,1 1 0 0 0,-1-1 1 0 0,0 0-1 0 0,0 1 0 0 0,1-1 1 0 0,-1 0-1 0 0,0 0 0 0 0,0 0 0 0 0,0 1 1 0 0,1-1-1 0 0,-1 0 0 0 0,0 0 1 0 0,0 0-1 0 0,0 0 0 0 0,1-1 1 0 0,-1 1-1 0 0,0 0 0 0 0,0 0 0 0 0,0 0 184 0 0,-4-7-1804 0 0,-3 1-183 0 0</inkml:trace>
  <inkml:trace contextRef="#ctx0" brushRef="#br0" timeOffset="24350.718">24153 8873 4144 0 0,'0'0'319'0'0,"0"0"198"0"0,0 0 1613 0 0,0 0 728 0 0,0 0 146 0 0,1 0 364 0 0,7-3-2470 0 0,-4 1-590 0 0,0 1-1 0 0,1 0 1 0 0,-1 0 0 0 0,1 0-1 0 0,-1 0 1 0 0,1 1-1 0 0,0 0 1 0 0,-1 0 0 0 0,1 0-1 0 0,-1 1 1 0 0,1 0-1 0 0,-1-1 1 0 0,1 1 0 0 0,3 2-308 0 0,-5-1 51 0 0,0-1 0 0 0,0 1 0 0 0,0 0 0 0 0,0 0 0 0 0,0 1 1 0 0,-1-1-1 0 0,1 0 0 0 0,-1 1 0 0 0,0 0 0 0 0,0-1 0 0 0,0 1 1 0 0,0 0-1 0 0,0 0 0 0 0,0 0 0 0 0,-1 1 0 0 0,0-1 0 0 0,1 0 1 0 0,-1 0-1 0 0,0 1 0 0 0,-1-1 0 0 0,1 1 0 0 0,-1-1 0 0 0,1 1 0 0 0,-1-1 1 0 0,0 1-1 0 0,0-1 0 0 0,-1 1-51 0 0,1 3 35 0 0,-1 0-1 0 0,0 1 1 0 0,-1-1-1 0 0,1 0 1 0 0,-2 0 0 0 0,1 0-1 0 0,-1 0 1 0 0,0 0 0 0 0,-1 1-35 0 0,-11 19 170 0 0,-12 16-170 0 0,16-25 3 0 0,-13 13 59 0 0,18-25-62 0 0,0 1-1 0 0,1 0 1 0 0,0 0-1 0 0,-3 8 1 0 0,-5 8 0 0 0,12-13-10 0 0,2-6-33 0 0,0-2 37 0 0,1 0 1 0 0,0 0-1 0 0,0-1 1 0 0,0 1-1 0 0,0 0 1 0 0,0 0-1 0 0,0-1 1 0 0,1 0-1 0 0,-1 1 1 0 0,0-1-1 0 0,1 0 1 0 0,-1 0-1 0 0,1 0 1 0 0,0 0-1 0 0,-1-1 0 0 0,3 1 6 0 0,2 0-1 0 0,0-1-1 0 0,0 1 0 0 0,0-1 0 0 0,0-1 1 0 0,1 0 1 0 0,11-1-498 0 0,0-1 0 0 0,-1-2 1 0 0,1 0-1 0 0,-1 0 1 0 0,6-4 497 0 0,-5 1-1290 0 0</inkml:trace>
  <inkml:trace contextRef="#ctx0" brushRef="#br0" timeOffset="24351.718">25277 9451 24479 0 0,'-20'0'1088'0'0,"20"0"216"0"0,0 0-1048 0 0,0 0-256 0 0,0 0 0 0 0,0 0 0 0 0,0 0-760 0 0,0 0-200 0 0,12 5-48 0 0</inkml:trace>
  <inkml:trace contextRef="#ctx0" brushRef="#br0" timeOffset="44051.399">9521 10401 11976 0 0,'16'-10'290'0'0,"0"-1"0"0"0,1 2 1 0 0,-1 0-1 0 0,2 1 1 0 0,15-5-291 0 0,7-3 485 0 0,7-5-25 0 0,57-24 695 0 0,223-66 1176 0 0,9 20-1943 0 0,-245 69-390 0 0,-39 10 92 0 0,32-12-90 0 0,-63 17-15 0 0,53-17-218 0 0,-57 17-431 0 0,-15 6 312 0 0</inkml:trace>
  <inkml:trace contextRef="#ctx0" brushRef="#br0" timeOffset="45083.522">11206 9554 10136 0 0,'0'0'777'0'0,"0"0"-404"0"0,0 0 181 0 0,0 0 135 0 0,0 0 23 0 0,2 2 23 0 0,-1 1-510 0 0,1 0 1 0 0,-1 0-1 0 0,1 0 1 0 0,-1 0-1 0 0,0 0 1 0 0,0 0-1 0 0,0 0 1 0 0,0 0 0 0 0,0 1-1 0 0,-1-1 1 0 0,0 0-1 0 0,0 0 1 0 0,0 4-226 0 0,-3 49 1538 0 0,1-38-1274 0 0,-7 47 948 0 0,-6 22-1212 0 0,0-6-179 0 0,13-63 106 0 0,2-13 64 0 0,-1-1 0 0 0,1 1 1 0 0,-1-1-1 0 0,0 0 0 0 0,-2 5 9 0 0,3-8-71 0 0,0-1-27 0 0,0 0 2 0 0,1 0 83 0 0,0-1 0 0 0,0 1-1 0 0,1-1 1 0 0,-1 0 0 0 0,0 0 0 0 0,0 1 0 0 0,0-1 0 0 0,0 0 0 0 0,0 0 0 0 0,0 0 0 0 0,0 0 0 0 0,-1 0-1 0 0,1 0 1 0 0,0-1 0 0 0,0 1 0 0 0,-1 0 0 0 0,1 0 0 0 0,-1 0 0 0 0,1-2 13 0 0,3-4-59 0 0,22-36-445 0 0,7-17 504 0 0,-11 19-260 0 0,22-31 260 0 0,-18 31-227 0 0,9-20 227 0 0,-23 39-51 0 0,-6 12 66 0 0,0 1-1 0 0,0 0 1 0 0,1 0 0 0 0,0 1-1 0 0,1 0 1 0 0,-1 0-1 0 0,2 1 1 0 0,-1 0-1 0 0,9-5-14 0 0,-15 10 22 0 0,0 1 0 0 0,-1 0 0 0 0,1 0 0 0 0,0 1 0 0 0,-1-1 0 0 0,1 0 0 0 0,0 0 0 0 0,0 1 0 0 0,0-1 0 0 0,0 1 0 0 0,0 0 0 0 0,0-1 0 0 0,-1 1 0 0 0,1 0 0 0 0,0 0-1 0 0,0 0 1 0 0,0 1 0 0 0,0-1 0 0 0,0 0 0 0 0,0 1 0 0 0,0-1 0 0 0,0 1 0 0 0,-1 0 0 0 0,1-1 0 0 0,0 1 0 0 0,0 0 0 0 0,-1 0 0 0 0,1 0 0 0 0,-1 0 0 0 0,1 1 0 0 0,-1-1 0 0 0,1 0 0 0 0,-1 1 0 0 0,0-1 0 0 0,1 1 0 0 0,-1-1 0 0 0,0 1 0 0 0,0 0-22 0 0,4 5 80 0 0,-1 1 1 0 0,0-1 0 0 0,-1 1 0 0 0,0 0 0 0 0,0 0 0 0 0,0 0 0 0 0,-1 0-1 0 0,0 5-80 0 0,5 35 366 0 0,-1 27-366 0 0,-2-19 72 0 0,-2-16-61 0 0,-1-22-17 0 0,0 1-1 0 0,4 14 7 0 0,-2-12-61 0 0,-3-17 29 0 0,0 0 1 0 0,1 0-1 0 0,0 0 0 0 0,0 0 0 0 0,1 3 32 0 0,-1-5-98 0 0,-1-2-81 0 0,0 0-40 0 0,0 0-5 0 0,8-7-414 0 0,-7 4 530 0 0,0 1 0 0 0,1-1 1 0 0,-1 0-1 0 0,0 0 0 0 0,0 0 1 0 0,-1 0-1 0 0,1 0 0 0 0,-1 0 0 0 0,1 0 1 0 0,-1-1 107 0 0,0-33-1114 0 0,-1 19 469 0 0,0 8 338 0 0,0 0 0 0 0,0 1 0 0 0,-1-1 1 0 0,0 0-1 0 0,-1 1 0 0 0,0-1 0 0 0,-1 1 0 0 0,0 0 1 0 0,-1-2 306 0 0,-3-6-387 0 0,7 13 363 0 0,-1 0 0 0 0,1 1-1 0 0,-1-1 1 0 0,0 1 0 0 0,-1 0 0 0 0,1 0 0 0 0,-1 0 0 0 0,1 0-1 0 0,-1 0 1 0 0,0 0 0 0 0,0 0 0 0 0,0 1 0 0 0,0 0-1 0 0,0-1 1 0 0,-1 1 0 0 0,1 1 0 0 0,-1-1 0 0 0,0 0 0 0 0,1 1-1 0 0,-1 0 1 0 0,0 0 0 0 0,0 0 0 0 0,0 0 0 0 0,1 0-1 0 0,-1 1 1 0 0,0 0 0 0 0,0 0 0 0 0,0 0 0 0 0,0 0 0 0 0,0 0-1 0 0,0 1 1 0 0,0 0 0 0 0,0 0 0 0 0,0 0 0 0 0,1 0 0 0 0,-1 1-1 0 0,-2 0 25 0 0,-6 5 258 0 0,0 0 0 0 0,1 0 0 0 0,-1 1 0 0 0,2 1-1 0 0,-1 0 1 0 0,1 0 0 0 0,0 1 0 0 0,1 0 0 0 0,0 1 0 0 0,1 0-1 0 0,0 0 1 0 0,1 1 0 0 0,0 0 0 0 0,1 0 0 0 0,0 1 0 0 0,-4 12-258 0 0,9-22 76 0 0,0-1 1 0 0,0 1-1 0 0,1 0 1 0 0,-1 0 0 0 0,1 0-1 0 0,-1 0 1 0 0,1 0 0 0 0,0 0-1 0 0,0 0 1 0 0,0 0 0 0 0,0 0-1 0 0,1 0 1 0 0,-1 0-1 0 0,1 0 1 0 0,0 0 0 0 0,0-1-1 0 0,0 1 1 0 0,0 0 0 0 0,1 0-1 0 0,-1-1 1 0 0,0 1-1 0 0,1-1 1 0 0,0 1 0 0 0,0-1-1 0 0,0 0 1 0 0,0 0 0 0 0,0 0-1 0 0,0 0 1 0 0,0 0 0 0 0,1 0-1 0 0,-1 0 1 0 0,1-1-1 0 0,-1 1 1 0 0,1-1 0 0 0,0 0-1 0 0,0 0 1 0 0,-1 0 0 0 0,1 0-1 0 0,0 0 1 0 0,0-1 0 0 0,0 1-1 0 0,0-1 1 0 0,0 0-1 0 0,2 0-76 0 0,10 0 180 0 0,-1-1-1 0 0,0-1 0 0 0,1-1 0 0 0,-1 0 0 0 0,0 0 1 0 0,3-3-180 0 0,27-10 1041 0 0,10-8-1041 0 0,-14 7 426 0 0,165-83 1424 0 0,-144 69-1464 0 0,152-84 653 0 0,-194 104-1028 0 0,-16 9-106 0 0,0-1-1 0 0,0 1 1 0 0,0 1 0 0 0,0-1 0 0 0,1 0 0 0 0,-1 1-1 0 0,1 0 1 0 0,-1-1 0 0 0,1 1 0 0 0,-1 1 0 0 0,3-1 95 0 0,-17 1-1880 0 0,0 3-3540 0 0,2 2-1729 0 0</inkml:trace>
  <inkml:trace contextRef="#ctx0" brushRef="#br0" timeOffset="45483.577">11905 9156 13824 0 0,'0'0'1061'0'0,"0"0"-602"0"0,0 0 38 0 0,0 0 88 0 0,0 0 20 0 0,8 4 827 0 0,-6-2-1217 0 0,0 0 0 0 0,1 1 0 0 0,-1-1-1 0 0,0 0 1 0 0,0 1 0 0 0,-1-1-1 0 0,1 1 1 0 0,-1-1 0 0 0,1 1 0 0 0,-1 0-1 0 0,0 0 1 0 0,0 0 0 0 0,0 0-1 0 0,0 1-214 0 0,3 10 667 0 0,-2 0-1 0 0,1 10-666 0 0,-1-11 405 0 0,4 68 224 0 0,-3-1 0 0 0,-4 2-629 0 0,1-19 150 0 0,-7 94 160 0 0,-16 83-310 0 0,-2 32 126 0 0,19-127-114 0 0,3-127-5 0 0,1-12-15 0 0,1-1 1 0 0,0 1-1 0 0,1-1 0 0 0,-1 1 0 0 0,1 1 8 0 0,-12-14-320 0 0,7 2 198 0 0,0-1 0 0 0,0 0-1 0 0,1 0 1 0 0,0-1 0 0 0,0 1 0 0 0,-2-5 122 0 0,-4-7-379 0 0,-129-196-4205 0 0,138 213 4598 0 0,1 0 0 0 0,-1 0 0 0 0,1 0-1 0 0,-1 0 1 0 0,1 0 0 0 0,-1-1 0 0 0,1 1-1 0 0,0 0 1 0 0,-1 0 0 0 0,1 0 0 0 0,0 0-1 0 0,0 0 1 0 0,0-1 0 0 0,0 1 0 0 0,0 0 0 0 0,0 0-1 0 0,0 0 1 0 0,0 0 0 0 0,0-1 0 0 0,1 1-1 0 0,-1 0 1 0 0,0 0 0 0 0,1 0 0 0 0,-1 0-1 0 0,1 0 1 0 0,0 0 0 0 0,-1 0 0 0 0,1 0-1 0 0,0 0 1 0 0,-1 0 0 0 0,1 0 0 0 0,0 0-14 0 0,1-2 97 0 0,9-14 261 0 0,-8 12-211 0 0,0-1 0 0 0,0 1-1 0 0,1 0 1 0 0,0 0 0 0 0,0 1-1 0 0,0-1 1 0 0,1 1 0 0 0,-1 0-1 0 0,6-4-146 0 0,37-23 825 0 0,-9 6-282 0 0,2 1-543 0 0,-29 17-80 0 0,1-1 0 0 0,-2 0 1 0 0,1 0-1 0 0,-1-1 0 0 0,2-3 80 0 0,13-14-5950 0 0,-8 7-1028 0 0</inkml:trace>
  <inkml:trace contextRef="#ctx0" brushRef="#br0" timeOffset="45846.182">12360 9164 12896 0 0,'0'0'1152'0'0,"0"0"-928"0"0,-3 8-224 0 0,3-1 0 0 0,0 5 864 0 0,0 0 120 0 0,0-1 23 0 0,0 5 9 0 0,0-5-744 0 0,0 5-144 0 0,0-2-32 0 0,0 5-8 0 0,0-3-1016 0 0,0 3-208 0 0,0 3-39 0 0</inkml:trace>
  <inkml:trace contextRef="#ctx0" brushRef="#br0" timeOffset="45847.182">12274 9734 11056 0 0,'-3'12'1337'0'0,"0"1"0"0"0,0-1 0 0 0,1 1 1 0 0,1-1-1 0 0,0 1 0 0 0,0 0 0 0 0,2 10-1337 0 0,0-3 1143 0 0,3 48 1060 0 0,-1-32-1661 0 0,-2-26-374 0 0,0 0-1 0 0,-1 0 0 0 0,-1 9-167 0 0,-10 108 263 0 0,10-47-404 0 0,1-46-453 0 0,0-33 141 0 0,1 8 1081 0 0,0-5-2047 0 0,2-3-3832 0 0,5-4-1484 0 0</inkml:trace>
  <inkml:trace contextRef="#ctx0" brushRef="#br0" timeOffset="46201.234">12486 9593 13448 0 0,'0'0'613'0'0,"12"-4"230"0"0,-6 1-145 0 0,1 0 1 0 0,-1 0 0 0 0,1 1 0 0 0,4-1-699 0 0,13-6 2007 0 0,-5 3-853 0 0,0 0 0 0 0,1 1 1 0 0,-1 1-1 0 0,1 1 0 0 0,19 0-1154 0 0,-15 0 326 0 0,6 0 57 0 0,0 2 0 0 0,1 0-1 0 0,6 3-382 0 0,-28-1 44 0 0,0 0 0 0 0,0 1 0 0 0,-1 0 0 0 0,1 1 0 0 0,0 0 0 0 0,-1 0 0 0 0,0 0 0 0 0,0 2 0 0 0,0-1 0 0 0,0 1 0 0 0,0 0 0 0 0,4 4-44 0 0,-9-5 15 0 0,1-1-1 0 0,-1 1 1 0 0,0 1-1 0 0,0-1 1 0 0,0 0-1 0 0,0 1 1 0 0,-1-1-1 0 0,0 1 1 0 0,0 0-1 0 0,0 0 1 0 0,0 0-1 0 0,-1 0 1 0 0,0 0-1 0 0,0 0 1 0 0,0 1-1 0 0,-1-1 1 0 0,0 0-1 0 0,0 0 1 0 0,0 0-1 0 0,0 1-14 0 0,-3 15 47 0 0,0 0-1 0 0,-2 0 1 0 0,0 0-1 0 0,-5 8-46 0 0,-3 18 52 0 0,6-20-59 0 0,-10 44 78 0 0,-7 10-71 0 0,15-51-129 0 0,1 1 1 0 0,0 14 128 0 0,6-36-79 0 0,-2 26-247 0 0,-1 6-1924 0 0,-2-16-5788 0 0,6-23 645 0 0</inkml:trace>
  <inkml:trace contextRef="#ctx0" brushRef="#br0" timeOffset="46585.513">12395 9868 15200 0 0,'0'0'696'0'0,"0"0"-14"0"0,0 0-290 0 0,0 0 404 0 0,0 0 219 0 0,1 9 1065 0 0,7 25 964 0 0,-5-15-2679 0 0,0 0-1 0 0,-1 0 1 0 0,-1 8-365 0 0,0-9 47 0 0,-1 10 29 0 0,0-22-61 0 0,0-5-12 0 0,0 1 0 0 0,1-1 0 0 0,-1 1 0 0 0,0-1 0 0 0,0 1-1 0 0,0-1 1 0 0,-1 1 0 0 0,1-1 0 0 0,0 1 0 0 0,0-1 0 0 0,-1 1 0 0 0,1-1 0 0 0,-1 1-3 0 0,-2 8-12 0 0,2-8-53 0 0,8-20-96 0 0,-4 12 143 0 0,83-182-214 0 0,-64 148 227 0 0,1 2-1 0 0,3-1 6 0 0,-14 22 28 0 0,1 0 0 0 0,1 1 0 0 0,1 0-1 0 0,0 1 1 0 0,9-5-28 0 0,-22 18 12 0 0,1 0 0 0 0,0 0-1 0 0,0 0 1 0 0,0 1 0 0 0,0-1-1 0 0,1 1 1 0 0,-1 0 0 0 0,0-1-1 0 0,0 1 1 0 0,1 1 0 0 0,-1-1-1 0 0,2 0-11 0 0,3 5 62 0 0,-6-2-36 0 0,0 0 0 0 0,0 0 0 0 0,0 0 0 0 0,0 0 0 0 0,-1 0 1 0 0,1 0-1 0 0,-1 1 0 0 0,1-1 0 0 0,-1 1 0 0 0,0-1 0 0 0,0 1 1 0 0,0-1-1 0 0,-1 1 0 0 0,1-1 0 0 0,0 1 0 0 0,-1 0-26 0 0,1 8 118 0 0,0 0-1 0 0,-1-1 1 0 0,-1 8-118 0 0,1 3 71 0 0,-2 7 6 0 0,-1 0 0 0 0,-1 0 0 0 0,-2 0 0 0 0,-1 0-77 0 0,-6 34 176 0 0,6-20-204 0 0,-3-1 0 0 0,-3 7 28 0 0,7-25 16 0 0,0 2 0 0 0,-1 17-16 0 0,-6 23-85 0 0,9-53-635 0 0,2-10-847 0 0,1-8 182 0 0,-4-24-5904 0 0,1 11 688 0 0</inkml:trace>
  <inkml:trace contextRef="#ctx0" brushRef="#br0" timeOffset="46946.863">12448 9946 11520 0 0,'0'0'886'0'0,"0"0"-423"0"0,0 0 388 0 0,0 0 226 0 0,10 0 2028 0 0,98-8 1087 0 0,-107 8-4087 0 0,-1 0-6 0 0,5 8 32 0 0,-4-6-128 0 0,-1 0-1 0 0,1 0 1 0 0,0 0 0 0 0,-1 1 0 0 0,0-1 0 0 0,1 0 0 0 0,-1 0 0 0 0,0 0 0 0 0,0 1 0 0 0,-1-1 0 0 0,1 0-1 0 0,0 0 1 0 0,-1 1 0 0 0,1-1 0 0 0,-1 0 0 0 0,0 0 0 0 0,0 1-3 0 0,-15 36 33 0 0,2-15-33 0 0,10-18 0 0 0,0 1 0 0 0,1-1 0 0 0,0 1 0 0 0,0-1 0 0 0,0 1 0 0 0,1 0 0 0 0,0 0 0 0 0,0 0 0 0 0,1 0 0 0 0,0 0 0 0 0,0 0 0 0 0,0 7 0 0 0,1-13 3 0 0,0 1 0 0 0,1-1 0 0 0,-1 0-1 0 0,0 1 1 0 0,0-1 0 0 0,0 0 0 0 0,1 1 0 0 0,-1-1-1 0 0,1 0 1 0 0,-1 1 0 0 0,1-1 0 0 0,0 0-1 0 0,-1 0 1 0 0,1 0 0 0 0,0 0 0 0 0,0 0 0 0 0,0 1-1 0 0,0-1 1 0 0,0-1 0 0 0,0 1 0 0 0,0 0-1 0 0,0 0 1 0 0,0 0 0 0 0,0-1 0 0 0,0 1 0 0 0,0 0-1 0 0,1-1 1 0 0,-1 1 0 0 0,0-1 0 0 0,1 1-1 0 0,-1-1 1 0 0,0 0 0 0 0,1 0 0 0 0,-1 1 0 0 0,0-1-1 0 0,2 0-2 0 0,3 0 17 0 0,1 0 0 0 0,-1 0-1 0 0,1-1 1 0 0,-1 0 0 0 0,0 0-1 0 0,6-2-16 0 0,15-4-455 0 0,0-1 0 0 0,-1-2 0 0 0,19-9 455 0 0,-23 10-1547 0 0</inkml:trace>
  <inkml:trace contextRef="#ctx0" brushRef="#br0" timeOffset="47576.964">9216 10784 8752 0 0,'0'0'673'0'0,"-1"2"-186"0"0,0 0-237 0 0,1 0 1 0 0,0 0 0 0 0,0 0 0 0 0,0 1-1 0 0,0-1 1 0 0,0 0 0 0 0,0 0 0 0 0,0 0 0 0 0,1 1-1 0 0,-1-1 1 0 0,1 0 0 0 0,-1 0 0 0 0,1 0-1 0 0,0 0 1 0 0,0 0 0 0 0,0 0 0 0 0,0 0-1 0 0,0 0 1 0 0,1 0-251 0 0,5 9 1277 0 0,1 0 0 0 0,8 8-1277 0 0,-10-12 168 0 0,37 41 795 0 0,3-3 0 0 0,1-2 0 0 0,15 8-963 0 0,78 61 1191 0 0,104 87-506 0 0,-80-48-592 0 0,-28-24-86 0 0,-88-87-1 0 0,35 21-6 0 0,-30-23 61 0 0,-16-11-33 0 0,-16-13 31 0 0,-1 1 0 0 0,0 1 0 0 0,-1 0 0 0 0,15 18-59 0 0,-32-31-33 0 0,8 6-885 0 0,-9-9-4307 0 0,-1 0-1825 0 0</inkml:trace>
  <inkml:trace contextRef="#ctx0" brushRef="#br0" timeOffset="51171.09">10926 11535 5064 0 0,'0'0'232'0'0,"9"0"32"0"0,-8 0-215 0 0,12 0 1745 0 0,0 0 0 0 0,-1-1 0 0 0,1 0 0 0 0,-1-1 1 0 0,1-1-1795 0 0,6 0 930 0 0,-1 0 0 0 0,17-1-930 0 0,0 1 718 0 0,-24 2-479 0 0,0 0-1 0 0,0 0 0 0 0,-1 1 1 0 0,1 0-1 0 0,0 1 0 0 0,0 0 1 0 0,-1 1-1 0 0,1 0 1 0 0,0 1-1 0 0,7 3-238 0 0,-17-6 17 0 0,0 1 1 0 0,0-1-1 0 0,0 1 1 0 0,-1-1-1 0 0,1 0 0 0 0,0 1 1 0 0,0 0-1 0 0,-1-1 1 0 0,1 1-1 0 0,-1-1 0 0 0,1 1 1 0 0,0 0-1 0 0,-1-1 1 0 0,1 1-1 0 0,-1 0 0 0 0,1 0 1 0 0,-1-1-1 0 0,0 1 0 0 0,1 0 1 0 0,-1 0-1 0 0,0 0 1 0 0,0 0-1 0 0,1 0-17 0 0,-1 1 8 0 0,0 1 0 0 0,0 0 1 0 0,0-1-1 0 0,0 1 0 0 0,0 0 0 0 0,0-1 1 0 0,0 1-1 0 0,-1 1-8 0 0,-1 4-3 0 0,-1 0 0 0 0,1 0 0 0 0,-2-1 0 0 0,1 1 0 0 0,-1 0 3 0 0,-22 36 17 0 0,-2-1 0 0 0,-3-1 0 0 0,0-2 0 0 0,-3-1 0 0 0,-1-2 0 0 0,-3 0-17 0 0,26-25-735 0 0,-1-1 0 0 0,-1-1-1 0 0,0 0 1 0 0,0-1-1 0 0,-10 4 736 0 0,11-7-1498 0 0</inkml:trace>
  <inkml:trace contextRef="#ctx0" brushRef="#br0" timeOffset="51496.244">10938 11764 11168 0 0,'0'0'513'0'0,"0"0"-10"0"0,2 0-323 0 0,4 0-50 0 0,10 1 1100 0 0,0 1 0 0 0,0 0 0 0 0,-1 1 0 0 0,5 1-1230 0 0,-5 0 581 0 0,-1-1-1 0 0,1-1 0 0 0,0 0 0 0 0,4-1-580 0 0,18-2 432 0 0,0-2-1 0 0,0-1 0 0 0,0-2 1 0 0,0-2-1 0 0,33-12-431 0 0,9-7 118 0 0,-2-4-1 0 0,7-7-117 0 0,-66 29 72 0 0,-1 0 0 0 0,0-1 0 0 0,15-12-72 0 0,-4-6-57 0 0,-27 28-14 0 0,-1-1 0 0 0,1 1 0 0 0,-1-1-1 0 0,0 1 1 0 0,0-1 0 0 0,1 1 0 0 0,-1-1 0 0 0,0 1 0 0 0,0-1-1 0 0,1 1 1 0 0,-1-1 0 0 0,0 0 0 0 0,0 1 0 0 0,0-1 0 0 0,0 1 0 0 0,0-1-1 0 0,0 0 1 0 0,0 1 0 0 0,0-1 0 0 0,0 1 0 0 0,0-1 0 0 0,0 0-1 0 0,0 1 1 0 0,-1-1 0 0 0,1 1 0 0 0,0-1 0 0 0,0 0 0 0 0,-1 1 0 0 0,1-1-1 0 0,0 1 1 0 0,-1-1 0 0 0,1 1 0 0 0,0-1 0 0 0,-1 1 0 0 0,1-1 0 0 0,-1 1-1 0 0,1 0 1 0 0,-1-1 0 0 0,1 1 0 0 0,-1 0 0 0 0,0-1 71 0 0,-8-3-1730 0 0</inkml:trace>
  <inkml:trace contextRef="#ctx0" brushRef="#br0" timeOffset="51838.658">11451 11282 12152 0 0,'-3'-12'1290'0'0,"3"10"-1325"0"0,0 0 0 0 0,0 1-1 0 0,0-1 1 0 0,0 0 0 0 0,0 0-1 0 0,0 0 1 0 0,0 0 0 0 0,0 1 0 0 0,1-1-1 0 0,-1 0 36 0 0,2-12 4822 0 0,0 14-4123 0 0,2 2-568 0 0,-1 0 1 0 0,0-1-1 0 0,0 1 0 0 0,0 0 1 0 0,0 0-1 0 0,0 1 0 0 0,-1-1 1 0 0,1 0-1 0 0,-1 1 0 0 0,1 0 1 0 0,-1 0-1 0 0,0 0 0 0 0,0 0 1 0 0,0 0-1 0 0,0 0 0 0 0,-1 0 1 0 0,0 0-1 0 0,1 1 0 0 0,0 2-131 0 0,3 12 281 0 0,0 0 0 0 0,-1 0 0 0 0,0 9-281 0 0,2 5 270 0 0,3 22-114 0 0,-2 0 0 0 0,-2 0 1 0 0,-2 15-157 0 0,-10 163 75 0 0,-23 137-22 0 0,25-319-58 0 0,3-17-60 0 0,-2 0-1 0 0,-6 26 66 0 0,9-56-53 0 0,0 1 0 0 0,0-1 0 0 0,-1 1-1 0 0,1-1 1 0 0,-1 0 0 0 0,0 1 0 0 0,0-1 0 0 0,0 0-1 0 0,0 0 1 0 0,-1 0 0 0 0,0 0 53 0 0,2-4-31 0 0,0 1 1 0 0,0 0-1 0 0,0-1 1 0 0,0 1-1 0 0,0-1 1 0 0,0 1-1 0 0,0-1 1 0 0,0 1-1 0 0,0-1 0 0 0,0 0 1 0 0,1 0-1 0 0,-1 1 31 0 0,-2-3-153 0 0,0 0 0 0 0,0 1 0 0 0,1-1 0 0 0,-1 0 0 0 0,1 0 0 0 0,-1-1 153 0 0,-9-11-1070 0 0,2 4 372 0 0,1 0-1 0 0,1-1 1 0 0,0 0-1 0 0,1 0 1 0 0,0-1-1 0 0,-1-3 699 0 0,-17-31-1868 0 0,11 23 1666 0 0,1-1 0 0 0,1 0 1 0 0,1-1-1 0 0,1 0 1 0 0,-1-12 201 0 0,10 34 211 0 0,0-1 0 0 0,0 0 0 0 0,1 0 0 0 0,0 0 0 0 0,0 0 0 0 0,0 0 0 0 0,1 0 1 0 0,0 0-1 0 0,0 0 0 0 0,0 0 0 0 0,0 0 0 0 0,1 0 0 0 0,0 1 0 0 0,0-1 0 0 0,0 1 1 0 0,0-1-1 0 0,1 1 0 0 0,0 0 0 0 0,0 0 0 0 0,0 0 0 0 0,0 0 0 0 0,1 1 0 0 0,1-3-211 0 0,9-7 845 0 0,-12 10-709 0 0,1 0-1 0 0,-1 1 0 0 0,1-1 1 0 0,0 1-1 0 0,0 0 1 0 0,0 0-1 0 0,0 0 0 0 0,1-1-135 0 0,32-16 1047 0 0,-27 13-887 0 0,1 0-1 0 0,0 1 0 0 0,0 1 0 0 0,1 0 0 0 0,5-2-159 0 0,13-2-453 0 0,-1-2 1 0 0,15-7 452 0 0,-22 7-1154 0 0</inkml:trace>
  <inkml:trace contextRef="#ctx0" brushRef="#br0" timeOffset="53388.401">12125 11010 12896 0 0,'0'0'997'0'0,"0"0"-477"0"0,0 0 439 0 0,-1 8 1526 0 0,-1-3-2094 0 0,1-1 1 0 0,-1 0-1 0 0,0 1 1 0 0,-1-1 0 0 0,1 0-1 0 0,-2 2-391 0 0,1-2 204 0 0,0 1 1 0 0,0 0-1 0 0,1 0 0 0 0,0 0 0 0 0,0 0 0 0 0,-1 4-204 0 0,-8 25 396 0 0,-1-1-1 0 0,-1 1 1 0 0,-2-2-1 0 0,-4 6-395 0 0,-8 17 78 0 0,-9 30-78 0 0,35-83-93 0 0,1-2 8 0 0,13 3-65 0 0,-10-3 131 0 0,0 0 0 0 0,0-1 0 0 0,0 1 0 0 0,0-1 0 0 0,-1 0 0 0 0,1 0 0 0 0,0 0 0 0 0,0 0 0 0 0,0 0 0 0 0,-1 0 0 0 0,1-1 0 0 0,0 1 0 0 0,-1-1 0 0 0,1 0 0 0 0,0 0 20 0 0,12-8-81 0 0,10-4 59 0 0,29-15-102 0 0,6 0 123 0 0,-57 27 1 0 0,-2 2 0 0 0,0-1-1 0 0,0 1 1 0 0,0 0 0 0 0,0-1 0 0 0,0 1-1 0 0,0 0 1 0 0,0 0 0 0 0,0 0-1 0 0,0 0 1 0 0,0-1 0 0 0,0 2 0 0 0,0-1-1 0 0,1 0 1 0 0,-1 0-1 0 0,-1 0 3 0 0,1 1 0 0 0,-1-1 0 0 0,1 1 0 0 0,-1-1 0 0 0,0 1 0 0 0,1-1 0 0 0,-1 1 1 0 0,0-1-1 0 0,1 1 0 0 0,-1-1 0 0 0,0 1 0 0 0,0-1 0 0 0,1 1 0 0 0,-1 0 0 0 0,0-1 0 0 0,0 1 0 0 0,0-1 0 0 0,0 1 0 0 0,0 0 0 0 0,0-1-3 0 0,0 1 7 0 0,1 3 4 0 0,-1 0 1 0 0,0-1-1 0 0,0 1 0 0 0,0 0 0 0 0,-1 0 1 0 0,1 0-1 0 0,-1-1 0 0 0,0 1 0 0 0,0 0 1 0 0,0-1-1 0 0,-1 1 0 0 0,1 0 1 0 0,-1-1-1 0 0,0 0-11 0 0,-5 11-13 0 0,-2-1 1 0 0,-9 12 12 0 0,-2 2-293 0 0,14-19 52 0 0,0 1-1 0 0,0-1 1 0 0,-1-1 0 0 0,-1 1-1 0 0,1-1 1 0 0,-1 0 0 0 0,-6 4 241 0 0,-11 7-893 0 0,15-10 210 0 0,0 0 1 0 0,-1-1 0 0 0,-11 6 682 0 0,-12 6-1474 0 0,29-15 1378 0 0,-1 0 1 0 0,1-1-1 0 0,-1 0 1 0 0,1 0-1 0 0,-1-1 1 0 0,0 0-1 0 0,0 0 1 0 0,0 0 0 0 0,-1-1-1 0 0,1 1 1 0 0,0-1-1 0 0,0-1 1 0 0,-1 1-1 0 0,0-1 96 0 0,6 0 282 0 0,1 0 7 0 0,0 0 42 0 0,0 0 150 0 0,0 0 60 0 0,0 0 16 0 0,0 0-7 0 0,0 0-46 0 0,0 0-22 0 0,1 4-264 0 0,0 1-1 0 0,0-1 0 0 0,0 1 1 0 0,0-1-1 0 0,1 1 0 0 0,0-1 1 0 0,0 0-1 0 0,0 0 0 0 0,1 1-217 0 0,6 13 423 0 0,-7-12-367 0 0,0 0 0 0 0,16 15 117 0 0,-17-20-232 0 0,-1 0 0 0 0,1 0 1 0 0,-1-1-1 0 0,1 1 0 0 0,-1 0 0 0 0,1-1 0 0 0,0 1 0 0 0,-1 0 0 0 0,1-1 0 0 0,0 1 0 0 0,0-1 0 0 0,-1 1 0 0 0,1-1 0 0 0,0 0 0 0 0,0 1 1 0 0,0-1-1 0 0,0 0 0 0 0,0 1 0 0 0,0-1 0 0 0,-1 0 0 0 0,1 0 0 0 0,0 0 0 0 0,0 0 0 0 0,0 0 0 0 0,0 0 0 0 0,0 0 0 0 0,0 0 0 0 0,0 0 1 0 0,0 0-1 0 0,0-1 0 0 0,-1 1 0 0 0,1 0 0 0 0,0-1 0 0 0,0 1 0 0 0,0 0 0 0 0,0-1 59 0 0,2-2-369 0 0,-1 1 0 0 0,1-1 0 0 0,-1 1 1 0 0,0-1-1 0 0,0 0 0 0 0,0 0 0 0 0,0 0 0 0 0,-1 0 0 0 0,2-2 369 0 0,44-76-5726 0 0,-27 56 7727 0 0,-18 24-1719 0 0,-1-1 1 0 0,1 0-1 0 0,0 1 1 0 0,0 0-1 0 0,-1-1 0 0 0,1 1 1 0 0,0 0-1 0 0,0 0 1 0 0,1 0-283 0 0,5-4 1009 0 0,-3 3-393 0 0,0-1 0 0 0,0 1 1 0 0,0 0-1 0 0,0 1 1 0 0,1-1-1 0 0,3 0-616 0 0,-3 1 361 0 0,-1-1 1 0 0,1 1-1 0 0,0-1 0 0 0,5-3-361 0 0,-9 4 64 0 0,1-1-1 0 0,-1 1 1 0 0,1 0-1 0 0,0 0 1 0 0,-1 0-1 0 0,1 0 1 0 0,0 1-1 0 0,0-1 1 0 0,0 1-1 0 0,-1 0 1 0 0,1 0-1 0 0,0 0 1 0 0,0 0-1 0 0,0 0 1 0 0,0 0-1 0 0,0 1 1 0 0,-1 0-1 0 0,1-1 1 0 0,0 1-1 0 0,0 0 1 0 0,0 1-64 0 0,11 0 154 0 0,-12-2-83 0 0,-1 2-16 0 0,0 0-50 0 0,0 0 0 0 0,0 0 0 0 0,0 1 1 0 0,0-1-1 0 0,0 0 0 0 0,-1 1 0 0 0,1-1 0 0 0,-1 1 1 0 0,0-1-1 0 0,1 1 0 0 0,-1-1 0 0 0,0 1 1 0 0,0-1-1 0 0,-1 1 0 0 0,1-1 0 0 0,0 1 0 0 0,-1-1-5 0 0,-1 7-19 0 0,-1-1 0 0 0,0 0 0 0 0,-1 0 0 0 0,-1 3 19 0 0,-2 4-94 0 0,2-6-49 0 0,-1 0 0 0 0,0 0 0 0 0,0 0 0 0 0,-5 5 143 0 0,-12 17-585 0 0,8-12 18 0 0,-1 0 0 0 0,0-2 0 0 0,-2 1 0 0 0,0-2 0 0 0,0 0-1 0 0,-9 4 568 0 0,25-19 2 0 0,1 0 0 0 0,-1 0 0 0 0,1 0 0 0 0,-1 0 0 0 0,1-1 0 0 0,-1 1 0 0 0,1 0 0 0 0,-1-1 0 0 0,0 1 0 0 0,1-1 0 0 0,-1 0 0 0 0,0 0 0 0 0,1 1 0 0 0,-1-1 0 0 0,0 0 0 0 0,0 0 0 0 0,1-1-1 0 0,-1 1 1 0 0,0 0 0 0 0,1-1 0 0 0,-1 1 0 0 0,0 0 0 0 0,1-1 0 0 0,-2 0-2 0 0,2 0-81 0 0,1 1-58 0 0,0 0-12 0 0,0 0 37 0 0,0 0 156 0 0,0 0 72 0 0,0 0 12 0 0,0 0-8 0 0,12 4-44 0 0,11 6-13 0 0,-19-8-37 0 0,0 0-1 0 0,0 0 1 0 0,0 0-1 0 0,1-1 0 0 0,-1 1 1 0 0,4-1-24 0 0,39 8 286 0 0,-34-11-286 0 0,-9-2 0 0 0,-4 3 0 0 0,1-1-5 0 0,0 0 0 0 0,0 1 0 0 0,0-1 0 0 0,0 0 0 0 0,-1 1 0 0 0,1-1 0 0 0,-1 0 0 0 0,1 0 0 0 0,-1 0 0 0 0,0 0 0 0 0,0 1 0 0 0,0-2 5 0 0,1-4-124 0 0,0 5 91 0 0,-1 1 0 0 0,0-1 0 0 0,0 0-1 0 0,0 0 1 0 0,0 0 0 0 0,-1 1-1 0 0,1-1 1 0 0,0 0 0 0 0,-1 0 0 0 0,1 1-1 0 0,-1-1 1 0 0,0 0 33 0 0,-2-10-159 0 0,1-1-79 0 0,0 1 1 0 0,0-1-1 0 0,-1 1 0 0 0,-5-10 238 0 0,6 15-62 0 0,-1 1-1 0 0,0 0 0 0 0,0 0 0 0 0,-1 0 0 0 0,1 0 0 0 0,-1 0 1 0 0,-1 1-1 0 0,1 0 0 0 0,-5-4 63 0 0,8 7-2 0 0,-1 1 1 0 0,1 0-1 0 0,-1 0 0 0 0,0 0 1 0 0,0 0-1 0 0,0 0 1 0 0,1 0-1 0 0,-1 0 0 0 0,0 0 1 0 0,0 1-1 0 0,0-1 0 0 0,0 1 1 0 0,0-1-1 0 0,0 1 1 0 0,-1 0-1 0 0,1 0 0 0 0,0 0 1 0 0,0 0-1 0 0,0 0 1 0 0,0 0-1 0 0,0 1 0 0 0,0-1 1 0 0,0 0-1 0 0,0 1 0 0 0,0 0 1 0 0,0 0-1 0 0,0-1 1 0 0,0 1-1 0 0,1 0 0 0 0,-1 1 1 0 0,0-1-1 0 0,0 0 1 0 0,0 1 1 0 0,-4 4 12 0 0,4-5 6 0 0,0 1 1 0 0,1 0 0 0 0,-1 0-1 0 0,0 0 1 0 0,0 1 0 0 0,1-1-1 0 0,0 0 1 0 0,-1 0 0 0 0,1 1-1 0 0,0-1 1 0 0,0 1 0 0 0,0 1-19 0 0,-5 17 89 0 0,1 0 1 0 0,0 0-1 0 0,2 0 1 0 0,1 1-1 0 0,1-1 1 0 0,1 15-90 0 0,0-21 57 0 0,1 0 1 0 0,1 0-1 0 0,0 0 1 0 0,2-1-1 0 0,-1 1 1 0 0,2 0-1 0 0,0 1-57 0 0,26 46 230 0 0,-28-57-220 0 0,0-1 0 0 0,0 1 0 0 0,0-1 0 0 0,1 1-1 0 0,0-1 1 0 0,0 0 0 0 0,0 0-10 0 0,2 1 2 0 0,-1 1-1 0 0,1 0 0 0 0,-1 0 0 0 0,0 1-1 0 0,9 14 10 0 0,-10-16-38 0 0,0 0-1 0 0,0 0 1 0 0,-1 0-1 0 0,0 1 1 0 0,0-1-1 0 0,0 1 1 0 0,-1 0-1 0 0,1 0 1 0 0,-1 0-1 0 0,-1 0 0 0 0,1 3 29 0 0,0 8-288 0 0,-1-1 0 0 0,-1 0 1 0 0,0 1-1 0 0,-1-1 0 0 0,-1 0 0 0 0,0 1 0 0 0,-2 2 288 0 0,-6 22-839 0 0,1-5-370 0 0,-2 0 1 0 0,-6 13 1208 0 0,-12 25-311 0 0,20-55 394 0 0,9-18-149 0 0,-5-4-32 0 0,3 1 106 0 0,1 0 0 0 0,0 1 0 0 0,0-1 0 0 0,0 0 0 0 0,0 0 0 0 0,0 0 0 0 0,0 1 0 0 0,1-1 0 0 0,-1 0 0 0 0,0 0 0 0 0,1 0 0 0 0,0-2-8 0 0,-5-29 147 0 0,4 23-88 0 0,-1-31 362 0 0,1-35-421 0 0,1-6 213 0 0,-5-18-53 0 0,4 67-67 0 0,1 17 4 0 0,-1-1 1 0 0,-2-9-98 0 0,-1-5 183 0 0,3 23-31 0 0,1 1 0 0 0,-1-1 0 0 0,-1 1 1 0 0,1 0-1 0 0,-1 0 0 0 0,-1-1 0 0 0,1 1 0 0 0,-1 1 1 0 0,0-1-1 0 0,-1 0 0 0 0,0 0-152 0 0,4 7 27 0 0,0 0 0 0 0,-1-1 0 0 0,1 1 0 0 0,-1 0 0 0 0,1-1 0 0 0,-1 1 0 0 0,1 0 0 0 0,0 0 0 0 0,-1-1 0 0 0,1 1 0 0 0,-1 0 1 0 0,0 0-1 0 0,1 0 0 0 0,-1 0 0 0 0,1-1 0 0 0,-1 1 0 0 0,1 0 0 0 0,-1 0 0 0 0,1 0 0 0 0,-1 0 0 0 0,1 0 0 0 0,-1 0 0 0 0,1 1 0 0 0,-1-1 0 0 0,1 0 0 0 0,-1 0 0 0 0,1 0 0 0 0,-1 0 0 0 0,1 1 0 0 0,-1-1 1 0 0,1 0-1 0 0,-1 0 0 0 0,1 1 0 0 0,-1-1 0 0 0,1 0 0 0 0,0 1 0 0 0,-1-1 0 0 0,1 1 0 0 0,-1-1-27 0 0,-14 18 232 0 0,-29 58 66 0 0,39-67-275 0 0,0 0 0 0 0,1 0 0 0 0,-3 8-23 0 0,-6 15 38 0 0,10-27-31 0 0,-10 19 32 0 0,1 0 0 0 0,1 1 0 0 0,1 0 0 0 0,2 1 0 0 0,-4 13-39 0 0,7-19 21 0 0,4-16-18 0 0,0 0 1 0 0,0-1-1 0 0,0 1 0 0 0,0 0 1 0 0,0 0-1 0 0,1 0 0 0 0,-1 0 1 0 0,1 0-1 0 0,0-1 0 0 0,1 1 1 0 0,-1 0-1 0 0,1 0 1 0 0,0 3-5 0 0,-1-7 1 0 0,0 1 0 0 0,0-1 0 0 0,0 0 0 0 0,0 1 0 0 0,1-1 0 0 0,-1 0 0 0 0,0 1 0 0 0,0-1 0 0 0,0 0 0 0 0,0 0 0 0 0,0 1 0 0 0,1-1 0 0 0,-1 0 0 0 0,0 1 0 0 0,0-1 0 0 0,1 0 0 0 0,-1 0 0 0 0,0 0 0 0 0,0 1 0 0 0,1-1 0 0 0,-1 0 0 0 0,0 0 0 0 0,0 0 0 0 0,1 0 0 0 0,-1 1 0 0 0,0-1 0 0 0,1 0 0 0 0,-1 0 0 0 0,0 0 0 0 0,1 0 0 0 0,-1 0 0 0 0,0 0 0 0 0,1 0 0 0 0,-1 0 0 0 0,0 0 0 0 0,1 0 0 0 0,-1 0 0 0 0,0 0 0 0 0,1 0 0 0 0,-1 0 0 0 0,0 0 0 0 0,1 0 0 0 0,-1-1 0 0 0,0 1 0 0 0,1 0 0 0 0,-1 0 0 0 0,0 0 0 0 0,0 0 0 0 0,1-1 0 0 0,-1 1 0 0 0,0 0 0 0 0,0 0 0 0 0,1-1 0 0 0,9-2 0 0 0,-1-1 0 0 0,-1-1 0 0 0,1 1 0 0 0,-1-1 0 0 0,1 0 0 0 0,-2-1 0 0 0,1 0 0 0 0,1-2 0 0 0,18-18 0 0 0,14-16 0 0 0,-19 18 0 0 0,95-107 0 0 0,25-25 0 0 0,-132 145 3 0 0,74-72 48 0 0,37-25-51 0 0,-110 99 84 0 0,0 1 1 0 0,1 1 0 0 0,0 0-1 0 0,12-5-84 0 0,-24 12 11 0 0,1-1-1 0 0,-1 1 0 0 0,1 0 0 0 0,0-1 0 0 0,-1 1 0 0 0,1 0 0 0 0,0-1 0 0 0,-1 1 1 0 0,1 0-1 0 0,0 0 0 0 0,-1 0 0 0 0,1 0 0 0 0,0 0 0 0 0,0 0 0 0 0,-1 0 0 0 0,1 0 0 0 0,0 0 1 0 0,-1 0-1 0 0,1 0 0 0 0,0 0 0 0 0,0 0 0 0 0,-1 1 0 0 0,1-1 0 0 0,0 0 0 0 0,-1 0 1 0 0,1 1-1 0 0,-1-1 0 0 0,1 1 0 0 0,0-1 0 0 0,-1 0 0 0 0,1 1 0 0 0,-1-1 0 0 0,1 1 0 0 0,-1-1 1 0 0,1 1-1 0 0,-1 0 0 0 0,1-1 0 0 0,-1 1 0 0 0,0-1 0 0 0,1 1 0 0 0,-1 0 0 0 0,0-1 1 0 0,0 1-1 0 0,1 0 0 0 0,-1-1 0 0 0,0 1 0 0 0,0 0-10 0 0,1 2 46 0 0,-1 1-1 0 0,0-1 1 0 0,1 1 0 0 0,-2-1-1 0 0,1 1 1 0 0,0-1 0 0 0,0 0-1 0 0,-1 1 1 0 0,0 0-46 0 0,-37 123 572 0 0,24-88-331 0 0,10-29-76 0 0,0 1 0 0 0,0-1 0 0 0,1 1 0 0 0,1 0 0 0 0,0 0 0 0 0,0 8-165 0 0,2-15 80 0 0,0 2 52 0 0,0 0 1 0 0,0 0 0 0 0,0 0-1 0 0,1 0 1 0 0,0 0 0 0 0,1 1-133 0 0,-2-5 21 0 0,1-1 0 0 0,-1 0 0 0 0,1 1 0 0 0,0-1 0 0 0,0 0 0 0 0,-1 1 0 0 0,1-1 0 0 0,0 0 0 0 0,0 0 0 0 0,0 0 0 0 0,0 0 0 0 0,0 0 0 0 0,0 0 0 0 0,0 0 0 0 0,1 0 0 0 0,-1 0 0 0 0,0-1-1 0 0,0 1 1 0 0,1 0 0 0 0,-1-1 0 0 0,0 1 0 0 0,1-1 0 0 0,-1 1 0 0 0,1-1 0 0 0,-1 0 0 0 0,1 0 0 0 0,0 1-21 0 0,13 1 31 0 0,-7-1-143 0 0,1 1 0 0 0,0-2 0 0 0,0 1 0 0 0,0-1 1 0 0,0 0-1 0 0,0-1 0 0 0,0 0 0 0 0,0 0 0 0 0,7-3 112 0 0,5-6-580 0 0</inkml:trace>
  <inkml:trace contextRef="#ctx0" brushRef="#br0" timeOffset="107222.565">14847 11366 9672 0 0,'0'0'440'0'0,"0"0"-6"0"0,0 0-84 0 0,0 0 670 0 0,0 0 325 0 0,2-1 60 0 0,8-7-32 0 0,-7 6-1060 0 0,0 0 0 0 0,-1 0 0 0 0,1 0 0 0 0,0 0 0 0 0,1 0 0 0 0,1-1-313 0 0,27-6 1041 0 0,-1 1 1 0 0,1 2 0 0 0,0 1-1 0 0,12 0-1041 0 0,-5 1 370 0 0,-32 3-329 0 0,1 1 0 0 0,0 0 1 0 0,-1 0-1 0 0,1 1 0 0 0,0-1 0 0 0,4 3-41 0 0,-9-3 9 0 0,0 1 0 0 0,0-1-1 0 0,-1 1 1 0 0,1 0 0 0 0,0 0-1 0 0,0 1 1 0 0,-1-1 0 0 0,1 1-1 0 0,0-1 1 0 0,-1 1-1 0 0,0 0 1 0 0,1 0 0 0 0,-1 0-1 0 0,0 0 1 0 0,0 0 0 0 0,0 0-1 0 0,0 1-8 0 0,-1-1 17 0 0,0 0-1 0 0,0 0 0 0 0,-1 0 1 0 0,1 0-1 0 0,-1 0 0 0 0,1 0 1 0 0,-1 1-1 0 0,0-1 0 0 0,1 0 0 0 0,-1 0 1 0 0,-1 1-1 0 0,1-1 0 0 0,0 0 1 0 0,0 0-1 0 0,-1 0 0 0 0,1 1 1 0 0,-1-1-1 0 0,0 0 0 0 0,0 0 1 0 0,0 0-1 0 0,0 1-16 0 0,-4 6 50 0 0,0 0 0 0 0,-1 0 0 0 0,0 0 0 0 0,0-1-50 0 0,1-1 41 0 0,-15 17 162 0 0,-1-1 0 0 0,0 0 0 0 0,-18 12-203 0 0,10-9-82 0 0,-94 80-1420 0 0,117-101 1347 0 0,-9 5-461 0 0,0-1 0 0 0,0 0 0 0 0,-1-1 0 0 0,-5 2 616 0 0,15-7-520 0 0,-17 6-1550 0 0</inkml:trace>
  <inkml:trace contextRef="#ctx0" brushRef="#br0" timeOffset="107569.008">14752 11511 10136 0 0,'0'0'777'0'0,"0"0"-338"0"0,0 0 453 0 0,2 1 253 0 0,9 7 81 0 0,1-2 0 0 0,0 0 0 0 0,0 0 0 0 0,11 3-1226 0 0,-5-4 76 0 0,0-1 1 0 0,0 0 0 0 0,0-1-1 0 0,6-1-76 0 0,19-2-5311 0 0,-22-3-401 0 0</inkml:trace>
  <inkml:trace contextRef="#ctx0" brushRef="#br0" timeOffset="107908.289">15890 11048 15200 0 0,'0'0'1172'0'0,"0"0"-643"0"0,0 0 145 0 0,0 0 146 0 0,0 2 32 0 0,0 1-637 0 0,-1 1-1 0 0,0 0 1 0 0,0 0-1 0 0,0-1 1 0 0,0 1-1 0 0,0 0 1 0 0,-1-1-1 0 0,1 1 0 0 0,-1-1 1 0 0,0 0-1 0 0,0 1 1 0 0,-1-1-1 0 0,0 1-214 0 0,-9 10 322 0 0,0 0-1 0 0,-6 3-321 0 0,7-6 56 0 0,-11 10-238 0 0,0-1 1 0 0,-1-1-1 0 0,-2-1 0 0 0,1-2 0 0 0,-2 0 1 0 0,0-1-1 0 0,-17 5 182 0 0,-31 22-1863 0 0,62-34 927 0 0,12-5-220 0 0,8-2 747 0 0,50-9 393 0 0,-7 5 727 0 0,-28 1 623 0 0,20 1-1334 0 0,-36 2 261 0 0,0-1 1 0 0,0 1-1 0 0,0 0 0 0 0,0 1 1 0 0,0 0-1 0 0,0 0 1 0 0,7 3-262 0 0,-7-2 175 0 0,-6-3-146 0 0,0 0-1 0 0,0 1 0 0 0,0-1 0 0 0,0 0 0 0 0,0 1 0 0 0,0-1 1 0 0,0 1-1 0 0,0-1 0 0 0,-1 1 0 0 0,1-1 0 0 0,0 1 0 0 0,0 0 1 0 0,0-1-1 0 0,-1 1 0 0 0,1 0 0 0 0,0 0 0 0 0,-1-1 0 0 0,1 1 0 0 0,-1 0 1 0 0,1 0-1 0 0,-1 0 0 0 0,1 0 0 0 0,-1 0 0 0 0,1 0 0 0 0,-1 0 1 0 0,0 0-1 0 0,0 0 0 0 0,0 0 0 0 0,1 0 0 0 0,-1 0 0 0 0,0 0 1 0 0,0 0-1 0 0,0 0 0 0 0,0 0 0 0 0,-1 0-28 0 0,1 4 53 0 0,-1-1 1 0 0,1 0-1 0 0,-1 1 0 0 0,0-1 1 0 0,-1 0-1 0 0,1 0 0 0 0,-1 0 1 0 0,0 0-1 0 0,0 0 0 0 0,0 0 1 0 0,0 0-1 0 0,-3 2-53 0 0,0 1 34 0 0,0-1 0 0 0,0 0 0 0 0,-1 0 0 0 0,0-1 0 0 0,0 1 0 0 0,-4 1-34 0 0,1 0 22 0 0,8-6-42 0 0,0 0-1 0 0,0 0 0 0 0,0 0 0 0 0,-1 0 1 0 0,1 0-1 0 0,-1-1 0 0 0,1 1 0 0 0,0 0 1 0 0,-1-1-1 0 0,1 1 0 0 0,-1-1 0 0 0,0 1 21 0 0,-53 13-5482 0 0,37-13 3629 0 0</inkml:trace>
  <inkml:trace contextRef="#ctx0" brushRef="#br0" timeOffset="108239.029">15338 11282 13824 0 0,'0'0'1061'0'0,"0"0"-553"0"0,0 0 248 0 0,0 0 185 0 0,1 1 34 0 0,24 20 1678 0 0,-10-9-2062 0 0,0 1 1 0 0,-1 0-1 0 0,0 0 0 0 0,-1 2 0 0 0,-1-1 0 0 0,0 2-591 0 0,17 19 429 0 0,98 95 250 0 0,-58-57-626 0 0,-45-45-140 0 0,-12-14-192 0 0,0 0 0 0 0,-1 0 0 0 0,7 12 279 0 0,-8-10-395 0 0,-7-12-99 0 0,0 1 1 0 0,0 0-1 0 0,-1 1 1 0 0,1-1-1 0 0,-1 0 1 0 0,2 6 493 0 0,-4-3-2508 0 0,-4 0-4426 0 0</inkml:trace>
  <inkml:trace contextRef="#ctx0" brushRef="#br0" timeOffset="108576.481">15102 11756 17359 0 0,'0'0'795'0'0,"0"0"-16"0"0,2 0-497 0 0,53-5 1533 0 0,-9 0-303 0 0,10 1-298 0 0,56-3 911 0 0,80-17-2125 0 0,-168 20 25 0 0,27-7 58 0 0,-23 5-22 0 0,-21 4-67 0 0,0 1 1 0 0,0-1-1 0 0,0 0 1 0 0,-1 0-1 0 0,1-1 1 0 0,4-2 5 0 0,-10 4-471 0 0,-1 1-192 0 0,0 0-1010 0 0,0 0-4092 0 0,0 0-1752 0 0</inkml:trace>
  <inkml:trace contextRef="#ctx0" brushRef="#br0" timeOffset="109277.848">15123 11922 15664 0 0,'0'0'718'0'0,"0"0"-19"0"0,0 0-290 0 0,0 0 438 0 0,0 0 237 0 0,0 0 48 0 0,0 0-104 0 0,0 0-480 0 0,0 0-210 0 0,1 0-39 0 0,4 3-77 0 0,0 0 0 0 0,-1 0-1 0 0,1 0 1 0 0,-1 0 0 0 0,1 1 0 0 0,1 1-222 0 0,6 5-144 0 0,-11-9 117 0 0,0 0-23 0 0,1 1-1 0 0,-1-1 0 0 0,0 0 1 0 0,1-1-1 0 0,-1 1 1 0 0,1 0-1 0 0,-1 0 0 0 0,1 0 1 0 0,-1-1-1 0 0,1 1 1 0 0,0-1-1 0 0,-1 0 0 0 0,1 1 1 0 0,0-1-1 0 0,-1 0 1 0 0,1 0-1 0 0,0 0 0 0 0,1 0 51 0 0,3 0-106 0 0,0-1 0 0 0,-1 0 0 0 0,1 0 0 0 0,0 0 0 0 0,-1-1 0 0 0,1 0 0 0 0,-1 0 0 0 0,1 0 106 0 0,45-24-906 0 0,-20 9 668 0 0,-29 16 244 0 0,-1 0 0 0 0,1 0 0 0 0,0 0 0 0 0,0 0 0 0 0,0 0 0 0 0,0 0 0 0 0,0 0 0 0 0,0 1 0 0 0,0-1-1 0 0,1 1 1 0 0,1 0-6 0 0,2-1 70 0 0,-2-1-21 0 0,0 1 0 0 0,0 0 0 0 0,1 1 1 0 0,-1-1-1 0 0,0 1 0 0 0,0 0 0 0 0,1 0-49 0 0,-3 0 89 0 0,-2 0-1 0 0,6 9 71 0 0,-2-2-158 0 0,-4-4 4 0 0,0 0 0 0 0,0-1-1 0 0,0 1 1 0 0,-1-1 0 0 0,1 0-1 0 0,-1 1 1 0 0,0-1 0 0 0,0 1-1 0 0,0-1 1 0 0,0 0 0 0 0,0 1-1 0 0,0-1 1 0 0,-1 0 0 0 0,1 0-5 0 0,-24 31 6 0 0,-12 7-325 0 0,-3-2-1 0 0,-41 32 320 0 0,67-59 173 0 0,13-10-41 0 0,1-1 10 0 0,0 0 2 0 0,2 1-128 0 0,0 0 0 0 0,0 0 0 0 0,0 0 0 0 0,0 0 0 0 0,0 0 0 0 0,0-1 0 0 0,0 1 0 0 0,0-1 0 0 0,2 1-16 0 0,4-1 42 0 0,0-1-1 0 0,1 0 1 0 0,-1 0 0 0 0,0 0-1 0 0,0-1 1 0 0,0 0-1 0 0,6-3-41 0 0,10-2 125 0 0,-17 5-99 0 0,0 0 1 0 0,0-1-1 0 0,0 0 0 0 0,0-1 0 0 0,1-1-26 0 0,23-10-3 0 0,41-10-11 0 0,-71 25-57 0 0,-1 0-4 0 0,0 0-7 0 0,0 0-46 0 0,-10 7-174 0 0,-5 6-25 0 0,-2 2-143 0 0,-1 0 0 0 0,0-2-1 0 0,0 0 1 0 0,-7 2 470 0 0,-38 21-1005 0 0,23-13-752 0 0,-25 10 1757 0 0,8-5-493 0 0,27-13 924 0 0,-18 6-431 0 0,45-20 210 0 0,3-1 72 0 0,0 0 36 0 0,0 0 8 0 0,0 0-15 0 0,0 0-72 0 0,0 0-30 0 0,0 0-8 0 0,13-5 233 0 0,48-18 474 0 0,-31 15-726 0 0,-1 2 1 0 0,1 1-1 0 0,0 1 0 0 0,1 2 1 0 0,22 1-183 0 0,-38 0 18 0 0,-8 1-4 0 0,0 0 0 0 0,0 0 0 0 0,0 1 0 0 0,1 0-14 0 0,5 2 14 0 0,-10-2 50 0 0,-2 0-8 0 0,0 1-49 0 0,-1 0 1 0 0,1-1 0 0 0,-1 1 0 0 0,1 0-1 0 0,-1 0 1 0 0,0-1 0 0 0,0 1-1 0 0,0 0 1 0 0,0 0 0 0 0,0-1 0 0 0,0 1-1 0 0,0 0 1 0 0,0 0 0 0 0,-1-1 0 0 0,1 1-1 0 0,-1 0 1 0 0,1 0-8 0 0,-2 1 3 0 0,0 0 0 0 0,1 1-1 0 0,-1-1 1 0 0,0 0 0 0 0,0-1 0 0 0,-1 1-1 0 0,1 0 1 0 0,-2 1-3 0 0,-6 5-73 0 0,0-1-1 0 0,-1-1 1 0 0,0 1 0 0 0,-6 2 73 0 0,-94 52-2043 0 0,-25 6 2043 0 0,107-55-262 0 0,-17 8-374 0 0,1-2 1 0 0,-19 4 635 0 0,11-6-366 0 0,-66 17 60 0 0,89-27 522 0 0,0-1 0 0 0,-29 2-216 0 0,-14-7 1104 0 0,71-1-778 0 0,2 0 6 0 0,1-2-260 0 0,-1 0 1 0 0,1 0-1 0 0,0 0 0 0 0,0 0 0 0 0,0 1 0 0 0,0-1 0 0 0,0 0 0 0 0,0 1 0 0 0,0-1 0 0 0,0 1 0 0 0,1-1 0 0 0,-1 1 0 0 0,1-1-72 0 0,1-1 131 0 0,2-3 1 0 0,1 0 0 0 0,0 1 0 0 0,0 0-1 0 0,0 0 1 0 0,1 0 0 0 0,0 1 0 0 0,0 0-1 0 0,0 1 1 0 0,2-1-132 0 0,16-7 388 0 0,0 2-1 0 0,4 1-387 0 0,3-2 279 0 0,7-3 35 0 0,61-20 428 0 0,0 4 0 0 0,39-2-742 0 0,-11 7 212 0 0,26-4 24 0 0,33 4-236 0 0,-164 22 4 0 0,124-10 13 0 0,6 6-17 0 0,-107 5 48 0 0,-25 0-8 0 0,1 0 0 0 0,-1 2 0 0 0,1 1 0 0 0,10 2-40 0 0,-8 1 75 0 0,-12-4 29 0 0,0 2-1 0 0,1 0 1 0 0,-1 1 0 0 0,0 0-1 0 0,3 2-103 0 0,8 2 220 0 0,-21-8-116 0 0,3 3-1696 0 0,-5-3 24 0 0</inkml:trace>
  <inkml:trace contextRef="#ctx0" brushRef="#br0" timeOffset="109878.53">16337 11252 15032 0 0,'0'0'686'0'0,"0"0"-15"0"0,0 0-317 0 0,0 0 264 0 0,0 0 159 0 0,3 0 30 0 0,44 2 3373 0 0,2 2-4180 0 0,4 0 848 0 0,-32-2-679 0 0,-1 1 1 0 0,0 1 0 0 0,0 1 0 0 0,0 1 0 0 0,12 5-170 0 0,-27-9 37 0 0,1 1 0 0 0,0-1 0 0 0,-1 1 0 0 0,0 1 0 0 0,0-1 0 0 0,4 3-37 0 0,-7-3 21 0 0,1-1 0 0 0,-1 0 1 0 0,0 1-1 0 0,0-1 0 0 0,0 1 0 0 0,0 0 0 0 0,-1-1 0 0 0,1 1 0 0 0,-1 0 0 0 0,0 0 0 0 0,0 0 0 0 0,0 0 0 0 0,0 1-21 0 0,1 1 26 0 0,-1-1-10 0 0,0-1 0 0 0,0 0 0 0 0,-1 0 0 0 0,1 1 0 0 0,-1-1-1 0 0,1 0 1 0 0,-1 1 0 0 0,0-1 0 0 0,0 0 0 0 0,-1 1 0 0 0,1-1 0 0 0,-1 1-16 0 0,-2 10 24 0 0,-1-1-1 0 0,-1 0 0 0 0,0 0 1 0 0,-1 0-1 0 0,0 0 0 0 0,-1-1 1 0 0,0 0-1 0 0,-1 0-23 0 0,-8 10-141 0 0,-14 21-894 0 0,7-16-2797 0 0,14-15-3810 0 0</inkml:trace>
  <inkml:trace contextRef="#ctx0" brushRef="#br0" timeOffset="110543.639">16363 11424 13360 0 0,'-3'6'951'0'0,"4"-4"4409"0"0,14 5-3427 0 0,-12-5-1767 0 0,1-1 1 0 0,-1 1-1 0 0,0-1 1 0 0,1 1-1 0 0,-1-1 1 0 0,1 0-1 0 0,0-1 1 0 0,-1 1-1 0 0,5 0-166 0 0,22-1 690 0 0,-17 1-500 0 0,1-1 1 0 0,-1 0-1 0 0,7-2-190 0 0,-5 0 73 0 0,-1 1 0 0 0,13 0-73 0 0,-26 1-3 0 0,-1 0 0 0 0,0 0 1 0 0,1-1-1 0 0,-1 1 1 0 0,1 0-1 0 0,-1 0 1 0 0,0 0-1 0 0,1 0 0 0 0,-1 0 1 0 0,1 1-1 0 0,-1-1 1 0 0,0 0-1 0 0,1 0 1 0 0,-1 0-1 0 0,1 0 0 0 0,-1 0 1 0 0,0 0-1 0 0,1 1 1 0 0,-1-1-1 0 0,0 0 0 0 0,1 0 1 0 0,-1 1-1 0 0,0-1 1 0 0,1 0-1 0 0,-1 0 1 0 0,0 1-1 0 0,0-1 0 0 0,1 0 1 0 0,-1 1-1 0 0,0-1 1 0 0,0 0-1 0 0,1 1 1 0 0,-1-1-1 0 0,0 1 0 0 0,0-1 1 0 0,0 0-1 0 0,0 1 1 0 0,0-1-1 0 0,0 1 1 0 0,0-1-1 0 0,0 0 0 0 0,0 1 1 0 0,0-1-1 0 0,0 1 3 0 0,-5 14-218 0 0,3-13 200 0 0,-2 6-146 0 0,-1 0 0 0 0,0 0 0 0 0,-1-1 1 0 0,1 0-1 0 0,-2 0 0 0 0,1 0 0 0 0,-7 5 164 0 0,5-4-123 0 0,-15 14-494 0 0,0-1 0 0 0,-9 5 617 0 0,11-14-360 0 0,-1 3 116 0 0,-3 3 36 0 0,24-16 124 0 0,1-2-4 0 0,0 0 0 0 0,0 0 2 0 0,0 0 4 0 0,0 0 0 0 0,0 0-13 0 0,0 0-8 0 0,17 0-105 0 0,-11 0 208 0 0,17-3 0 0 0,-17 3 0 0 0,11-4-72 0 0,-11 3 83 0 0,-5 14 25 0 0,-1-10-67 0 0,-1 1-1 0 0,1 0 0 0 0,-1-1 1 0 0,0 1-1 0 0,0-1 1 0 0,0 1-1 0 0,0-1 1 0 0,-1 1-1 0 0,1-1 1 0 0,-1 0-1 0 0,0 0 1 0 0,-1 1 31 0 0,-5 8-235 0 0,-1-1 1 0 0,-6 6 234 0 0,3-4-178 0 0,1-2-50 0 0,-1 1 1 0 0,-1-2-1 0 0,0 0 1 0 0,0 0-1 0 0,-8 3 228 0 0,5-3-247 0 0,1 0-1 0 0,0 2 1 0 0,-10 9 247 0 0,24-20 0 0 0,-11 13 38 0 0,-1-2 1 0 0,-1 1 0 0 0,0-2-1 0 0,-1 0 1 0 0,0 0 0 0 0,-4 0-39 0 0,18-10 190 0 0,1-1 30 0 0,5-6 227 0 0,2-1-276 0 0,0 0 0 0 0,0 1 1 0 0,0 0-1 0 0,1 0 0 0 0,1 0-171 0 0,14-12 309 0 0,6-3 244 0 0,1 2-1 0 0,0 0 0 0 0,23-9-552 0 0,-36 19 163 0 0,16-5 187 0 0,1 0 0 0 0,0 2-1 0 0,0 2 1 0 0,8 0-350 0 0,-25 5 109 0 0,11-1 221 0 0,0 0-1 0 0,25 0-329 0 0,-48 5 46 0 0,0 1 0 0 0,0 1 1 0 0,0-1-1 0 0,0 1 0 0 0,0-1 0 0 0,0 2 1 0 0,0-1-1 0 0,-1 0 0 0 0,1 1 0 0 0,0 0 1 0 0,0 0-1 0 0,3 3-46 0 0,-6-4 8 0 0,0 0 0 0 0,0 0 0 0 0,0 1 0 0 0,0-1 0 0 0,0 1 0 0 0,0 0 1 0 0,0-1-1 0 0,-1 1 0 0 0,1 0 0 0 0,-1 0 0 0 0,1 0 0 0 0,-1 0 0 0 0,0 1 0 0 0,0-1 0 0 0,0 0 0 0 0,0 0 0 0 0,0 1 1 0 0,0-1-1 0 0,0 1 0 0 0,-1-1 0 0 0,0 0 0 0 0,1 1 0 0 0,-1-1 0 0 0,0 1 0 0 0,0-1 0 0 0,0 3-8 0 0,-3 9-110 0 0,0 0 0 0 0,-5 10 110 0 0,-3 18-366 0 0,8-30 53 0 0,-1-1 0 0 0,0 0 0 0 0,-1 1 0 0 0,0-1 0 0 0,-3 4 313 0 0,-7 17-885 0 0,10-23 374 0 0,0 0-1 0 0,0-1 0 0 0,-1 1 1 0 0,-1-1-1 0 0,1 0 0 0 0,-1-1 1 0 0,-1 0-1 0 0,-3 4 512 0 0,-6 1-1834 0 0</inkml:trace>
  <inkml:trace contextRef="#ctx0" brushRef="#br0" timeOffset="111045.261">16398 12086 8840 0 0,'0'0'400'0'0,"0"0"0"0"0,0 0-128 0 0,0 0 408 0 0,0 0 212 0 0,0 0 41 0 0,0 0-18 0 0,0 0-117 0 0,0 0-50 0 0,0 0-10 0 0,0 0-24 0 0,0 2-90 0 0,1 7-206 0 0,0 1-1 0 0,1 0 0 0 0,0-1 1 0 0,1 0-1 0 0,0 1 1 0 0,3 4-418 0 0,-1-1 245 0 0,-1 1 1 0 0,0-1-1 0 0,0 5-245 0 0,3 39 475 0 0,-3-1 0 0 0,-2 33-475 0 0,-4-60 48 0 0,0 1 0 0 0,-2-1 0 0 0,-1 0 1 0 0,-1-1-1 0 0,-2 1 0 0 0,-1 0-48 0 0,-11 13 107 0 0,20-41-107 0 0,0-1 1 0 0,0 1-1 0 0,-1 0 1 0 0,1-1-1 0 0,0 1 1 0 0,-1 0 0 0 0,1-1-1 0 0,-1 1 1 0 0,1-1-1 0 0,-1 1 1 0 0,1-1-1 0 0,-1 1 1 0 0,1-1-1 0 0,-1 1 1 0 0,1-1 0 0 0,-1 1-1 0 0,0-1 1 0 0,1 0-1 0 0,-1 1 1 0 0,0-1-1 0 0,0 0 0 0 0,-4-3-2 0 0,4 2 3 0 0,-7-4-58 0 0,1 0 0 0 0,0-1 0 0 0,0-1 0 0 0,0 1 0 0 0,1-1-1 0 0,-2-2 58 0 0,-10-11-194 0 0,8 10 18 0 0,0-1-1 0 0,-3-7 177 0 0,-13-14-246 0 0,-132-132-848 0 0,155 160 1126 0 0,0 0 1 0 0,0 0 0 0 0,0 0 0 0 0,1 0-1 0 0,-2-4-32 0 0,2 5 69 0 0,0 0-1 0 0,0-1 1 0 0,0 1 0 0 0,0 0-1 0 0,-1 0 1 0 0,1 0-1 0 0,-1 1 1 0 0,0-2-69 0 0,2 4 22 0 0,0-1 1 0 0,1 1-1 0 0,-1-1 1 0 0,0 1-1 0 0,1-1 1 0 0,-1 0-1 0 0,0 0 0 0 0,1 1 1 0 0,-1-1-1 0 0,1 0 1 0 0,-1 0-1 0 0,1 1 1 0 0,-1-1-1 0 0,1 0 1 0 0,0 0-1 0 0,-1 0 1 0 0,1 0-1 0 0,0 0 1 0 0,0 0-1 0 0,0 0 1 0 0,-1 0-1 0 0,1 0 1 0 0,0 0-1 0 0,0 1 1 0 0,1-1-1 0 0,-1-1-22 0 0,1 0 24 0 0,-1 0 0 0 0,1 0 0 0 0,1 0-1 0 0,-1 0 1 0 0,0 0 0 0 0,0 0 0 0 0,1 0 0 0 0,-1 1 0 0 0,1-1 0 0 0,-1 1-1 0 0,2-2-23 0 0,9-6 75 0 0,0 1 0 0 0,1 0 0 0 0,0 0 0 0 0,1 1-1 0 0,5-1-74 0 0,-16 6 10 0 0,21-8 90 0 0,0 1 0 0 0,9-1-100 0 0,19-7 104 0 0,32-13 68 0 0,0 3 0 0 0,36-5-172 0 0,-108 30 38 0 0,-7 0-41 0 0,0 1-1 0 0,1-1 0 0 0,-1 1 1 0 0,0 1-1 0 0,1-1 1 0 0,-1 1-1 0 0,0 0 0 0 0,1 0 1 0 0,-1 1-1 0 0,1-1 0 0 0,-1 1 1 0 0,0 0-1 0 0,5 2 4 0 0,11 6-87 0 0,-13-2 87 0 0,-6-3 16 0 0,0 0 0 0 0,0 0 0 0 0,-1 0 0 0 0,1 0 0 0 0,-1 1 0 0 0,0-1 0 0 0,0 0-1 0 0,0 1 1 0 0,-1 3-16 0 0,1 44 285 0 0,-1-33-125 0 0,0-17-153 0 0,0 1 0 0 0,0-1 0 0 0,0 0 0 0 0,0 1 0 0 0,1-1-1 0 0,-1 1 1 0 0,1-1 0 0 0,0 0 0 0 0,0 1 0 0 0,0-1 0 0 0,0 0-1 0 0,0 1 1 0 0,0-1 0 0 0,0 0 0 0 0,1 0 0 0 0,-1 0 0 0 0,1 0 0 0 0,0-1-1 0 0,-1 1 1 0 0,1 0 0 0 0,0-1 0 0 0,0 1 0 0 0,0-1 0 0 0,0 1-1 0 0,0-1 1 0 0,1 0 0 0 0,-1 0 0 0 0,0 0 0 0 0,0 0 0 0 0,1-1 0 0 0,-1 1-1 0 0,1 0 1 0 0,-1-1 0 0 0,1 0 0 0 0,0 1-7 0 0,7-1-79 0 0,0 1 0 0 0,0-1 0 0 0,0-1 0 0 0,0 0 0 0 0,-1 0 0 0 0,1-1 0 0 0,0 0 0 0 0,3-2 79 0 0,51-18-3914 0 0,-42 15-2759 0 0</inkml:trace>
  <inkml:trace contextRef="#ctx0" brushRef="#br0" timeOffset="111726.294">14946 13009 16439 0 0,'5'-12'1251'0'0,"-2"7"-1141"0"0,-1 0 0 0 0,0 0-1 0 0,1 1 1 0 0,0-1 0 0 0,0 1 0 0 0,1-1-110 0 0,-4 4 522 0 0,0 1 172 0 0,0 0 36 0 0,0 0-32 0 0,-1 1-164 0 0,-5 6-156 0 0,1 0 1 0 0,0 0-1 0 0,0 0 0 0 0,0 2-378 0 0,-14 18 406 0 0,-4 4-32 0 0,6-8-201 0 0,-2 0 0 0 0,-2 0-173 0 0,3-5 34 0 0,3-3-2 0 0,-1 1 0 0 0,2 1-1 0 0,0 0 1 0 0,-3 7-32 0 0,-4 7 0 0 0,-2-1 0 0 0,-13 13 0 0 0,-8 8 0 0 0,1 1-69 0 0,-24 18 69 0 0,53-56-3 0 0,6-4 19 0 0,1-1 1 0 0,-7 10-17 0 0,9-11 10 0 0,-2 1 1 0 0,1-1-1 0 0,-2 1-10 0 0,7-9-3 0 0,1 0 1 0 0,0 1-1 0 0,0-1 0 0 0,0 0 0 0 0,0 0 0 0 0,-1 0 1 0 0,1 0-1 0 0,0 0 0 0 0,0 0 0 0 0,0 0 1 0 0,0 0-1 0 0,0 1 0 0 0,-1-1 0 0 0,1 0 0 0 0,0 0 1 0 0,0 0-1 0 0,0 0 0 0 0,0 0 0 0 0,0 1 0 0 0,0-1 1 0 0,0 0-1 0 0,0 0 0 0 0,0 0 0 0 0,-1 1 0 0 0,1-1 1 0 0,0 0-1 0 0,0 0 0 0 0,0 0 0 0 0,0 0 0 0 0,0 1 1 0 0,0-1-1 0 0,0 0 0 0 0,0 0 0 0 0,0 0 0 0 0,0 1 1 0 0,1-1-1 0 0,-1 0 0 0 0,0 0 3 0 0,7-1-246 0 0,13-7-226 0 0,6-4 412 0 0,1 0-1 0 0,0 2 1 0 0,0 1-1 0 0,1 1 0 0 0,1 2 1 0 0,-1 1-1 0 0,12-1 61 0 0,-35 6 16 0 0,0 0-1 0 0,-1 0 0 0 0,1 0 1 0 0,-1 0-1 0 0,1 1 1 0 0,-1-1-1 0 0,1 1 0 0 0,-1 1 1 0 0,1-1-1 0 0,-1 0 1 0 0,0 1-1 0 0,0 0 0 0 0,0 0 1 0 0,0 0-1 0 0,0 1 0 0 0,0-1 1 0 0,0 1-1 0 0,-1 0 1 0 0,1 0-1 0 0,-1 0 0 0 0,0 1 1 0 0,0-1-1 0 0,0 1 1 0 0,0 0-1 0 0,-1-1 0 0 0,0 1 1 0 0,0 0-1 0 0,0 0 1 0 0,0 1-1 0 0,0-1 0 0 0,-1 0 1 0 0,0 1-1 0 0,1-1 0 0 0,-2 1 1 0 0,1-1-1 0 0,-1 1 1 0 0,1 1-16 0 0,-1 15 102 0 0,0-5-16 0 0,0 0 0 0 0,-1 0 0 0 0,0 0 0 0 0,-1 0 0 0 0,-4 10-86 0 0,-4 18-6 0 0,2 0 1 0 0,-1 16 5 0 0,0-21-229 0 0,7-33 187 0 0,1 0 1 0 0,-1 0-1 0 0,1 0 0 0 0,0 0 0 0 0,0 0 1 0 0,1 0-1 0 0,0 0 0 0 0,0 6 42 0 0,1-10-7 0 0,-1-1 1 0 0,0 1-1 0 0,0 0 0 0 0,-1 0 0 0 0,1-1 1 0 0,0 1-1 0 0,0 0 0 0 0,-1-1 0 0 0,1 1 0 0 0,-1 0 1 0 0,0-1-1 0 0,1 1 0 0 0,-1 0 0 0 0,0-1 0 0 0,0 1 1 0 0,0-1-1 0 0,0 1 7 0 0,-2 2-145 0 0,2-3-937 0 0,14-10-1866 0 0,-3-9 1422 0 0</inkml:trace>
  <inkml:trace contextRef="#ctx0" brushRef="#br0" timeOffset="112075.934">15368 12783 16583 0 0,'0'0'1472'0'0,"-8"8"-1176"0"0,-2 0-232 0 0,7 6-64 0 0,-2-2 336 0 0,-3 0 56 0 0,-1 3 16 0 0,1 1 0 0 0,3 3-592 0 0,-3-5-112 0 0,-5 2-24 0 0,4 3-8 0 0,1-3-1120 0 0,-2-2-223 0 0,2 2-49 0 0</inkml:trace>
  <inkml:trace contextRef="#ctx0" brushRef="#br0" timeOffset="112413.404">15183 13124 2760 0 0,'0'0'94'0'0,"0"-1"0"0"0,-1 1 0 0 0,1-1-1 0 0,0 1 1 0 0,0 0 0 0 0,-1-1 0 0 0,1 1 0 0 0,0-1 0 0 0,0 1 0 0 0,0-1 0 0 0,0 1-1 0 0,0-1 1 0 0,0 1 0 0 0,0-1 0 0 0,0 1 0 0 0,0 0 0 0 0,0-1 0 0 0,0 1 0 0 0,0-1 0 0 0,0 1-1 0 0,0-1 1 0 0,0 1 0 0 0,1-1 0 0 0,-1 1 0 0 0,0 0 0 0 0,0-1 0 0 0,0 1 0 0 0,1-1-1 0 0,-1 1 1 0 0,0 0 0 0 0,0-1 0 0 0,1 1 0 0 0,-1 0 0 0 0,0-1 0 0 0,1 1 0 0 0,-1 0-1 0 0,1-1 1 0 0,-1 1 0 0 0,0 0 0 0 0,1 0 0 0 0,-1 0 0 0 0,1-1 0 0 0,-1 1 0 0 0,1 0-94 0 0,28-15 7337 0 0,-15 9-5233 0 0,12-6-824 0 0,-19 10-1033 0 0,-1-1-1 0 0,1 0 1 0 0,-1 0 0 0 0,0 0 0 0 0,0-1 0 0 0,4-3-247 0 0,-9 6 106 0 0,-1 4-46 0 0,0 3-83 0 0,-1 0-1 0 0,0 1 0 0 0,0-1 0 0 0,-1 0 1 0 0,0 0-1 0 0,0 1 0 0 0,0-2 0 0 0,-4 7 24 0 0,-2 4-63 0 0,-1 0-1 0 0,-8 9 64 0 0,-3 0-101 0 0,-1-1 1 0 0,-1 0-1 0 0,-5 2 101 0 0,2-1-103 0 0,21-23 92 0 0,4-1 9 0 0,-1 0 1 0 0,0-1 0 0 0,0 1 0 0 0,0 0 0 0 0,1 0-1 0 0,-1 0 1 0 0,0 0 0 0 0,1 0 0 0 0,-1-1-1 0 0,1 1 1 0 0,-1 0 0 0 0,1 0 0 0 0,0 0 0 0 0,-1 1-1 0 0,1-1 2 0 0,2-2-15 0 0,1 0 0 0 0,-1-1 0 0 0,0 1-1 0 0,1 0 1 0 0,-1 0 0 0 0,1 0 0 0 0,0 1-1 0 0,2-1 17 0 0,-4 0-4 0 0,16-4 49 0 0,1-1-1 0 0,-1-1 0 0 0,0-1 1 0 0,0 0-1 0 0,2-3-45 0 0,18-12 117 0 0,22-19-117 0 0,-48 35 11 0 0,-11 7-4 0 0,0 0 0 0 0,0 1 0 0 0,1-1 0 0 0,-1 1 0 0 0,0-1 0 0 0,0 1 0 0 0,0-1 0 0 0,1 1 0 0 0,-1 0 0 0 0,0-1 0 0 0,0 1 0 0 0,0-1 0 0 0,0 1 0 0 0,0-1 0 0 0,0 1 0 0 0,0-1 0 0 0,0 1 0 0 0,0-1 0 0 0,-1 1-7 0 0,0 4 11 0 0,-1 0 0 0 0,1 0 0 0 0,-1 0 0 0 0,-1 0 0 0 0,1 0 0 0 0,-1-1 0 0 0,1 1 0 0 0,-1-1 0 0 0,-1 0 0 0 0,1 0 0 0 0,-1 0 0 0 0,1 0 0 0 0,-1-1 0 0 0,0 1-11 0 0,-17 19 30 0 0,-10 13-30 0 0,15-18 0 0 0,-11 15 0 0 0,18-21-57 0 0,-1-1 0 0 0,0 0-1 0 0,-4 3 58 0 0,4-4-129 0 0,0 1 0 0 0,0 0-1 0 0,0 1 130 0 0,3-2-186 0 0,6-8 158 0 0,1-2 86 0 0,1 0 10 0 0,12-1 95 0 0,0-1 0 0 0,-1 0 0 0 0,0-1 0 0 0,1 0 0 0 0,-1 0 0 0 0,0-2-1 0 0,-1 1 1 0 0,1-1 0 0 0,2-3-163 0 0,-10 6 30 0 0,91-41 378 0 0,-93 42-387 0 0,0 0-1 0 0,0 0 0 0 0,1 0 1 0 0,-1 0-1 0 0,1 1 1 0 0,-1-1-1 0 0,1 1 0 0 0,-1-1 1 0 0,1 1-1 0 0,-1 0 0 0 0,3 0-20 0 0,-5-1 67 0 0,3-5-110 0 0,-3 5-242 0 0,-3 9-1700 0 0,-2-2-4624 0 0</inkml:trace>
  <inkml:trace contextRef="#ctx0" brushRef="#br0" timeOffset="112791.731">15067 13691 13824 0 0,'0'0'1061'0'0,"0"2"-692"0"0,0 10 794 0 0,2 1 1 0 0,-1-1-1 0 0,1 1 0 0 0,1-1 0 0 0,0 0 0 0 0,1 0 1 0 0,2 4-1164 0 0,2 11 530 0 0,-2-11-641 0 0,-4-15 2 0 0,-1 0-160 0 0,-1-1-19 0 0,0 0-28 0 0,2 0-91 0 0,0-2 261 0 0,1 1 0 0 0,-1-1 0 0 0,1 0 0 0 0,-1 0-1 0 0,0 0 1 0 0,0 0 0 0 0,0 0 0 0 0,0 0 0 0 0,0 0-1 0 0,0-1 1 0 0,1-1 146 0 0,14-32-808 0 0,-2 3 184 0 0,-14 31 607 0 0,6-10-72 0 0,0-1-1 0 0,1 2 1 0 0,0-1 0 0 0,1 1-1 0 0,2-1 90 0 0,-4 4 186 0 0,1 1 0 0 0,0 0 0 0 0,0 1 0 0 0,6-4-186 0 0,-11 9 108 0 0,0-1-1 0 0,0 0 1 0 0,0 1-1 0 0,0 0 1 0 0,0 0-1 0 0,1 0 0 0 0,-1 0 1 0 0,0 0-1 0 0,1 1 1 0 0,-1-1-1 0 0,0 1 1 0 0,1 0-1 0 0,-1 0 1 0 0,0 0-1 0 0,4 1-107 0 0,-6-1 24 0 0,0 0 0 0 0,0 0 0 0 0,0 1 0 0 0,0-1 0 0 0,0 0 0 0 0,0 1 0 0 0,0-1 0 0 0,-1 1 0 0 0,1-1 0 0 0,0 1 0 0 0,0-1 0 0 0,0 1 0 0 0,0 0 0 0 0,-1-1 0 0 0,1 1 0 0 0,0 0 0 0 0,0 0 0 0 0,-1-1 0 0 0,1 1 0 0 0,-1 0 0 0 0,1 0 0 0 0,-1 0 0 0 0,1 0 0 0 0,-1 0 0 0 0,1 0 0 0 0,-1 0 0 0 0,0 0 0 0 0,0 0 1 0 0,1 0-1 0 0,-1 0 0 0 0,0 0 0 0 0,0 0 0 0 0,0 0 0 0 0,0 0 0 0 0,0 0 0 0 0,0 0 0 0 0,-1 0 0 0 0,1 1-24 0 0,-2 5 88 0 0,1 1 0 0 0,-2-1 0 0 0,1 0 0 0 0,-1 1 0 0 0,-1 1-88 0 0,-1 3 55 0 0,-7 17 74 0 0,-1 0-1 0 0,-1-1 1 0 0,-7 8-129 0 0,10-18 127 0 0,-53 82 788 0 0,10-30-381 0 0,48-63-396 0 0,3-4 74 0 0,7-6-70 0 0,64-56-199 0 0,-20 23-7612 0 0,-23 20 166 0 0</inkml:trace>
  <inkml:trace contextRef="#ctx0" brushRef="#br0" timeOffset="114117.421">16191 12707 18575 0 0,'0'0'422'0'0,"6"-9"1171"0"0,-3 3-1497 0 0,-3 5 309 0 0,0 1 129 0 0,0 0 18 0 0,0 0-26 0 0,0 0-132 0 0,-4 12 260 0 0,-5 7-526 0 0,-1 0 0 0 0,0-1 0 0 0,-1 0 0 0 0,-1-1 0 0 0,-2 2-128 0 0,-2 2 9 0 0,-14 20-64 0 0,15-18-617 0 0,-2-1 0 0 0,0 0 1 0 0,-1-2-1 0 0,-5 5 672 0 0,6-7-876 0 0,8-8 69 0 0,1 0 1 0 0,1 1-1 0 0,-4 7 807 0 0,10-17-99 0 0,-2 16 665 0 0,3-14-479 0 0,0 6 368 0 0,0 0 0 0 0,-1 1 0 0 0,0-1-1 0 0,-1 3-454 0 0,2-9 96 0 0,-1-1-1 0 0,1 0 0 0 0,0 0 0 0 0,0 1 0 0 0,1-1 0 0 0,-1 0 1 0 0,0 0-1 0 0,1 2-95 0 0,2 12 409 0 0,-2 27 541 0 0,0-29-705 0 0,0 0 0 0 0,-1 0-1 0 0,-1 0 1 0 0,0 0 0 0 0,-1 0 0 0 0,-2 8-245 0 0,1-13 13 0 0,1 0-1 0 0,0 0 1 0 0,1 0 0 0 0,0 0 0 0 0,0 0 0 0 0,1 0 0 0 0,0 1-13 0 0,0-9-365 0 0,0-1-78 0 0,0 0-6 0 0,1-2-70 0 0,9-24-2361 0 0,-2 0-1 0 0,4-20 2881 0 0,-8 29-726 0 0,0 0-1 0 0,1 1 0 0 0,0 0 1 0 0,2 0-1 0 0,0 1 0 0 0,9-15 727 0 0,13-15 2616 0 0,-27 42-1701 0 0,-1 1-575 0 0,1 0 1 0 0,-1 1 0 0 0,1-1-1 0 0,-1 0 1 0 0,1 0 0 0 0,0 1 0 0 0,-1-1-1 0 0,1 1 1 0 0,0 0 0 0 0,0-1-1 0 0,0 1 1 0 0,0 0 0 0 0,0 0 0 0 0,0 0-1 0 0,0 0 1 0 0,1 1 0 0 0,0-1-341 0 0,17-5 944 0 0,-4 2-348 0 0,-1 0-1 0 0,1 1 0 0 0,0 1 1 0 0,13-1-596 0 0,-24 3 58 0 0,0 0 1 0 0,1 1-1 0 0,-1 0 0 0 0,0 0 1 0 0,0 0-1 0 0,0 0 0 0 0,0 1 1 0 0,0-1-1 0 0,0 1 0 0 0,0 1 1 0 0,0-1-1 0 0,-1 1 1 0 0,1 0-1 0 0,-1 0 0 0 0,1 0 1 0 0,1 3-59 0 0,-4-4 8 0 0,0 0 1 0 0,0 0 0 0 0,-1 1-1 0 0,1-1 1 0 0,-1 1 0 0 0,1-1-1 0 0,-1 1 1 0 0,0-1 0 0 0,0 1-1 0 0,0 0 1 0 0,-1-1 0 0 0,1 1-1 0 0,0 0 1 0 0,-1 0 0 0 0,0-1-1 0 0,0 1 1 0 0,0 2-9 0 0,0 9 9 0 0,-1-1 0 0 0,-1 0 1 0 0,-1 5-10 0 0,0-4-5 0 0,0 2-45 0 0,0-1 0 0 0,-2 0 0 0 0,0 1 0 0 0,0-1 1 0 0,-5 7 49 0 0,-12 20-869 0 0,-6 6 869 0 0,28-47-4 0 0,-43 55-1867 0 0,42-54 1336 0 0,-10-11-1271 0 0,8 6 1324 0 0,1-1 1 0 0,0 0-1 0 0,0 0 1 0 0,0 0 0 0 0,0 0-1 0 0,1 0 1 0 0,-1 0-1 0 0,1 0 1 0 0,0 0 0 0 0,0-1 481 0 0,-5-16-1078 0 0,-11-31-1367 0 0,-7-20 47 0 0,23 71 2548 0 0,1 1 138 0 0,0 0 536 0 0,0 0 229 0 0,0 0 47 0 0,0 0-3 0 0,0 0-53 0 0,0 0-20 0 0,0 0-7 0 0,0 0-67 0 0,0 0-280 0 0,-1 0-589 0 0,1 0 0 0 0,-1 0 0 0 0,1 0 0 0 0,-1 0 0 0 0,1-1 0 0 0,-1 1 0 0 0,1 0 0 0 0,-1 0 0 0 0,1 0 0 0 0,-1 0 0 0 0,1-1 0 0 0,-1 1 0 0 0,1 0 0 0 0,-1 0 0 0 0,1-1 0 0 0,0 1 0 0 0,-1 0 0 0 0,1-1 0 0 0,-1 1 0 0 0,1 0 0 0 0,0-1 0 0 0,-1 1 0 0 0,1-1-81 0 0,4-3 526 0 0,12 2-543 0 0,-15 3 22 0 0,-1-1 0 0 0,1 0 0 0 0,-1 0 0 0 0,0 0 0 0 0,1 1 0 0 0,-1-1 0 0 0,0 0 0 0 0,0 1 0 0 0,1-1 0 0 0,-1 0 0 0 0,0 0 0 0 0,0 1 0 0 0,1-1 0 0 0,-1 0 0 0 0,0 1 0 0 0,0-1 0 0 0,0 1 0 0 0,0-1 0 0 0,1 0 0 0 0,-1 1-1 0 0,0-1 1 0 0,0 0 0 0 0,0 1 0 0 0,0-1 0 0 0,0 1 0 0 0,0-1 0 0 0,0 0 0 0 0,0 1 0 0 0,0-1 0 0 0,0 1 0 0 0,0-1 0 0 0,0 0 0 0 0,-1 1 0 0 0,1 0-5 0 0,-3 17 100 0 0,2-14-99 0 0,1 2 7 0 0,-10 21-6 0 0,-6-3-2 0 0,15-23 3 0 0,0 1-1 0 0,0-1 1 0 0,0 1-1 0 0,0-1 1 0 0,1 1-1 0 0,-1 0 1 0 0,1 0-1 0 0,-1-1 0 0 0,1 1 1 0 0,0 0-1 0 0,-1 0 1 0 0,1 0-3 0 0,-2 7 61 0 0,-3 1 15 0 0,-1-1 0 0 0,0 0 0 0 0,0 0 0 0 0,-1 0 0 0 0,-7 6-76 0 0,-4 3 120 0 0,11-12-91 0 0,0 1 1 0 0,1 1 0 0 0,-3 2-30 0 0,-3 5 4 0 0,0-1 0 0 0,-1 0 0 0 0,-6 4-4 0 0,-6 6 62 0 0,-8 8-9 0 0,-32 33 68 0 0,-13 21-121 0 0,-2 1 0 0 0,40-44 0 0 0,8-11 31 0 0,16-16 60 0 0,1 0 1 0 0,-8 12-92 0 0,2-4 10 0 0,16-17-34 0 0,31-26-344 0 0,25-28 98 0 0,7-6-328 0 0,14-6 598 0 0,-52 43-52 0 0,1 2 0 0 0,1 0 0 0 0,0 2 0 0 0,1 0 0 0 0,17-5 52 0 0,-34 14-9 0 0,0 1-3 0 0,1-1-1 0 0,0 1 1 0 0,-1 0 0 0 0,1 1-1 0 0,0 0 1 0 0,1 0 12 0 0,-7 1-11 0 0,1-1 0 0 0,-1 1 0 0 0,0 0-1 0 0,1 1 1 0 0,-1-1 0 0 0,0 0 0 0 0,0 0 0 0 0,1 0 0 0 0,-1 1 0 0 0,0-1 0 0 0,0 1 0 0 0,1-1 0 0 0,-1 1-1 0 0,0-1 1 0 0,0 1 0 0 0,0 0 0 0 0,0 0 0 0 0,0 0 0 0 0,0-1 0 0 0,0 1 0 0 0,0 0 0 0 0,0 0 0 0 0,0 0-1 0 0,0 0 1 0 0,-1 0 0 0 0,1 1 0 0 0,0-1 0 0 0,-1 0 0 0 0,1 0 0 0 0,-1 0 0 0 0,1 1 0 0 0,-1-1 0 0 0,0 0-1 0 0,1 0 1 0 0,-1 1 11 0 0,2 11 45 0 0,-1 0-1 0 0,0 0 1 0 0,-1 13-45 0 0,0-16 68 0 0,0 0 0 0 0,0 0 0 0 0,1 0 0 0 0,0 0 0 0 0,1 0 0 0 0,0 0 0 0 0,1 0-68 0 0,-2-8 24 0 0,0 0 1 0 0,0 0 0 0 0,0 0 0 0 0,0-1 0 0 0,0 1-1 0 0,0 0 1 0 0,1-1 0 0 0,-1 1 0 0 0,1 0 0 0 0,-1-1-1 0 0,1 0 1 0 0,-1 1 0 0 0,1-1 0 0 0,0 0 0 0 0,0 0-1 0 0,0 0 1 0 0,0 0 0 0 0,-1 0 0 0 0,1 0 0 0 0,0-1-1 0 0,1 1 1 0 0,-1-1 0 0 0,0 1 0 0 0,0-1 0 0 0,1 0-25 0 0,3 1 83 0 0,-1-1 0 0 0,1 0-1 0 0,-1 0 1 0 0,1-1 0 0 0,-1 0 0 0 0,1 0 0 0 0,-1 0 0 0 0,0-1 0 0 0,3 0-83 0 0,86-31 165 0 0,38-15-346 0 0,-58 19 181 0 0,-53 25-128 0 0,-20 3 0 0 0,-1 1 0 0 0,0 0-36 0 0,0 0-150 0 0,0 0-66 0 0,0 0-18 0 0,-1 0-171 0 0,-21-4-2308 0 0,7 3 1219 0 0</inkml:trace>
  <inkml:trace contextRef="#ctx0" brushRef="#br0" timeOffset="114476.796">16178 13503 13360 0 0,'0'0'1184'0'0,"5"8"-944"0"0,-5-8-240 0 0,3 11 0 0 0,7 0 1008 0 0,-6-3 151 0 0,0 3 33 0 0,5 2 8 0 0,-6-2-656 0 0,2 0-128 0 0,0-3-24 0 0,0 3-8 0 0,-5-3-792 0 0,8 0-160 0 0,-4-1-32 0 0,-4-7-4679 0 0,13-4-945 0 0</inkml:trace>
  <inkml:trace contextRef="#ctx0" brushRef="#br0" timeOffset="114477.796">16562 13541 1376 0 0,'0'0'128'0'0,"0"0"-128"0"0,0 0 0 0 0,8 8 0 0 0,1 3 3576 0 0,-1 0 688 0 0,2 2 144 0 0,3 1 23 0 0,-1-2-2863 0 0,-4 3-568 0 0,2 1-112 0 0,3 3-24 0 0,4 4-864 0 0,-4-7-280 0 0,-5 3 0 0 0</inkml:trace>
  <inkml:trace contextRef="#ctx0" brushRef="#br0" timeOffset="116349.627">19133 10887 14744 0 0,'-18'6'359'0'0,"1"2"0"0"0,0 0 0 0 0,0 0 0 0 0,0 2 1 0 0,1 0-1 0 0,-10 9-359 0 0,-22 20 48 0 0,-17 18-48 0 0,35-29 58 0 0,-631 580 1042 0 0,369-336-1450 0 0,-54 56-2159 0 0,229-209-3049 0 0</inkml:trace>
  <inkml:trace contextRef="#ctx0" brushRef="#br0" timeOffset="118667.056">19469 10620 13216 0 0,'0'0'298'0'0,"0"0"46"0"0,0 0 22 0 0,0 0-48 0 0,1 1-208 0 0,1 2 105 0 0,-1 1 1 0 0,0-1-1 0 0,1 1 1 0 0,-1-1-1 0 0,-1 1 1 0 0,1 0 0 0 0,0 0-1 0 0,-1-1 1 0 0,0 2-216 0 0,0 39 1620 0 0,0-23-1550 0 0,0 38 277 0 0,0 26-14 0 0,-4 19-333 0 0,2-85 27 0 0,1 0-1 0 0,1 0 1 0 0,1 0 0 0 0,1 5-27 0 0,1-14-19 0 0,7-26-536 0 0,145-299-82 0 0,-145 295 750 0 0,1 1 0 0 0,1 0 0 0 0,0 1-1 0 0,1 0 1 0 0,2 1 0 0 0,-1 0 0 0 0,2 2 0 0 0,1-2-113 0 0,-15 16 19 0 0,-1 0 0 0 0,1 0-1 0 0,-1 0 1 0 0,1 0 0 0 0,-1 1 0 0 0,1-1 0 0 0,-1 0 0 0 0,1 1 0 0 0,0-1 0 0 0,-1 1 0 0 0,1-1 0 0 0,0 1-1 0 0,-1 0 1 0 0,1 0 0 0 0,0 0 0 0 0,0 0 0 0 0,-1 0 0 0 0,1 0 0 0 0,0 0 0 0 0,-1 1 0 0 0,1-1 0 0 0,0 1-1 0 0,-1-1 1 0 0,1 1 0 0 0,0-1 0 0 0,-1 1 0 0 0,1 0 0 0 0,-1 0 0 0 0,1 0-19 0 0,1 1 28 0 0,0 0 0 0 0,0 1-1 0 0,-1-1 1 0 0,1 0 0 0 0,-1 1 0 0 0,0-1 0 0 0,0 1 0 0 0,0 0 0 0 0,0 0 0 0 0,0 0 0 0 0,-1 0 0 0 0,1 0 0 0 0,-1 0 0 0 0,0 0-1 0 0,0 1-27 0 0,3 18 101 0 0,0 0-1 0 0,-2 0 1 0 0,-1 0-1 0 0,-1 0 0 0 0,-1 1 1 0 0,-1 5-101 0 0,0 1 21 0 0,1 7-23 0 0,0-8-29 0 0,0 1 0 0 0,-2-1-1 0 0,-4 16 32 0 0,5-37-67 0 0,1-2-20 0 0,0-1 0 0 0,0 0 0 0 0,1 1-1 0 0,0-1 1 0 0,0 0 0 0 0,0 5 87 0 0,-14-21-1079 0 0,4 1 669 0 0,0 0 1 0 0,0-1-1 0 0,1 0 0 0 0,1 0 0 0 0,-3-6 410 0 0,-8-12-487 0 0,14 23 413 0 0,0 1 0 0 0,0-1 1 0 0,0 1-1 0 0,0 0 0 0 0,-5-3 74 0 0,8 8-10 0 0,0-1-1 0 0,1 1 1 0 0,-1 0 0 0 0,0 0-1 0 0,1 0 1 0 0,-1 0 0 0 0,0 0 0 0 0,0 0-1 0 0,0 1 1 0 0,0-1 0 0 0,0 1-1 0 0,0-1 1 0 0,0 1 0 0 0,0-1-1 0 0,0 1 1 0 0,0 0 0 0 0,0 0 0 0 0,0 0-1 0 0,0 1 1 0 0,0-1 0 0 0,0 0-1 0 0,0 1 1 0 0,0-1 0 0 0,0 1 0 0 0,-1 0 10 0 0,-2 1 76 0 0,-1 1 1 0 0,0 1-1 0 0,1-1 1 0 0,-1 1 0 0 0,-2 2-77 0 0,6-4 40 0 0,-1 0 0 0 0,1 0 1 0 0,0 0-1 0 0,1 0 0 0 0,-1 1 1 0 0,0-1-1 0 0,1 0 1 0 0,-1 1-1 0 0,1-1 0 0 0,0 1 1 0 0,-1 0-1 0 0,1-1 0 0 0,0 4-40 0 0,0-3 140 0 0,0 1-1 0 0,1 0 1 0 0,-1-1-1 0 0,1 1 1 0 0,0 0-1 0 0,0 0 1 0 0,0-1-1 0 0,1 2-139 0 0,-1-3 46 0 0,1-1-1 0 0,-1 0 0 0 0,1 0 0 0 0,-1 0 1 0 0,1 1-1 0 0,-1-1 0 0 0,1 0 1 0 0,0 0-1 0 0,-1 0 0 0 0,1 0 0 0 0,0 0 1 0 0,0 0-1 0 0,0 0 0 0 0,0 0 1 0 0,0-1-1 0 0,0 1 0 0 0,0 0 0 0 0,0 0 1 0 0,0-1-1 0 0,1 1 0 0 0,-1-1 1 0 0,0 1-1 0 0,0-1 0 0 0,0 1 0 0 0,1-1-45 0 0,7 2 204 0 0,0-1 0 0 0,0 0 0 0 0,0-1 0 0 0,0 0-1 0 0,0 0 1 0 0,0-1 0 0 0,0 0 0 0 0,-1-1 0 0 0,1 0-1 0 0,6-2-203 0 0,19-3 486 0 0,-5 1-106 0 0,-1-2 0 0 0,1-1 0 0 0,3-3-380 0 0,0 0 207 0 0,2 1 0 0 0,1 1-207 0 0,-26 8 40 0 0,61-13 511 0 0,-1-3 0 0 0,11-8-551 0 0,49-17 464 0 0,-74 25-325 0 0,-53 17-84 0 0,-2 1-23 0 0,0 0-166 0 0,-13-18-794 0 0,-5 2-2164 0 0,6 9 1276 0 0</inkml:trace>
  <inkml:trace contextRef="#ctx0" brushRef="#br0" timeOffset="119050.739">20120 10282 9216 0 0,'0'0'421'0'0,"0"0"-12"0"0,14-2 3154 0 0,-11 2-3241 0 0,-1 1-1 0 0,0-1 1 0 0,1 1-1 0 0,-1 0 1 0 0,0-1-1 0 0,1 1 1 0 0,-1 0 0 0 0,0 1-1 0 0,0-1 1 0 0,0 0-1 0 0,0 1 1 0 0,0-1 0 0 0,0 1-1 0 0,0-1 1 0 0,0 1-1 0 0,-1 0 1 0 0,1 0 0 0 0,-1 0-1 0 0,1 0 1 0 0,-1 0-1 0 0,1 1-321 0 0,4 8 508 0 0,0-1-1 0 0,-1 1 1 0 0,3 10-508 0 0,-1 4 288 0 0,0 0 1 0 0,-2 0-1 0 0,-1 0 0 0 0,-1 1 1 0 0,-1 0-1 0 0,-2 6-288 0 0,0 126 270 0 0,-7-1 0 0 0,-19 100-270 0 0,-8-65-21 0 0,16-99-44 0 0,11-58 35 0 0,-2 0 1 0 0,-1-1 0 0 0,-2-1-1 0 0,-10 20 30 0 0,20-50-17 0 0,1 0 1 0 0,-1 0-1 0 0,0 0 0 0 0,1 0 0 0 0,-1 0 0 0 0,-1-1 1 0 0,1 1-1 0 0,0-1 0 0 0,0 1 0 0 0,-3 0 17 0 0,4-2-6 0 0,1-1-1 0 0,-1 1 0 0 0,0-1 0 0 0,0 1 1 0 0,0-1-1 0 0,0 0 0 0 0,0 1 0 0 0,0-1 1 0 0,0 0-1 0 0,0 0 0 0 0,1 0 0 0 0,-1 0 1 0 0,0 0-1 0 0,0 0 0 0 0,0 0 1 0 0,0 0-1 0 0,0 0 0 0 0,0 0 0 0 0,0 0 1 0 0,0 0-1 0 0,0-1 0 0 0,0 1 0 0 0,0 0 1 0 0,0-1-1 0 0,1 1 0 0 0,-1-1 0 0 0,0 1 1 0 0,0-1-1 0 0,0 1 0 0 0,1-1 0 0 0,-1 0 1 0 0,0 1-1 0 0,1-1 0 0 0,-1 0 1 0 0,0 0-1 0 0,1 1 0 0 0,-1-1 0 0 0,1 0 7 0 0,-5-6-115 0 0,0 0 0 0 0,1 0-1 0 0,0 0 1 0 0,0 0 0 0 0,1-1-1 0 0,0 1 1 0 0,0-1 0 0 0,1 0-1 0 0,0 0 1 0 0,0 0 0 0 0,1 0-1 0 0,0-5 116 0 0,-3-12-443 0 0,-1 0-1 0 0,-1 0 0 0 0,-9-22 444 0 0,7 21-269 0 0,3 11 165 0 0,1 4-18 0 0,1-1-1 0 0,0-1 0 0 0,0-5 123 0 0,-2-5-119 0 0,4 20 143 0 0,0 0-1 0 0,0 0 0 0 0,0 0 1 0 0,1 0-1 0 0,-1 0 0 0 0,1 0 1 0 0,-1 0-1 0 0,1 0 0 0 0,0 0 1 0 0,1 0-1 0 0,-1 0 1 0 0,0 0-1 0 0,1 0 0 0 0,-1 1 1 0 0,1-1-1 0 0,0 0 0 0 0,0 0 1 0 0,1-2-24 0 0,33-56 1193 0 0,-23 47-1062 0 0,1 1-1 0 0,0 0 1 0 0,0 1 0 0 0,1 1-1 0 0,14-9-130 0 0,-6 3 78 0 0,14-7-212 0 0,12-7 134 0 0,-2 2-1321 0 0,-20 14-82 0 0</inkml:trace>
  <inkml:trace contextRef="#ctx0" brushRef="#br0" timeOffset="119400.044">20681 10524 10592 0 0,'-10'0'944'0'0,"10"0"-752"0"0,-8 0-192 0 0,8 0 0 0 0,0 0 1320 0 0,0 8 232 0 0,-4-5 48 0 0,4 8-1 0 0,0-11-1423 0 0,0 8-288 0 0,0 8-56 0 0,0-1-4575 0 0,0 0-921 0 0</inkml:trace>
  <inkml:trace contextRef="#ctx0" brushRef="#br0" timeOffset="119748.223">20616 10971 5984 0 0,'0'0'273'0'0,"0"0"-5"0"0,-1 2-172 0 0,0 1 330 0 0,-1 0-1 0 0,1 1 1 0 0,0-1-1 0 0,0 1 1 0 0,1-1-1 0 0,-1 1 1 0 0,1-1-1 0 0,0 1 0 0 0,0 2-425 0 0,0-2 778 0 0,2 17 3758 0 0,-1-17-4034 0 0,-1-1-1 0 0,1 1 1 0 0,-1-1 0 0 0,0 1-1 0 0,0-1 1 0 0,0 4-502 0 0,-1-1 583 0 0,0 1 0 0 0,1-1-1 0 0,0 1 1 0 0,1 2-583 0 0,-1-4 179 0 0,1-1-1 0 0,-1 1 1 0 0,0-1 0 0 0,-1 1-1 0 0,1-1 1 0 0,-1 1-1 0 0,0 0 1 0 0,-1 3-179 0 0,-2 5 211 0 0,1 1 0 0 0,0-1 0 0 0,1 0 1 0 0,1 1-1 0 0,0 4-211 0 0,-1 10 185 0 0,-11 92-41 0 0,12-114-236 0 0,0-1 0 0 0,1 1 0 0 0,0-1 0 0 0,0 1 0 0 0,0-1-1 0 0,0 1 1 0 0,1-1 0 0 0,0 0 0 0 0,0 1 0 0 0,1 1 92 0 0,-1-6-127 0 0,-1-1 1 0 0,1 1-1 0 0,-1-1 1 0 0,1 0-1 0 0,-1 1 1 0 0,1-1-1 0 0,0 0 1 0 0,-1 1-1 0 0,1-1 0 0 0,-1 0 1 0 0,1 0-1 0 0,0 0 1 0 0,-1 1-1 0 0,1-1 1 0 0,0 0-1 0 0,-1 0 1 0 0,1 0-1 0 0,0 0 1 0 0,-1 0-1 0 0,1 0 0 0 0,0 0 1 0 0,-1 0-1 0 0,1 0 1 0 0,0-1-1 0 0,-1 1 1 0 0,1 0-1 0 0,-1 0 1 0 0,1-1-1 0 0,0 1 1 0 0,-1 0-1 0 0,1-1 0 0 0,-1 1 1 0 0,1 0-1 0 0,-1-1 1 0 0,1 1 126 0 0,8-7-1914 0 0</inkml:trace>
  <inkml:trace contextRef="#ctx0" brushRef="#br0" timeOffset="119749.223">20870 10830 13592 0 0,'0'0'621'0'0,"2"-2"-12"0"0,21-29-228 0 0,-20 26 96 0 0,1 0 0 0 0,-1 0 0 0 0,1 0 0 0 0,0 0 0 0 0,0 0 0 0 0,0 1 0 0 0,1 0 0 0 0,0 0 0 0 0,0 0 0 0 0,3-2-477 0 0,12-3 1510 0 0,0 1 0 0 0,4-1-1510 0 0,16-6 1045 0 0,-27 10-787 0 0,1 0 1 0 0,0 1-1 0 0,0 1 0 0 0,1 0 1 0 0,9 0-259 0 0,16 0 757 0 0,20 2-757 0 0,-54 1 45 0 0,1 1-1 0 0,-1 0 1 0 0,0 1-1 0 0,1-1 1 0 0,-1 1-1 0 0,0 0 1 0 0,3 2-45 0 0,-5-2 16 0 0,0 0 1 0 0,0 0 0 0 0,0 0 0 0 0,0 0 0 0 0,0 1-1 0 0,-1 0 1 0 0,1 0 0 0 0,-1 0 0 0 0,0 0-1 0 0,0 0 1 0 0,2 3-17 0 0,-2-1 20 0 0,0 0-1 0 0,-1 0 1 0 0,1 1-1 0 0,-1 0 1 0 0,0-1 0 0 0,-1 1-1 0 0,1 0 1 0 0,-1 0-1 0 0,0 0 1 0 0,-1 0-20 0 0,1 8 31 0 0,-1-1 0 0 0,-1 1 0 0 0,0 0 0 0 0,-1 0-31 0 0,-6 32 87 0 0,-3 0 0 0 0,-8 23-87 0 0,15-56 2 0 0,-1 8 1 0 0,0 1 0 0 0,1 4-3 0 0,-5 25 48 0 0,-12 43-127 0 0,-8 10 79 0 0,5-18-237 0 0,-1 8-667 0 0,18-75-1236 0 0,-1 0 0 0 0,-2 4 2140 0 0,-3-27-7247 0 0,-1-4 1013 0 0</inkml:trace>
  <inkml:trace contextRef="#ctx0" brushRef="#br0" timeOffset="120151.234">20802 11159 10592 0 0,'-1'-5'242'0'0,"0"0"1"0"0,0 0-1 0 0,1 0 0 0 0,-1 0 1 0 0,1 0-1 0 0,1-5-242 0 0,-1 8 451 0 0,1-1 0 0 0,-1 1 0 0 0,1-1-1 0 0,0 1 1 0 0,0-1 0 0 0,0 1 0 0 0,0 0-1 0 0,0-1 1 0 0,1 1 0 0 0,-1 0 0 0 0,0 0-1 0 0,1 0 1 0 0,0 0 0 0 0,0-1-451 0 0,0 2 864 0 0,-2 1-31 0 0,0 0-73 0 0,0 0-276 0 0,0 0-120 0 0,0 0-20 0 0,0 0-325 0 0,0 1 0 0 0,0-1-1 0 0,0 0 1 0 0,1 1 0 0 0,-1-1 0 0 0,0 0 0 0 0,0 1-1 0 0,0-1 1 0 0,1 0 0 0 0,-1 0 0 0 0,0 1 0 0 0,1-1-1 0 0,-1 0 1 0 0,0 0 0 0 0,0 1 0 0 0,1-1 0 0 0,-1 0-1 0 0,0 0 1 0 0,1 0 0 0 0,-1 0 0 0 0,1 1 0 0 0,-1-1-1 0 0,0 0 1 0 0,1 0 0 0 0,-1 0 0 0 0,1 0-19 0 0,-1 0 16 0 0,1 0 0 0 0,0 1 0 0 0,0-1 0 0 0,-1 0 0 0 0,1 1 0 0 0,0-1 0 0 0,-1 0 0 0 0,1 1 0 0 0,-1-1 0 0 0,1 1 0 0 0,0-1 0 0 0,-1 1 0 0 0,1-1 0 0 0,-1 1 0 0 0,1 0-16 0 0,0 3 13 0 0,0 0 1 0 0,-1 1-1 0 0,1-1 0 0 0,-1 0 0 0 0,0 0 0 0 0,0 1 1 0 0,0-1-1 0 0,-1 0 0 0 0,0 0 0 0 0,0 1 0 0 0,0-1 1 0 0,-1 3-14 0 0,-4 27-399 0 0,6-32 215 0 0,0-2-101 0 0,0 0-47 0 0,0 0-11 0 0,2-2 240 0 0,-1 0 0 0 0,0-1 0 0 0,0 1 0 0 0,0 0 0 0 0,0 0 0 0 0,0 0 0 0 0,0-1 0 0 0,0-1 103 0 0,2-5-160 0 0,5-7-137 0 0,0 0-1 0 0,1 1 0 0 0,8-10 298 0 0,7-10-203 0 0,-11 13 111 0 0,16-25 3 0 0,18-21 89 0 0,-42 61 88 0 0,1 0 0 0 0,1 1 0 0 0,-1 0-1 0 0,1 0 1 0 0,0 0 0 0 0,0 1 0 0 0,0 0 0 0 0,1 1 0 0 0,1-1-88 0 0,-8 4 46 0 0,1 1 1 0 0,0-1 0 0 0,0 0-1 0 0,0 1 1 0 0,-1 0 0 0 0,1-1-1 0 0,0 1 1 0 0,0 0 0 0 0,0 0-1 0 0,0 0 1 0 0,0 0 0 0 0,0 0-1 0 0,-1 0 1 0 0,1 1 0 0 0,0-1-1 0 0,0 1 1 0 0,0-1 0 0 0,0 1-1 0 0,-1 0 1 0 0,2 0-47 0 0,-1 1 37 0 0,1 0 0 0 0,-1-1 1 0 0,0 1-1 0 0,-1 0 0 0 0,1 0 0 0 0,0 0 1 0 0,0 0-1 0 0,-1 1 0 0 0,0-1 0 0 0,1 0 0 0 0,-1 1 1 0 0,0-1-1 0 0,0 1-37 0 0,2 7 42 0 0,0-1 0 0 0,0 0 0 0 0,-2 1 0 0 0,1-1 0 0 0,-1 1-1 0 0,0 0 1 0 0,-1 2-42 0 0,-2 11 64 0 0,0 1-1 0 0,-2-1 0 0 0,0 0 0 0 0,-3 5-63 0 0,6-23 3 0 0,-4 16 69 0 0,-1 1 0 0 0,-8 16-72 0 0,9-23 2 0 0,0 0-1 0 0,-2 10-1 0 0,-7 23-100 0 0,3-14-612 0 0,-4 16 712 0 0,15-50-40 0 0,0 0 0 0 0,0 0 0 0 0,0 1-1 0 0,1-1 1 0 0,-1 0 0 0 0,0 0 0 0 0,0 0 0 0 0,0 0 0 0 0,0 0-1 0 0,0 1 1 0 0,0-1 0 0 0,0 0 0 0 0,0 0 0 0 0,0 0 0 0 0,0 0-1 0 0,0 0 1 0 0,0 1 0 0 0,-1-1 0 0 0,1 0 0 0 0,0 0 0 0 0,0 0-1 0 0,0 0 1 0 0,0 0 0 0 0,0 0 0 0 0,0 1 0 0 0,0-1 0 0 0,0 0-1 0 0,0 0 1 0 0,0 0 0 0 0,-1 0 0 0 0,1 0 0 0 0,0 0 0 0 0,0 0-1 0 0,0 0 1 0 0,0 1 0 0 0,0-1 0 0 0,0 0 0 0 0,-1 0 0 0 0,1 0-1 0 0,0 0 1 0 0,0 0 0 0 0,0 0 0 0 0,0 0 0 0 0,0 0 0 0 0,-1 0-1 0 0,1 0 1 0 0,0 0 0 0 0,0 0 0 0 0,0 0 0 0 0,0 0 0 0 0,0 0-1 0 0,-1 0 1 0 0,1 0 0 0 0,0 0 0 0 0,0 0 40 0 0,-4-8-2338 0 0,3 7 2510 0 0,-3-10-1867 0 0</inkml:trace>
  <inkml:trace contextRef="#ctx0" brushRef="#br0" timeOffset="120517.252">20926 11083 3224 0 0,'0'0'604'0'0,"0"0"1328"0"0,0 0 585 0 0,0 0 119 0 0,0 0-216 0 0,0 0-985 0 0,14-9 1830 0 0,-8 8-3008 0 0,-3-1-84 0 0,1 1 0 0 0,0 0 0 0 0,0 0 0 0 0,0 1 0 0 0,1-1 0 0 0,-1 1 0 0 0,0 0 0 0 0,3 0-173 0 0,-6 0 7 0 0,-1 1 1 0 0,1 0-1 0 0,-1-1 1 0 0,1 1-1 0 0,-1-1 0 0 0,0 1 1 0 0,1 0-1 0 0,-1-1 0 0 0,0 1 1 0 0,1 0-1 0 0,-1 0 0 0 0,0-1 1 0 0,0 1-1 0 0,0 0 1 0 0,0 0-1 0 0,0-1 0 0 0,0 1-7 0 0,0-1 6 0 0,1 4 4 0 0,-1 0 0 0 0,1 1 0 0 0,-1-1 0 0 0,-1 0 0 0 0,1 0 0 0 0,0 0 0 0 0,-1 0 0 0 0,0 0 0 0 0,0 0 0 0 0,0 0 0 0 0,0-1 0 0 0,-2 3-10 0 0,-3 8-13 0 0,-1-1 0 0 0,-7 10 13 0 0,5-9-36 0 0,-29 48-25 0 0,17-37 354 0 0,21-24-154 0 0,0-1 44 0 0,0 0 17 0 0,0 0 6 0 0,1 1-180 0 0,0 0-1 0 0,1 0 0 0 0,-1-1 1 0 0,1 1-1 0 0,-1 0 0 0 0,0-1 1 0 0,1 1-1 0 0,-1-1 0 0 0,1 1 1 0 0,0-1-1 0 0,-1 0 0 0 0,2 0-25 0 0,3 1 8 0 0,-1-1 0 0 0,1 0 0 0 0,-1 0-1 0 0,1-1 1 0 0,-1 1 0 0 0,1-1 0 0 0,-1-1-1 0 0,1 1 1 0 0,-1-1 0 0 0,4-1-8 0 0,9-5-976 0 0,0-1-1 0 0,6-4 977 0 0,-21 11-250 0 0,22-13-953 0 0</inkml:trace>
  <inkml:trace contextRef="#ctx0" brushRef="#br0" timeOffset="121172.925">17479 12573 15664 0 0,'-15'5'718'0'0,"12"-4"-19"0"0,6 0-449 0 0,0 0-159 0 0,1-1 0 0 0,-1 1-1 0 0,1-1 1 0 0,0 0-1 0 0,-1 0 1 0 0,1 0-1 0 0,2-1-90 0 0,14-1 540 0 0,229-1 3092 0 0,165 10-1979 0 0,-331-4-1516 0 0,247 14 122 0 0,-67 6-86 0 0,-216-17-94 0 0,18 7-79 0 0,-22-5 53 0 0,-23-4-159 0 0,-1 1-1 0 0,0 1 0 0 0,2 2 107 0 0,-15-7-1301 0 0,-5-1-418 0 0</inkml:trace>
  <inkml:trace contextRef="#ctx0" brushRef="#br0" timeOffset="121581.024">19469 12186 16727 0 0,'0'0'382'0'0,"2"1"54"0"0,66 13 586 0 0,-46-10-374 0 0,-1-2 0 0 0,5 1-648 0 0,4-1 788 0 0,-22-1-711 0 0,0-1 0 0 0,0-1 0 0 0,0 0-1 0 0,2 0-76 0 0,8-1 47 0 0,12-3 48 0 0,-24 3-34 0 0,1 1 0 0 0,0 0 0 0 0,0 0-1 0 0,1 0-60 0 0,2 0 1324 0 0,-4 0-3700 0 0,-5 1-577 0 0,-3 1 185 0 0,-4 4 1190 0 0,-36 26-2406 0 0,15-16 1968 0 0</inkml:trace>
  <inkml:trace contextRef="#ctx0" brushRef="#br0" timeOffset="121983.942">19590 12323 11168 0 0,'0'0'256'0'0,"0"0"34"0"0,0 0 20 0 0,0 0-40 0 0,0 0-47 0 0,0 0 453 0 0,0 0 223 0 0,2 0 42 0 0,44-3 3256 0 0,-38 15-3500 0 0,-5-7-664 0 0,0 1 0 0 0,0 0 0 0 0,-1 0 0 0 0,1 0 0 0 0,-2 0 0 0 0,1 0 0 0 0,0 0 0 0 0,-1 0 0 0 0,-1 0 1 0 0,1 1-1 0 0,-1 5-33 0 0,0 10-6 0 0,-2 0 1 0 0,-4 18 5 0 0,2-15-1 0 0,-9 63-704 0 0,-3-1 0 0 0,-16 39 705 0 0,22-95-376 0 0,-1 0 1 0 0,-2-2 0 0 0,-12 23 375 0 0,17-37-191 0 0,-1 0 0 0 0,-1 0 0 0 0,-1-1 1 0 0,0-1-1 0 0,0 1 0 0 0,-1-2 0 0 0,-11 9 191 0 0,-33 13-146 0 0,55-33 143 0 0,1-1-1 0 0,-1 1 1 0 0,1-1 0 0 0,-1 1-1 0 0,0-1 1 0 0,0 0 0 0 0,1 1 0 0 0,-1-1-1 0 0,0 0 1 0 0,0 1 0 0 0,1-1 0 0 0,-1 0-1 0 0,0 0 1 0 0,0 0 0 0 0,1 1-1 0 0,-2-1 4 0 0,-18 5 68 0 0,19-5 45 0 0,1 0 128 0 0,0 0 58 0 0,0 0 11 0 0,0 0 14 0 0,0 0 52 0 0,0 0 28 0 0,0-1-333 0 0,1 0 0 0 0,-1 0 0 0 0,0 0 0 0 0,1 0 0 0 0,0 1-1 0 0,-1-1 1 0 0,1 0 0 0 0,-1 0 0 0 0,1 0 0 0 0,0 1 0 0 0,0-1-1 0 0,-1 0 1 0 0,1 1 0 0 0,0-1 0 0 0,1 0-71 0 0,-1 0 136 0 0,5-3 49 0 0,0 0-1 0 0,1 0 1 0 0,-1 1-1 0 0,1-1 1 0 0,-1 2-1 0 0,1-1 1 0 0,0 1-1 0 0,4-1-184 0 0,9-3 292 0 0,61-13 629 0 0,39-8 238 0 0,-86 18-876 0 0,1 2 1 0 0,0 2-1 0 0,1 1 1 0 0,-1 2-1 0 0,31 2-283 0 0,-65 0-120 0 0,-1 0-184 0 0,0 0-72 0 0,0 0-1002 0 0,0 0-4178 0 0,0 0-1789 0 0</inkml:trace>
  <inkml:trace contextRef="#ctx0" brushRef="#br0" timeOffset="122336.126">20292 12132 12816 0 0,'0'0'586'0'0,"0"0"-15"0"0,2 1-246 0 0,1 2-52 0 0,-1 0 0 0 0,0 0 0 0 0,1 0 0 0 0,-1 1 0 0 0,0-1 0 0 0,-1 0 0 0 0,1 1 0 0 0,0-1 0 0 0,-1 1 0 0 0,0 0-273 0 0,11 40 1795 0 0,-8-26-1296 0 0,-2 1 0 0 0,0-1 0 0 0,-1 1-1 0 0,-1 9-498 0 0,-7 77 969 0 0,1-41-743 0 0,-6 42-483 0 0,-14 48 257 0 0,16-101-165 0 0,-18 73-352 0 0,4-26-674 0 0,15-63-113 0 0,-4 7 1304 0 0,2-9-3329 0 0,-2 17 3329 0 0,9-20-1682 0 0</inkml:trace>
  <inkml:trace contextRef="#ctx0" brushRef="#br0" timeOffset="122683.495">20393 12167 14832 0 0,'0'0'678'0'0,"1"-2"-14"0"0,6-7-476 0 0,0 1 1 0 0,0 0-1 0 0,1 0 0 0 0,0 1 0 0 0,1-1 0 0 0,0 2 1 0 0,0-1-1 0 0,0 2 0 0 0,0-1 0 0 0,1 1 1 0 0,0 0-1 0 0,3 0-188 0 0,-5 3 168 0 0,0 0-1 0 0,-1 0 1 0 0,1 1 0 0 0,0 0 0 0 0,0 0-1 0 0,0 1 1 0 0,0 0 0 0 0,7 1-168 0 0,-10-1 67 0 0,0 1 0 0 0,1 0 1 0 0,-1 0-1 0 0,0 0 0 0 0,1 1 1 0 0,-1-1-1 0 0,0 1 0 0 0,0 1 1 0 0,-1-1-1 0 0,1 1 0 0 0,0 0 1 0 0,-1 0-1 0 0,3 1-67 0 0,2 5 213 0 0,-6-7-145 0 0,0 0 0 0 0,-1 0 0 0 0,1 0 1 0 0,-1 0-1 0 0,0 1 0 0 0,1-1 0 0 0,-1 1 0 0 0,0 0 1 0 0,-1-1-1 0 0,1 1 0 0 0,0 0 0 0 0,-1 0 0 0 0,0 0 1 0 0,1 0-1 0 0,-1 0 0 0 0,0 2-68 0 0,-1 6 48 0 0,0 0 0 0 0,0 0-1 0 0,-2 0 1 0 0,1 0 0 0 0,-1-1 0 0 0,-1 1-1 0 0,0 0 1 0 0,0-1 0 0 0,-1 0 0 0 0,0 0 0 0 0,-1 0-1 0 0,-2 3-47 0 0,-13 20 183 0 0,-2 0 1 0 0,-22 25-184 0 0,18-24 81 0 0,-136 164-326 0 0,89-117-6138 0 0,33-38-652 0 0</inkml:trace>
  <inkml:trace contextRef="#ctx0" brushRef="#br0" timeOffset="136076.308">17350 12985 10448 0 0,'0'0'480'0'0,"0"0"-11"0"0,0 0-226 0 0,-1 2 159 0 0,0 1-254 0 0,0-1-1 0 0,0 1 1 0 0,1 0-1 0 0,-1 0 1 0 0,1 0-1 0 0,-1 0 1 0 0,1 0-1 0 0,0 0 1 0 0,0 0-1 0 0,0 0 1 0 0,1 0-1 0 0,-1 0 1 0 0,1 0-1 0 0,-1 0 1 0 0,1-1-1 0 0,0 1 1 0 0,1 1-148 0 0,3 12 726 0 0,2-1 0 0 0,4 9-726 0 0,-8-18 127 0 0,16 29 318 0 0,1-1 0 0 0,2-1 1 0 0,1-1-1 0 0,1-1 0 0 0,6 4-445 0 0,141 138 604 0 0,-161-163-573 0 0,213 183 238 0 0,-93-85-195 0 0,83 70-9 0 0,-201-168-64 0 0,254 189 447 0 0,-238-177-744 0 0,17 17 296 0 0,-16-14-72 0 0,7 5 72 0 0,-27-20-3 0 0,-8-8 11 0 0,1 0 0 0 0,0 0 0 0 0,-1 0 1 0 0,1-1-1 0 0,0 1 0 0 0,0 0 0 0 0,0-1 0 0 0,0 1 0 0 0,0-1 0 0 0,1 1-8 0 0,-1 0 56 0 0,4 1-926 0 0,-5-2-3695 0 0,-1-1-1541 0 0</inkml:trace>
  <inkml:trace contextRef="#ctx0" brushRef="#br0" timeOffset="137261.516">19070 13813 7832 0 0,'0'0'602'0'0,"0"0"-283"0"0,0 0 282 0 0,0 0 167 0 0,0 0 31 0 0,0 0-19 0 0,0 0-111 0 0,0 0-49 0 0,-1 2-10 0 0,-4 13-195 0 0,1 0 0 0 0,1 0 0 0 0,0 0 0 0 0,1 0 0 0 0,1 0 0 0 0,0 1 0 0 0,2 1-415 0 0,-4 38 534 0 0,-10 107 418 0 0,6-69-900 0 0,4 0 0 0 0,5 33-52 0 0,0-105 1 0 0,1 0 0 0 0,0 0 0 0 0,2 0-1 0 0,3 14 51 0 0,-8-32-42 0 0,0-1 1 0 0,1 1-1 0 0,-1-1 1 0 0,1 1-1 0 0,0-1 1 0 0,0 1-1 0 0,0-1 1 0 0,0 0-1 0 0,0 0 1 0 0,0 1-1 0 0,1-1 1 0 0,-1 0-1 0 0,1 0 1 0 0,0 0-1 0 0,-1-1 1 0 0,1 1-1 0 0,0 0 1 0 0,0-1-1 0 0,0 1 1 0 0,0-1-1 0 0,0 1 1 0 0,1-1-1 0 0,0 1-9 0 0,-1-2 13 0 0,-1-1-1 0 0,1 1 0 0 0,0 0 0 0 0,-1 0 0 0 0,1-1 0 0 0,-1 1 0 0 0,1-1 0 0 0,-1 1 0 0 0,1-1 1 0 0,-1 0-1 0 0,0 0 0 0 0,1 1 0 0 0,-1-1 0 0 0,0 0 0 0 0,1-1-12 0 0,0 1 14 0 0,7-7 44 0 0,0 0-1 0 0,0-1 0 0 0,0 0 1 0 0,-2 0-1 0 0,1-1 0 0 0,-1 0 1 0 0,2-5-58 0 0,6-7 70 0 0,15-24 53 0 0,-1-3-1 0 0,-3 0 0 0 0,-1-6-122 0 0,12-20 51 0 0,91-200 283 0 0,-97 195-78 0 0,-18 45-110 0 0,-12 32-137 0 0,0 1 8 0 0,0-1 0 0 0,-1 1-1 0 0,1 0 1 0 0,-1 0 0 0 0,1-1-1 0 0,-1 1 1 0 0,0 0-1 0 0,0-1 1 0 0,0 1 0 0 0,0-2-17 0 0,-1 4-43 0 0,1-1 1 0 0,-1 1-1 0 0,1-1 1 0 0,-1 1-1 0 0,0-1 1 0 0,1 1-1 0 0,-1 0 1 0 0,0-1 0 0 0,1 1-1 0 0,-1 0 1 0 0,0-1-1 0 0,1 1 1 0 0,-1 0-1 0 0,0 0 1 0 0,0 0-1 0 0,1 0 1 0 0,-1-1-1 0 0,0 1 1 0 0,0 0-1 0 0,0 0 43 0 0,1 0-1180 0 0</inkml:trace>
  <inkml:trace contextRef="#ctx0" brushRef="#br0" timeOffset="137826.076">19746 13933 11000 0 0,'4'-6'192'0'0,"0"1"0"0"0,1 1 0 0 0,-1-1 0 0 0,1 0 0 0 0,0 1 0 0 0,2-2-192 0 0,15-13 762 0 0,-14 13 665 0 0,-6 4 1898 0 0,-8 6-1889 0 0,1 0-1104 0 0,-1 0 0 0 0,1 1 0 0 0,0 0 0 0 0,-2 2-332 0 0,-14 13 367 0 0,-4 3-105 0 0,0 1 0 0 0,1 0 0 0 0,-4 9-262 0 0,9-10 66 0 0,-3 3-23 0 0,2 2 0 0 0,-14 22-43 0 0,33-48-4 0 0,0 0 0 0 0,0 0 0 0 0,0 0-1 0 0,0 0 1 0 0,0 1 0 0 0,0-1 0 0 0,1 0-1 0 0,-1 1 1 0 0,1-1 0 0 0,-1 1-1 0 0,1-1 1 0 0,0 1 0 0 0,0-1 0 0 0,0 0-1 0 0,0 1 1 0 0,1-1 0 0 0,-1 1 0 0 0,1-1-1 0 0,-1 0 1 0 0,1 1 0 0 0,0-1 0 0 0,0 0-1 0 0,0 0 1 0 0,0 1 0 0 0,0-1 0 0 0,1 0-1 0 0,-1 0 1 0 0,1 0 0 0 0,-1 0 0 0 0,1-1-1 0 0,1 3 5 0 0,2 0-20 0 0,1 0-1 0 0,-1 0 1 0 0,1 0-1 0 0,0 0 1 0 0,0-1-1 0 0,0 0 1 0 0,0 0-1 0 0,0-1 1 0 0,1 0 0 0 0,-1 0-1 0 0,2 0 21 0 0,68 17-83 0 0,-72-18 84 0 0,0 1 0 0 0,0-1 1 0 0,0 1-1 0 0,0 0 0 0 0,0 0 0 0 0,0 0 0 0 0,-1 1 0 0 0,1-1 0 0 0,-1 1 0 0 0,0 0 0 0 0,0 0 0 0 0,0 0 0 0 0,0 0 0 0 0,0 1-1 0 0,-1-1 8 0 0,0-1 0 0 0,-1 1-1 0 0,1-1 1 0 0,-1 1 0 0 0,0-1-1 0 0,1 1 1 0 0,-1 0 0 0 0,-1-1-1 0 0,1 1 1 0 0,0 0 0 0 0,-1 0-1 0 0,1 0 1 0 0,-1 0-1 0 0,0 0 1 0 0,0 0 0 0 0,0-1-1 0 0,0 1 1 0 0,-1 0 0 0 0,1 0-1 0 0,-2 3-7 0 0,0 2 59 0 0,-1 0 0 0 0,0 0 0 0 0,0-1 0 0 0,-1 1 0 0 0,0-1 0 0 0,0 0 0 0 0,-1 0 0 0 0,-1 1-59 0 0,-18 24 129 0 0,15-19-128 0 0,0 0 1 0 0,-1-1-1 0 0,-1 0 0 0 0,0-1 0 0 0,-1 0 0 0 0,-1 0-1 0 0,-4 2-7 0 0,11-7-4 0 0,0-1 0 0 0,-1 0-1 0 0,0 0 1 0 0,0-1 0 0 0,0 0 0 0 0,0 0-1 0 0,-1-1 1 0 0,-6 3 11 0 0,6-7-2977 0 0,8-8-1994 0 0,3-6-1087 0 0</inkml:trace>
  <inkml:trace contextRef="#ctx0" brushRef="#br0" timeOffset="138311.732">19961 14331 8752 0 0,'0'0'673'0'0,"0"0"-317"0"0,0 0 289 0 0,0 0 174 0 0,1-1 40 0 0,10-4-41 0 0,-1 0 1 0 0,0 0-1 0 0,2 1-818 0 0,26-12 726 0 0,-4-1-446 0 0,-2-1 0 0 0,13-11-280 0 0,-32 20 40 0 0,-1-1-1 0 0,0 0 1 0 0,0 0-1 0 0,-1-2 1 0 0,-1 1 0 0 0,0-1-1 0 0,0-2-39 0 0,-7 11 12 0 0,-1 0 0 0 0,0 0 0 0 0,-1 0-1 0 0,1-1 1 0 0,-1 1 0 0 0,1-1 0 0 0,-1 1 0 0 0,0-1-1 0 0,0 0 1 0 0,0 1 0 0 0,-1-1 0 0 0,1 0 0 0 0,-1 0 0 0 0,0 1-1 0 0,0-1 1 0 0,0 0 0 0 0,-1 0 0 0 0,1 1 0 0 0,-1-1-1 0 0,0 0 1 0 0,0 1 0 0 0,0-1 0 0 0,-1 1 0 0 0,1-1-1 0 0,-1 0-11 0 0,-1-1 14 0 0,-1 0 0 0 0,1 1 0 0 0,0-1-1 0 0,-1 1 1 0 0,0 0 0 0 0,0 0-1 0 0,0 0 1 0 0,-1 1 0 0 0,1-1 0 0 0,-1 1-1 0 0,0 0 1 0 0,0 1 0 0 0,0-1-1 0 0,0 1 1 0 0,0 0 0 0 0,-3-1-14 0 0,3 2 1 0 0,1 0 0 0 0,-1 1 0 0 0,0-1 0 0 0,1 1 1 0 0,-1 0-1 0 0,0 0 0 0 0,0 1 0 0 0,1-1 0 0 0,-1 1 0 0 0,-3 1-1 0 0,-3 1 0 0 0,-1 0 0 0 0,1 1-1 0 0,-7 4 1 0 0,11-4-6 0 0,0 0-1 0 0,1 0 0 0 0,-1 1 0 0 0,1-1 0 0 0,0 2 0 0 0,0-1 0 0 0,-3 5 7 0 0,-9 10-40 0 0,-9 14 40 0 0,14-14-17 0 0,1 0-1 0 0,1 0 0 0 0,1 1 0 0 0,1 0 0 0 0,0 1 1 0 0,2 0-1 0 0,1 0 0 0 0,0 1 0 0 0,2 0 0 0 0,0 0 1 0 0,1 11 17 0 0,3-17-16 0 0,0 0 0 0 0,1 0 1 0 0,1 0-1 0 0,1-1 1 0 0,0 1-1 0 0,1-1 0 0 0,1 1 1 0 0,0-1-1 0 0,2 0 1 0 0,1 1 15 0 0,-7-13-4 0 0,1 0 0 0 0,0 0 1 0 0,0-1-1 0 0,0 1 1 0 0,1-1-1 0 0,-1 0 1 0 0,1 0-1 0 0,0 0 1 0 0,0 0-1 0 0,0 0 1 0 0,0-1-1 0 0,0 1 1 0 0,1-1-1 0 0,-1 0 1 0 0,1 0-1 0 0,0 0 1 0 0,-1 0-1 0 0,1-1 0 0 0,0 1 1 0 0,0-1-1 0 0,0 0 1 0 0,0 0-1 0 0,0-1 1 0 0,0 1-1 0 0,0-1 1 0 0,0 0-1 0 0,0 0 1 0 0,3 0 3 0 0,8-2 26 0 0,0 0 1 0 0,-1 0 0 0 0,1-2-1 0 0,-1 0 1 0 0,0 0 0 0 0,0-1 0 0 0,4-3-27 0 0,-7 3 33 0 0,0-1 0 0 0,0-1 0 0 0,-1 0 1 0 0,1 0-1 0 0,-2-1 0 0 0,4-2-33 0 0,17-19 39 0 0,5-8-39 0 0,-29 31-8 0 0,36-40-1276 0 0,-26 26 490 0 0</inkml:trace>
  <inkml:trace contextRef="#ctx0" brushRef="#br0" timeOffset="138981.193">20452 13898 9672 0 0,'0'0'440'0'0,"0"0"-6"0"0,0 0-150 0 0,0 1 396 0 0,29 48 2660 0 0,12 27-2522 0 0,-35-59-755 0 0,0-1 0 0 0,0 1 0 0 0,-2 0 1 0 0,0 1-1 0 0,1 14-63 0 0,1 4 57 0 0,-2-15-32 0 0,-2 0-1 0 0,-1 0 1 0 0,0 1 0 0 0,-1-1 0 0 0,-2 0-1 0 0,0 0 1 0 0,-3 11-25 0 0,-2 0 15 0 0,-1 0 0 0 0,-1-1 0 0 0,-2 0 0 0 0,-9 16-15 0 0,6-23 42 0 0,9-16-21 0 0,0 1 1 0 0,0-1 0 0 0,1 1-1 0 0,0 0-21 0 0,9-48 64 0 0,33-52-24 0 0,-29 71-73 0 0,1 0 0 0 0,10-15 33 0 0,5-8-12 0 0,2-4-3 0 0,2 2 0 0 0,1 1-1 0 0,3 1 1 0 0,34-33 15 0 0,-28 28 23 0 0,-27 32 23 0 0,1 0 0 0 0,1 0-1 0 0,10-7-45 0 0,-15 14-1266 0 0,-9 9-4203 0 0</inkml:trace>
  <inkml:trace contextRef="#ctx0" brushRef="#br0" timeOffset="139482.72">20840 14223 1376 0 0,'0'0'557'0'0,"1"0"1805"0"0,17 9 4868 0 0,4-3-3661 0 0,-9-3-2884 0 0,0-1 0 0 0,0 0 0 0 0,0-1 0 0 0,2-1-685 0 0,53-3 1130 0 0,0-3 0 0 0,0-3-1 0 0,16-7-1129 0 0,-75 15 15 0 0,1-1 32 0 0,-10 0-392 0 0,-4-1-482 0 0,2 2-743 0 0</inkml:trace>
  <inkml:trace contextRef="#ctx0" brushRef="#br0" timeOffset="140663.296">21810 13955 8752 0 0,'0'0'673'0'0,"0"0"-330"0"0,0 0 233 0 0,0 0 146 0 0,0 0 29 0 0,0 0 13 0 0,0 0 24 0 0,0 0 11 0 0,0 0 1 0 0,-2 1-74 0 0,-1 0-635 0 0,1 1 0 0 0,-1-1-1 0 0,1 1 1 0 0,-1 0 0 0 0,1 0 0 0 0,0 0-1 0 0,0 1 1 0 0,0-1 0 0 0,0 0 0 0 0,0 1-1 0 0,0 0 1 0 0,0 0-91 0 0,-20 37 420 0 0,22-40-416 0 0,-27 57 328 0 0,-4 19-332 0 0,8-17 58 0 0,14-37-40 0 0,-171 395-562 0 0,132-313 256 0 0,71-140-22 0 0,111-221-1534 0 0,-15 29 825 0 0,-60 123 1203 0 0,4 3-1 0 0,21-20-183 0 0,-80 117 72 0 0,5-7 278 0 0,1 0-1 0 0,6-6-349 0 0,-14 16 62 0 0,-1 0 0 0 0,1 1 0 0 0,0-1 0 0 0,0 0 1 0 0,0 1-1 0 0,0 0 0 0 0,0-1 0 0 0,0 1 0 0 0,0 0 0 0 0,0 0 0 0 0,1 0 0 0 0,-1 0 0 0 0,0 0 0 0 0,1 1 0 0 0,-1-1 0 0 0,1 1 0 0 0,-1-1 0 0 0,1 1 1 0 0,-1 0-63 0 0,-1 0 51 0 0,1 1 0 0 0,-1-1 0 0 0,0 1 0 0 0,0-1 0 0 0,1 1 1 0 0,-1-1-1 0 0,0 1 0 0 0,0 0 0 0 0,0 0 0 0 0,0-1 1 0 0,0 1-1 0 0,0 0 0 0 0,0 0 0 0 0,0 0 0 0 0,0 0 1 0 0,0 0-1 0 0,0 1 0 0 0,0 0-51 0 0,11 24 430 0 0,-10-21-335 0 0,1 4 19 0 0,-1 1 0 0 0,1-1 0 0 0,-1 1 0 0 0,-1 0 1 0 0,0 0-1 0 0,0 1-114 0 0,-1 64 330 0 0,-1-37-184 0 0,-5 94 53 0 0,-5-1 0 0 0,-7 0-199 0 0,12-82 38 0 0,2-15-24 0 0,-6 32-82 0 0,7-32-33 0 0,3-31 24 0 0,0 1-1 0 0,0 0 0 0 0,0 0 0 0 0,-1 0 1 0 0,1 0-1 0 0,-1 0 0 0 0,0-1 1 0 0,0 1-1 0 0,0 0 0 0 0,-1-1 1 0 0,0 1-1 0 0,1-1 0 0 0,-3 4 78 0 0,3-6-436 0 0,-2 3 609 0 0,2-3-6154 0 0,-3-10 995 0 0</inkml:trace>
  <inkml:trace contextRef="#ctx0" brushRef="#br0" timeOffset="140997.852">21744 14307 5064 0 0,'-1'1'232'0'0,"-1"-1"-146"0"0,-16 14 436 0 0,17-14-231 0 0,1 0 1 0 0,0 1-1 0 0,-1-1 1 0 0,1 0-1 0 0,0 0 1 0 0,0 0-1 0 0,-1 1 1 0 0,1-1-1 0 0,0 0 0 0 0,0 1 1 0 0,0-1-1 0 0,-1 0 1 0 0,1 0-1 0 0,0 1 1 0 0,0-1-1 0 0,0 0 1 0 0,0 1-1 0 0,0-1 1 0 0,0 0-1 0 0,0 1 0 0 0,0-1 1 0 0,0 1-1 0 0,-1-1 1 0 0,1 0-1 0 0,1 1 1 0 0,-1-1-292 0 0,4 6 4265 0 0,1-1-5246 0 0,-3-3 1126 0 0,1-1 0 0 0,-1 1 1 0 0,1-1-1 0 0,0 1 0 0 0,-1-1 0 0 0,1 0 0 0 0,0 0 0 0 0,0 0 1 0 0,-1-1-1 0 0,1 1 0 0 0,0-1 0 0 0,2 1-145 0 0,3-1 165 0 0,-1 1 0 0 0,0-2 0 0 0,1 1-1 0 0,2-1-164 0 0,4-1 91 0 0,0 1-55 0 0,0-1-1 0 0,0-1 0 0 0,0 0 1 0 0,0-1-1 0 0,-1 0 1 0 0,1-1-1 0 0,5-3-35 0 0,14-10-2971 0 0,-24 10-3084 0 0</inkml:trace>
  <inkml:trace contextRef="#ctx0" brushRef="#br0" timeOffset="141495.943">22370 14410 10592 0 0,'4'-41'1271'0'0,"-2"32"-970"0"0,-1-1 0 0 0,-1 1 0 0 0,1-1 1 0 0,-2-7-302 0 0,-1-34 1460 0 0,2 38-1153 0 0,0-1 0 0 0,0 1 0 0 0,-2 0 0 0 0,0 0 0 0 0,0 1 0 0 0,-1-1 0 0 0,-2-4-307 0 0,5 16 5 0 0,-1 0 0 0 0,1 1-1 0 0,0-1 1 0 0,-1 0 0 0 0,1 1 0 0 0,0-1 0 0 0,-1 1 0 0 0,1-1 0 0 0,-1 1 0 0 0,1-1 0 0 0,-1 1-1 0 0,1-1 1 0 0,-1 1 0 0 0,0-1 0 0 0,1 1 0 0 0,-1 0 0 0 0,1-1 0 0 0,-1 1 0 0 0,0 0 0 0 0,1-1-1 0 0,-1 1 1 0 0,0 0 0 0 0,1 0 0 0 0,-1 0 0 0 0,0 0 0 0 0,0 0 0 0 0,1 0 0 0 0,-1 0 0 0 0,0 0-1 0 0,1 0 1 0 0,-1 0 0 0 0,0 0 0 0 0,1 0 0 0 0,-1 0 0 0 0,0 0 0 0 0,0 1 0 0 0,1-1 0 0 0,-1 0-1 0 0,1 1 1 0 0,-1-1 0 0 0,0 0 0 0 0,1 1 0 0 0,-1-1 0 0 0,1 1 0 0 0,-1-1 0 0 0,1 1-5 0 0,-4 1 16 0 0,1 0 0 0 0,0 1 0 0 0,0 0 1 0 0,0 0-1 0 0,1-1 0 0 0,-1 2 0 0 0,-1 1-16 0 0,-13 20-174 0 0,2 1 0 0 0,0 0 0 0 0,2 1 0 0 0,1 0-1 0 0,1 1 1 0 0,-4 16 174 0 0,11-29-165 0 0,1-2-63 0 0,-1 0 1 0 0,2 0-1 0 0,0 0 1 0 0,0 1 0 0 0,1 3 227 0 0,1-9-139 0 0,0-6 10 0 0,2-2 22 0 0,0 0 105 0 0,0 1 1 0 0,0-1-1 0 0,0 0 1 0 0,0 0-1 0 0,0 0 1 0 0,0 0-1 0 0,0-1 1 0 0,0 1-1 0 0,0 0 1 0 0,0-1-1 0 0,0 0 1 0 0,0 1-1 0 0,-1-1 0 0 0,1 0 1 0 0,0 0-1 0 0,0 0 1 0 0,-1 0-1 0 0,1 0 2 0 0,6-5 34 0 0,0-1-1 0 0,0 1 0 0 0,1-4-33 0 0,15-11 209 0 0,-13 12-44 0 0,-1-1 0 0 0,8-8-165 0 0,-12 10 80 0 0,0 2 0 0 0,0-1 0 0 0,1 1 0 0 0,0 0 0 0 0,1 0 0 0 0,-1 1 0 0 0,1 0 0 0 0,1 0-80 0 0,-7 4 23 0 0,-1 0 0 0 0,1 1 1 0 0,0-1-1 0 0,0 0 1 0 0,0 1-1 0 0,-1 0 0 0 0,1-1 1 0 0,0 1-1 0 0,0 0 1 0 0,0 0-1 0 0,0 0 1 0 0,0 0-1 0 0,0 1 0 0 0,0-1 1 0 0,0 0-1 0 0,-1 1 1 0 0,1-1-24 0 0,0 1 15 0 0,-1 0 1 0 0,0-1-1 0 0,0 1 0 0 0,0 0 1 0 0,0-1-1 0 0,0 1 1 0 0,0 0-1 0 0,0 0 0 0 0,0 0 1 0 0,0 0-1 0 0,0 0 1 0 0,-1 0-1 0 0,1 0 0 0 0,0 1 1 0 0,-1-1-1 0 0,1 0 1 0 0,0 0-1 0 0,-1 0 0 0 0,0 1 1 0 0,1-1-1 0 0,-1 0 1 0 0,0 1-1 0 0,0-1 0 0 0,1 0-14 0 0,1 22 95 0 0,-1 0 0 0 0,-1-1 1 0 0,-1 1-1 0 0,-1-1 1 0 0,-1 1-1 0 0,-2 5-96 0 0,2-9 24 0 0,2 0 0 0 0,0 6-24 0 0,0-6 15 0 0,0 0-1 0 0,-2 6-14 0 0,-9 55 14 0 0,4-22 36 0 0,-9 29-50 0 0,2-17 8 0 0,3-19 144 0 0,-1 1-152 0 0,-8 24 172 0 0,5-16 517 0 0,-7 9-689 0 0,17-51 257 0 0,-2 0-1 0 0,0-1 1 0 0,-1 1 0 0 0,-1-2-1 0 0,-10 14-256 0 0,17-26 46 0 0,0 0 55 0 0,-1 1 0 0 0,1-1 0 0 0,-1 1 0 0 0,0-1 1 0 0,0 0-1 0 0,-1-1 0 0 0,0 2-101 0 0,3-4 28 0 0,0 0-1 0 0,0-1 1 0 0,0 1-1 0 0,0 0 1 0 0,0-1-1 0 0,1 1 1 0 0,-1-1-1 0 0,-1 1 1 0 0,1-1 0 0 0,0 0-1 0 0,0 0 1 0 0,0 0-1 0 0,0 0 1 0 0,0 0-1 0 0,0-1 1 0 0,0 1 0 0 0,0 0-1 0 0,0-1 1 0 0,0 0-1 0 0,0 1 1 0 0,1-1-1 0 0,-2-1-27 0 0,-2 0 7 0 0,1-1 0 0 0,0 1 0 0 0,0-1 0 0 0,0 0-1 0 0,1 0 1 0 0,-1-1 0 0 0,1 1 0 0 0,-1-1 0 0 0,1 0-1 0 0,0 1 1 0 0,-1-5-7 0 0,-7-10-388 0 0,1 0-1 0 0,-1-4 389 0 0,6 10-407 0 0,-29-56-2819 0 0,21 26-2846 0 0</inkml:trace>
  <inkml:trace contextRef="#ctx0" brushRef="#br0" timeOffset="142417.815">22693 14407 10592 0 0,'-8'0'818'0'0,"7"0"-500"0"0,1 0-126 0 0,0 0 0 0 0,0 0 0 0 0,0 0 88 0 0,0 0 370 0 0,3 0 166 0 0,8 0-535 0 0,0-1-1 0 0,0 0 0 0 0,1-1 1 0 0,-1-1-1 0 0,0 1 0 0 0,-1-2 1 0 0,1 1-1 0 0,-1-2 0 0 0,1 1 0 0 0,-1-1 1 0 0,0-1-1 0 0,0-1-280 0 0,50-46 399 0 0,-55 47-393 0 0,0 0 1 0 0,0-1 0 0 0,-1 1-1 0 0,1-1 1 0 0,-2 0 0 0 0,1-1-1 0 0,-1 1 1 0 0,2-4-7 0 0,-4 6-53 0 0,0 0 1 0 0,1 0-1 0 0,-2 1 0 0 0,1-1 0 0 0,-1 0 1 0 0,1 0-1 0 0,-1 0 0 0 0,-1 0 0 0 0,1 0 1 0 0,-1 0-1 0 0,1 0 0 0 0,-1 1 0 0 0,-1-1 0 0 0,1 0 1 0 0,-2-2 52 0 0,2 5-54 0 0,0 0 1 0 0,0-1-1 0 0,0 1 1 0 0,0 0-1 0 0,0 0 1 0 0,-1 0-1 0 0,1 0 0 0 0,-1 0 1 0 0,1 0-1 0 0,-1 0 1 0 0,0 1-1 0 0,0-1 1 0 0,0 1-1 0 0,0-1 1 0 0,0 1-1 0 0,0 0 1 0 0,0-1-1 0 0,0 1 1 0 0,-1 0-1 0 0,1 0 1 0 0,0 1-1 0 0,-1-1 1 0 0,1 0-1 0 0,0 1 1 0 0,-1 0-1 0 0,1-1 0 0 0,-1 1 1 0 0,1 0-1 0 0,-1 0 1 0 0,-2 1 53 0 0,1 0-79 0 0,-1 0 1 0 0,0 0 0 0 0,1 0-1 0 0,-1 1 1 0 0,1 0-1 0 0,-1 0 1 0 0,1 0-1 0 0,0 0 1 0 0,0 1-1 0 0,0 0 1 0 0,-2 1 78 0 0,-5 5-138 0 0,1 1 0 0 0,0 1-1 0 0,-1 1 139 0 0,-9 10-78 0 0,7-8 52 0 0,1 1 1 0 0,1 0-1 0 0,0 1 0 0 0,1 0 1 0 0,1 0-1 0 0,0 1 0 0 0,1 0 1 0 0,-3 13 25 0 0,3-10-10 0 0,4-12 19 0 0,1 0 1 0 0,0 0-1 0 0,0 0 1 0 0,1 0 0 0 0,0 1-1 0 0,0-1 1 0 0,1 1-1 0 0,0 0-9 0 0,1 6 39 0 0,0-1 0 0 0,1 1 0 0 0,1-1 0 0 0,0 1-1 0 0,1-1 1 0 0,1 1-39 0 0,-3-11 18 0 0,0-1-1 0 0,0 0 0 0 0,0 0 1 0 0,0 0-1 0 0,1 0 0 0 0,-1-1 1 0 0,1 1-1 0 0,0 0 0 0 0,0-1 1 0 0,0 1-1 0 0,0-1 0 0 0,0 1 1 0 0,0-1-1 0 0,1 0 0 0 0,-1 0 1 0 0,1 0-1 0 0,0 0 0 0 0,-1 0 1 0 0,1-1-1 0 0,0 1 0 0 0,0-1 1 0 0,0 0-1 0 0,0 0 0 0 0,0 0 1 0 0,0 0-1 0 0,1-1 1 0 0,-1 1-1 0 0,0-1 0 0 0,0 0 1 0 0,1 0-18 0 0,3 0 64 0 0,0-1 1 0 0,0 0 0 0 0,0 0-1 0 0,-1 0 1 0 0,1-1-1 0 0,0 0 1 0 0,-1-1 0 0 0,1 1-1 0 0,-1-1 1 0 0,0-1 0 0 0,0 1-1 0 0,0-1-64 0 0,14-10 339 0 0,-1-1 0 0 0,14-14-339 0 0,-23 20 100 0 0,4-4 29 0 0,-2-1 1 0 0,0 0-1 0 0,5-8-129 0 0,-3 4 318 0 0,0 1 0 0 0,3-3-318 0 0,4-2 497 0 0,-21 21-495 0 0,1 1 1 0 0,-1 0-1 0 0,0 0 0 0 0,0 0 0 0 0,0-1 1 0 0,1 1-1 0 0,-1 0 0 0 0,0 0 0 0 0,0 0 1 0 0,1 0-1 0 0,-1 0 0 0 0,0-1 0 0 0,0 1 0 0 0,1 0 1 0 0,-1 0-1 0 0,0 0 0 0 0,0 0 0 0 0,1 0 1 0 0,-1 0-1 0 0,0 0 0 0 0,0 0 0 0 0,1 0 1 0 0,-1 0-1 0 0,0 0 0 0 0,1 0 0 0 0,-1 0 1 0 0,0 0-1 0 0,1 0-2 0 0,-1 1 7 0 0,1-1-1 0 0,-1 1 1 0 0,1-1 0 0 0,-1 1 0 0 0,0-1 0 0 0,1 1 0 0 0,-1 0-1 0 0,1-1 1 0 0,-1 1 0 0 0,0 0 0 0 0,0-1 0 0 0,1 1-1 0 0,-1-1 1 0 0,0 1 0 0 0,0 0 0 0 0,0-1 0 0 0,0 1 0 0 0,0 0-1 0 0,0 0 1 0 0,0-1 0 0 0,0 1 0 0 0,0 0-7 0 0,-2 19 162 0 0,0-10-76 0 0,-2 22 98 0 0,-2 0 0 0 0,-6 18-184 0 0,11-45 8 0 0,-15 57-22 0 0,2 0 0 0 0,3 2 14 0 0,10-14-260 0 0,1-48 196 0 0,2-3 42 0 0,-1 0-1 0 0,0 0 1 0 0,0 0-1 0 0,0 0 0 0 0,0 0 1 0 0,1 0-1 0 0,-1 0 0 0 0,1 0 1 0 0,-1 1-1 0 0,1-2 23 0 0,10-4-110 0 0,4-9-46 0 0,-1 0 0 0 0,-1 0 0 0 0,0-2-1 0 0,-1 0 1 0 0,0-1 156 0 0,26-33-336 0 0,4 3 160 0 0,-18 21 85 0 0,-1-2-1 0 0,4-8 92 0 0,-23 30 16 0 0,0 1-1 0 0,0 1 1 0 0,1-1-1 0 0,0 1 0 0 0,-1 0 1 0 0,2 0-1 0 0,-1 0-15 0 0,22-17 280 0 0,-26 20-212 0 0,-1 1 0 0 0,0 0-1 0 0,1 0 1 0 0,-1-1-1 0 0,1 1 1 0 0,-1 0 0 0 0,1 0-1 0 0,-1 1 1 0 0,1-1-1 0 0,0 0 1 0 0,-1 0-1 0 0,1 1 1 0 0,0-1 0 0 0,0 1-1 0 0,0-1 1 0 0,-1 1-68 0 0,7 11 590 0 0,-7-8-542 0 0,0 0 0 0 0,1 1 0 0 0,-1-1 0 0 0,-1 0-1 0 0,1 0 1 0 0,0 1 0 0 0,-1-1 0 0 0,0 0-1 0 0,0 0 1 0 0,0 1 0 0 0,0-1 0 0 0,0 0-1 0 0,-1 1 1 0 0,1-1 0 0 0,-1 0-48 0 0,-3 12 163 0 0,0-1-1 0 0,-5 12-162 0 0,4-13 68 0 0,-17 62 65 0 0,15-47-104 0 0,-1 0 35 0 0,-2 23-64 0 0,10-48-7 0 0,0 0-1 0 0,0 0 1 0 0,0 0-1 0 0,1 0 0 0 0,-1 0 1 0 0,1 0-1 0 0,-1 0 1 0 0,1-1-1 0 0,0 1 1 0 0,0 0-1 0 0,2 1 8 0 0,-3-3-18 0 0,1 0-124 0 0,0 0 0 0 0,0-1-1 0 0,-1 1 1 0 0,1 0 0 0 0,0-1 0 0 0,0 1-1 0 0,0-1 1 0 0,1 1 0 0 0,-1-1 0 0 0,0 1-1 0 0,0-1 1 0 0,0 0 0 0 0,0 1 0 0 0,0-1-1 0 0,0 0 1 0 0,1 0 0 0 0,-1 0 0 0 0,0 0-1 0 0,0 0 143 0 0,13-6-4291 0 0,3-2-1221 0 0</inkml:trace>
  <inkml:trace contextRef="#ctx0" brushRef="#br0" timeOffset="142769.123">23959 13824 9216 0 0,'0'0'706'0'0,"0"0"-199"0"0,0 0 886 0 0,0 0 434 0 0,0 0 86 0 0,0 2-201 0 0,-3 14-722 0 0,-3 10-511 0 0,-56 157 303 0 0,43-122-532 0 0,-22 95 203 0 0,23-83-271 0 0,9-38-115 0 0,2 0-1 0 0,1 1 1 0 0,1 0 0 0 0,3 0-1 0 0,1 23-66 0 0,1-46 0 0 0,2-1 0 0 0,0 0 0 0 0,0 0 0 0 0,1 0 0 0 0,0-1 0 0 0,1 1 0 0 0,4 8 0 0 0,-6-17-27 0 0,-1-1 0 0 0,1 1 0 0 0,0 0 0 0 0,0-1 0 0 0,0 0 0 0 0,0 1 0 0 0,0-1 0 0 0,0 0 0 0 0,0 0 0 0 0,1 0 0 0 0,-1-1 0 0 0,1 1 0 0 0,0-1 0 0 0,-1 1 0 0 0,1-1 0 0 0,0 0 0 0 0,0 0 0 0 0,0 0 0 0 0,0 0 0 0 0,0 0 0 0 0,0-1 0 0 0,0 1 0 0 0,0-1 0 0 0,0 0 0 0 0,0 0 0 0 0,0 0 0 0 0,0 0 0 0 0,0-1 0 0 0,0 1 0 0 0,0-1 0 0 0,0 0 0 0 0,0 0 0 0 0,0 0 0 0 0,0 0 0 0 0,-1 0 0 0 0,1-1 0 0 0,0 1 0 0 0,-1-1 0 0 0,1 0 0 0 0,0 0 27 0 0,13-11-417 0 0,0 0-1 0 0,-1-1 1 0 0,-1-1-1 0 0,0-1 0 0 0,0 0 418 0 0,-8 8-262 0 0,0 0-1 0 0,-1 0 1 0 0,0-1-1 0 0,0 1 1 0 0,0-1-1 0 0,-1-1 1 0 0,-1 1-1 0 0,0 0 1 0 0,0-1 262 0 0,6-14-789 0 0</inkml:trace>
  <inkml:trace contextRef="#ctx0" brushRef="#br0" timeOffset="143125.948">23559 14342 15088 0 0,'0'0'693'0'0,"0"0"-21"0"0,2 0-432 0 0,9-1 246 0 0,1-1 0 0 0,-1-1 0 0 0,1 1 0 0 0,-1-2-1 0 0,6-2-485 0 0,11-3 864 0 0,59-15 747 0 0,80-25-538 0 0,-8-1-4096 0 0,-125 39-4128 0 0</inkml:trace>
  <inkml:trace contextRef="#ctx0" brushRef="#br0" timeOffset="-188782.299">11289 6001 11976 0 0,'-2'0'170'0'0,"-2"0"222"0"0,3 0-197 0 0,0 0-2 0 0,-1 0 278 0 0,4-2-303 0 0,0-3-119 0 0,-1 3-7 0 0,5-5-51 0 0,-1 0 1 0 0,1 0 0 0 0,6-5 8 0 0,7-4-306 0 0,15-11 306 0 0,53-32 942 0 0,26-11-942 0 0,-11 8 581 0 0,239-145 991 0 0,-109 77-1057 0 0,-20 18-285 0 0,200-109-137 0 0,99-59 20 0 0,-370 204-67 0 0,103-60 78 0 0,-180 99-46 0 0,-36 22 6 0 0,-1 0 0 0 0,0-2 0 0 0,22-20-84 0 0,-6 2 23 0 0,-9 8-1353 0 0,3-6 1330 0 0,-18 13-4056 0 0,-6 1-1324 0 0</inkml:trace>
  <inkml:trace contextRef="#ctx0" brushRef="#br0" timeOffset="-188433.041">13620 4082 13824 0 0,'0'0'629'0'0,"0"-1"-575"0"0,0 0 0 0 0,0 1 0 0 0,0-1 1 0 0,0 0-1 0 0,0 0 0 0 0,0 0 0 0 0,0 0 0 0 0,1 0 0 0 0,-1 0 1 0 0,0 0-1 0 0,1 1 0 0 0,-1-1 0 0 0,0 0 0 0 0,1 0 0 0 0,-1 1 1 0 0,1-2-55 0 0,5 0 0 0 0,-1 0 0 0 0,0 0 0 0 0,1 0 0 0 0,-1 0 0 0 0,1 1 0 0 0,0 0 0 0 0,-1 0 0 0 0,1 1 0 0 0,3 0 0 0 0,10-2 0 0 0,-4 0-1 0 0,168-20-10 0 0,131 11 288 0 0,-299 11-242 0 0,17-1 80 0 0,0 2 0 0 0,0 1 0 0 0,0 2 0 0 0,0 1-115 0 0,1 2 109 0 0,-26-7-78 0 0,1 1-1 0 0,-1 1 0 0 0,0 0 0 0 0,1 0 0 0 0,-1 0 0 0 0,0 1 1 0 0,-1-1-1 0 0,1 2 0 0 0,0-1 0 0 0,-1 1 0 0 0,0 0 0 0 0,4 3-29 0 0,-8-5 9 0 0,0 0 1 0 0,0 1 0 0 0,-1-1 0 0 0,1 0 0 0 0,-1 0 0 0 0,1 1 0 0 0,-1-1 0 0 0,0 1 0 0 0,0-1 0 0 0,0 1 0 0 0,0 0 0 0 0,-1-1 0 0 0,1 1 0 0 0,-1 0 0 0 0,1-1 0 0 0,-1 1 0 0 0,0 0 0 0 0,0 0-1 0 0,0 0 1 0 0,-1-1 0 0 0,1 1 0 0 0,-1 0 0 0 0,1-1 0 0 0,-1 1 0 0 0,-1 2-11 0 0,-2 7 61 0 0,-1 1 1 0 0,0-1-1 0 0,-2 0 0 0 0,-4 7-61 0 0,11-18 1 0 0,-19 29 66 0 0,-1-2-1 0 0,-1 1 1 0 0,-7 4-67 0 0,-74 76-690 0 0,12-14-3434 0 0,5 5-1229 0 0</inkml:trace>
  <inkml:trace contextRef="#ctx0" brushRef="#br0" timeOffset="-187393.773">14373 8279 10592 0 0,'0'0'818'0'0,"2"1"-532"0"0,12 8-303 0 0,4 2-126 0 0,-2 0 0 0 0,1 1 0 0 0,0 1 143 0 0,-1 2 121 0 0,0 1 0 0 0,0 0-1 0 0,-2 1 1 0 0,0 1 0 0 0,-1 0-1 0 0,-1 1 1 0 0,-1 0 0 0 0,1 3-121 0 0,15 30 194 0 0,4 6 241 0 0,5 22-435 0 0,63 174 1283 0 0,38 171-1283 0 0,23 86 344 0 0,-88-282-1182 0 0,-63-194-20 0 0,-1 1 0 0 0,-1 12 858 0 0,-5-31-443 0 0,-1-1 0 0 0,-1 6 443 0 0</inkml:trace>
  <inkml:trace contextRef="#ctx0" brushRef="#br0" timeOffset="-187044.664">14688 9930 11112 0 0,'-4'3'126'0'0,"0"0"-1"0"0,0 1 1 0 0,0-1 0 0 0,0 1 0 0 0,1 0 0 0 0,0 0 0 0 0,0 0-126 0 0,1-1 23 0 0,1-1 0 0 0,0 0 1 0 0,0 1-1 0 0,0-1 0 0 0,0 1 1 0 0,0-1-1 0 0,0 1 0 0 0,1-1 1 0 0,-1 1-1 0 0,1-1 1 0 0,0 1-1 0 0,0 0 0 0 0,0-1 1 0 0,0 3-24 0 0,6 53-21 0 0,3 0 0 0 0,10 35 21 0 0,-13-69 14 0 0,1-1 0 0 0,2 0 1 0 0,0-1-1 0 0,1 0 0 0 0,1 0 0 0 0,1-1 0 0 0,11 15-14 0 0,0-5 3 0 0,3 5 38 0 0,31 32-41 0 0,-48-58 14 0 0,0-1 0 0 0,1 0-1 0 0,0-1 1 0 0,0 0-1 0 0,1-1 1 0 0,0 0 0 0 0,0 0-1 0 0,12 4-13 0 0,-18-10 47 0 0,1 1 0 0 0,-1 0 0 0 0,1-1 0 0 0,-1 0 0 0 0,1 0 0 0 0,0-1 0 0 0,-1 0 0 0 0,1 0 0 0 0,-1 0 0 0 0,1-1 0 0 0,0 1 0 0 0,-1-1 0 0 0,1-1 0 0 0,-1 1 0 0 0,0-1 0 0 0,1 0 0 0 0,-1 0 0 0 0,0 0 0 0 0,0-1 1 0 0,0 0-1 0 0,0 0 0 0 0,-1 0 0 0 0,1 0 0 0 0,-1-1-47 0 0,13-11 234 0 0,0-1 1 0 0,-2 0 0 0 0,0-1 0 0 0,-1-1 0 0 0,5-9-235 0 0,53-74 242 0 0,-4-4 0 0 0,42-90-242 0 0,-58 87-3687 0 0,-1-5-1303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55:09.76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4490 15294 8288 0 0,'0'0'381'0'0,"0"0"-6"0"0,2-1-242 0 0,4-4 179 0 0,-4 3 1231 0 0,9 6 1829 0 0,-11-4-3270 0 0,1 0 0 0 0,0 0 0 0 0,-1 0 1 0 0,1 0-1 0 0,0 1 0 0 0,-1-1 0 0 0,1 0 1 0 0,0 0-1 0 0,-1 1 0 0 0,1-1 0 0 0,0 0 0 0 0,-1 1 1 0 0,1-1-1 0 0,-1 1 0 0 0,1-1 0 0 0,-1 1 0 0 0,1-1 1 0 0,-1 1-1 0 0,1-1 0 0 0,-1 1 0 0 0,0-1 1 0 0,1 1-1 0 0,-1 0 0 0 0,0-1 0 0 0,1 1 0 0 0,-1 0 1 0 0,0-1-1 0 0,0 1 0 0 0,1 0 0 0 0,-1-1 0 0 0,0 1 1 0 0,0 0-1 0 0,0-1 0 0 0,0 1 0 0 0,0 0 0 0 0,0-1 1 0 0,0 1-1 0 0,0 0 0 0 0,-1 0-102 0 0,2 14 601 0 0,1 0 0 0 0,0 0 0 0 0,1 2-601 0 0,0-1 220 0 0,0 1 1 0 0,-2-1-1 0 0,0 3-220 0 0,-1 11 159 0 0,-1-6-44 0 0,2 0 0 0 0,1 9-115 0 0,0-14-42 0 0,-1 1 0 0 0,-1 0-1 0 0,0-1 1 0 0,-2 1 0 0 0,-2 14 42 0 0,0-15-1097 0 0,0 0 0 0 0,-2 0 0 0 0,-3 9 1097 0 0,-3-3-6517 0 0</inkml:trace>
  <inkml:trace contextRef="#ctx0" brushRef="#br0" timeOffset="331.827">4452 14788 13360 0 0,'-25'0'2201'0'0,"25"9"-473"0"0,0-3-1440 0 0,1 0 0 0 0,0 0 0 0 0,0 0 0 0 0,3 5-288 0 0,2 18 125 0 0,-5-23-114 0 0,1 0 0 0 0,0-1 0 0 0,0 1 0 0 0,0-1 0 0 0,0 0 0 0 0,3 4-11 0 0,4 10-1 0 0,2 6-1259 0 0,0-2-1 0 0,7 10 1261 0 0,-6-14-1422 0 0</inkml:trace>
  <inkml:trace contextRef="#ctx0" brushRef="#br0" timeOffset="682.271">4728 15172 3680 0 0,'9'4'284'0'0,"-1"3"-187"0"0,-5 1 1028 0 0,1 0 0 0 0,-1 0 0 0 0,0 0 0 0 0,-1 0-1 0 0,0 0 1 0 0,0 1 0 0 0,-1-1 0 0 0,0 1 0 0 0,0 6-1125 0 0,3 22 1820 0 0,-1-8-1102 0 0,-1 0 0 0 0,-1 0 0 0 0,-2 12-718 0 0,0 4 226 0 0,-4 59-123 0 0,2-56-104 0 0,-4 15-51 0 0,4-44-34 0 0,1 1 1 0 0,0-1-1 0 0,2 1 1 0 0,1 8 85 0 0,-3-4-157 0 0,2-22 128 0 0,-1 0 1 0 0,1 1 0 0 0,0-1 0 0 0,-1 0 0 0 0,1 0 0 0 0,0 1 0 0 0,1-1 0 0 0,-1 0 0 0 0,0 0-1 0 0,0 1 1 0 0,1-1 0 0 0,0 0 0 0 0,0 2 28 0 0,-1-4-7 0 0,1 0 1 0 0,-1 0-1 0 0,0 0 0 0 0,1 0 0 0 0,-1-1 0 0 0,1 1 1 0 0,-1 0-1 0 0,0 0 0 0 0,1 0 0 0 0,-1 0 1 0 0,0 0-1 0 0,1-1 0 0 0,-1 1 0 0 0,0 0 0 0 0,1 0 1 0 0,-1 0-1 0 0,0-1 0 0 0,1 1 0 0 0,-1 0 1 0 0,0-1-1 0 0,0 1 0 0 0,1 0 0 0 0,-1 0 0 0 0,0-1 7 0 0,3-4-33 0 0,0 1 0 0 0,0-1 0 0 0,-1 0-1 0 0,0 0 1 0 0,0-1 0 0 0,1-1 33 0 0,6-15-73 0 0,-9 21 71 0 0,13-21-61 0 0,-2-2 0 0 0,-1 1-1 0 0,3-11 64 0 0,-1 0 110 0 0,2 0-1 0 0,1 2 1 0 0,1 0-1 0 0,2 0 1 0 0,1 2-1 0 0,1 0 1 0 0,2 2-1 0 0,1 0 1 0 0,15-13-110 0 0,-7 7 277 0 0,-17 19-20 0 0,0-1-1 0 0,1 2 0 0 0,14-10-256 0 0,-25 21 30 0 0,0-1 87 0 0,1 1 0 0 0,0 0 1 0 0,0 0-1 0 0,0 0 0 0 0,0 0 0 0 0,5-1-117 0 0,-9 4 23 0 0,0 0 0 0 0,0 0 0 0 0,0-1 0 0 0,0 1 0 0 0,0 0 0 0 0,0 0 0 0 0,0 0 0 0 0,-1 0 0 0 0,1 0 0 0 0,0 0 0 0 0,0 1 0 0 0,0-1 0 0 0,0 0 0 0 0,0 0 0 0 0,0 1 0 0 0,0-1 0 0 0,0 0 0 0 0,0 1-23 0 0,0 0 15 0 0,0 0 0 0 0,0 0 1 0 0,0 0-1 0 0,0 0 1 0 0,0 0-1 0 0,-1 0 0 0 0,1 0 1 0 0,0 0-1 0 0,-1 0 1 0 0,1 0-1 0 0,0 1 0 0 0,-1-1 1 0 0,1 0-1 0 0,-1 0 1 0 0,0 1-1 0 0,0-1 0 0 0,1 0-15 0 0,-1 3 33 0 0,0 0-1 0 0,0 0 0 0 0,0-1 1 0 0,0 1-1 0 0,0 0 1 0 0,-1-1-1 0 0,0 1 0 0 0,1 0 1 0 0,-1-1-1 0 0,-1 2-32 0 0,-4 22 108 0 0,5-10-46 0 0,1-10-37 0 0,0 0 1 0 0,-1-1 0 0 0,0 1 0 0 0,0-1 0 0 0,-1 5-26 0 0,-10 22 30 0 0,5-16-6 0 0,2 0-1 0 0,0 0 0 0 0,1 2-23 0 0,-12 42 54 0 0,10-44-56 0 0,2-1-1 0 0,0 1 1 0 0,1-1-1 0 0,1 1 0 0 0,0 7 3 0 0,2-22-56 0 0,0 0-1 0 0,0 0 0 0 0,0 0 1 0 0,0 0-1 0 0,0 0 1 0 0,1 0-1 0 0,-1 0 0 0 0,1 0 1 0 0,0 0-1 0 0,-1 0 0 0 0,1-1 1 0 0,0 1-1 0 0,0 0 0 0 0,0 0 1 0 0,0-1-1 0 0,0 1 1 0 0,1 0-1 0 0,-1-1 0 0 0,0 0 1 0 0,1 1-1 0 0,-1-1 0 0 0,1 0 1 0 0,-1 1-1 0 0,1-1 1 0 0,0 0-1 0 0,-1 0 0 0 0,1 0 1 0 0,0-1-1 0 0,0 1 0 0 0,0 0 1 0 0,0-1-1 0 0,0 1 0 0 0,0-1 1 0 0,0 0-1 0 0,0 1 1 0 0,0-1-1 0 0,0 0 0 0 0,0 0 1 0 0,0 0-1 0 0,0-1 0 0 0,0 1 1 0 0,1-1 56 0 0,12-4-1226 0 0</inkml:trace>
  <inkml:trace contextRef="#ctx0" brushRef="#br0" timeOffset="1012.555">6103 14536 15664 0 0,'-4'-2'188'0'0,"-1"0"0"0"0,1 0 1 0 0,-1 1-1 0 0,0-1 1 0 0,0 1-1 0 0,1 0 1 0 0,-1 0-1 0 0,0 1 0 0 0,-1 0-188 0 0,2 0 80 0 0,-1 0 0 0 0,1 0 0 0 0,0 1-1 0 0,-1 0 1 0 0,1 0 0 0 0,-1 0-1 0 0,1 1 1 0 0,0-1 0 0 0,0 1-1 0 0,0 0 1 0 0,-1 1-80 0 0,-6 4 494 0 0,0 1 0 0 0,1 0 1 0 0,-2 2-495 0 0,-9 8 139 0 0,-1 2 6 0 0,1 0 0 0 0,1 2 0 0 0,1 0 0 0 0,0 1-1 0 0,2 1 1 0 0,-7 14-145 0 0,7-8 132 0 0,1 1 0 0 0,2 1 0 0 0,1 0 0 0 0,1 1 0 0 0,2 1-132 0 0,-12 52 162 0 0,-3 35-162 0 0,-10 121-84 0 0,7 43 84 0 0,20-179-132 0 0,-11 98-410 0 0,13-130 258 0 0,4-46 18 0 0,0 1-1 0 0,-2-1 1 0 0,-1 0 0 0 0,-2-1-1 0 0,-2 5 267 0 0,9-30-220 0 0,-1 0 0 0 0,0 0 0 0 0,0 0 0 0 0,-1 0 0 0 0,1 0 0 0 0,0 0 0 0 0,-1 0 0 0 0,0 0 220 0 0,1-1-1655 0 0</inkml:trace>
  <inkml:trace contextRef="#ctx0" brushRef="#br0" timeOffset="1402.829">5275 15409 16272 0 0,'0'0'743'0'0,"0"0"-17"0"0,3 0-465 0 0,124 23 1994 0 0,-83-15-1314 0 0,0-1 1 0 0,0-2 0 0 0,26-2-942 0 0,-4-2 394 0 0,-23 1-189 0 0,-1-3-1 0 0,0-1 1 0 0,6-3-205 0 0,-6-1 7 0 0,-1-2-1 0 0,18-8-6 0 0,-59 16-3 0 0,1 0 0 0 0,-1 0-1 0 0,0 0 1 0 0,0 0 0 0 0,0 0-1 0 0,1-1 1 0 0,-1 1 0 0 0,0 0-1 0 0,0 0 1 0 0,0 0 0 0 0,1 0 0 0 0,-1 0-1 0 0,0 0 1 0 0,0 0 0 0 0,0 0-1 0 0,1 0 1 0 0,-1 0 0 0 0,0 0-1 0 0,0 0 1 0 0,1 0 0 0 0,-1 0-1 0 0,0 1 1 0 0,0-1 0 0 0,0 0 0 0 0,1 0-1 0 0,-1 0 1 0 0,0 0 0 0 0,0 0-1 0 0,0 0 1 0 0,0 0 0 0 0,1 1-1 0 0,-1-1 1 0 0,0 0 0 0 0,0 0-1 0 0,0 0 1 0 0,0 0 0 0 0,0 1-1 0 0,1-1 1 0 0,-1 0 0 0 0,0 0 0 0 0,0 0 3 0 0,-2 13-329 0 0,-16 23-432 0 0,9-19 554 0 0,5-7 207 0 0,0 1 0 0 0,0 0 0 0 0,-2 11 0 0 0,-4 22 38 0 0,6-29-13 0 0,0 1 0 0 0,2-1 1 0 0,0 1-1 0 0,-1 13-25 0 0,3 14 41 0 0,-1 4-26 0 0,3 8-15 0 0,0-40-1 0 0,0 1 1 0 0,0-1-1 0 0,2 1 1 0 0,0-1-1 0 0,3 7 1 0 0,-6-19-1 0 0,0 0 0 0 0,0-1 0 0 0,0 1-1 0 0,0-1 1 0 0,1 1 0 0 0,-1-1 0 0 0,1 0 0 0 0,-1 1-1 0 0,1-1 1 0 0,0 0 0 0 0,0 0 0 0 0,0 0 0 0 0,0-1-1 0 0,1 1 1 0 0,-1 0 0 0 0,0-1 0 0 0,1 1-1 0 0,-1-1 1 0 0,1 0 0 0 0,-1 0 0 0 0,1 0 0 0 0,-1 0-1 0 0,1 0 1 0 0,0-1 0 0 0,0 1 0 0 0,-1-1 0 0 0,1 0-1 0 0,0 1 1 0 0,0-1 0 0 0,0-1 0 0 0,-1 1-1 0 0,1 0 1 0 0,0-1 0 0 0,0 1 0 0 0,-1-1 0 0 0,1 0-1 0 0,0 0 1 0 0,-1 0 0 0 0,1 0 0 0 0,-1 0 0 0 0,1-1-1 0 0,-1 1 1 0 0,0-1 0 0 0,2 0 1 0 0,5-7 19 0 0,0 0-1 0 0,-1 0 1 0 0,0-1 0 0 0,-1 0-1 0 0,0 0 1 0 0,5-10-19 0 0,1 0 16 0 0,2-4-9 0 0,-2 0 0 0 0,0-1 0 0 0,-1 0 0 0 0,-2-1 0 0 0,-1 0 0 0 0,-1-1 1 0 0,-1 0-1 0 0,-1 0 0 0 0,-2 0 0 0 0,0-1 0 0 0,-2 0 0 0 0,-1 1 0 0 0,-2-17-7 0 0,0 32-80 0 0,0 0 1 0 0,-1 0-1 0 0,-1 0 0 0 0,1 0 1 0 0,-2 0-1 0 0,0 1 0 0 0,0 0 1 0 0,-5-10 79 0 0,7 19-35 0 0,1 0 0 0 0,0 0 0 0 0,-1 0 0 0 0,0 0 0 0 0,1 0 0 0 0,-1 0 0 0 0,0 1 0 0 0,0-1 0 0 0,0 0 0 0 0,0 1 0 0 0,0 0 0 0 0,0-1 0 0 0,-1 1 0 0 0,1 0 0 0 0,0 0 0 0 0,-1 0 0 0 0,1 0 0 0 0,-1 1 0 0 0,1-1 0 0 0,-1 1 0 0 0,1 0 0 0 0,-1-1 0 0 0,1 1 0 0 0,-2 0 35 0 0,-3 1-65 0 0,1 0 0 0 0,0 0 0 0 0,-1 0 0 0 0,1 0 0 0 0,0 1 1 0 0,0 0-1 0 0,0 1 0 0 0,0-1 0 0 0,0 2 65 0 0,-10 4-185 0 0,1 0 1 0 0,-13 10 184 0 0,23-14-16 0 0,0-1-1 0 0,1 1 0 0 0,-1 1 1 0 0,1-1-1 0 0,-1 1 0 0 0,1 0 0 0 0,1 0 1 0 0,-1 0-1 0 0,-2 4 17 0 0,3 0-67 0 0,7 1 1 0 0,-2-8 59 0 0,-1 0 1 0 0,1 0-1 0 0,0-1 0 0 0,0 1 1 0 0,0-1-1 0 0,0 1 0 0 0,0-1 1 0 0,0 0-1 0 0,1 0 1 0 0,-1 0-1 0 0,0 0 0 0 0,1 0 1 0 0,1 0 6 0 0,35 7 2 0 0,-36-8-4 0 0,3 1 22 0 0,-1-1-1 0 0,0 0 1 0 0,0-1-1 0 0,0 1 0 0 0,0-1 1 0 0,5-1-20 0 0,15-2 107 0 0,-12 1-73 0 0,0 0 0 0 0,0 0 0 0 0,0-2 0 0 0,11-4-34 0 0,14-9-24 0 0,-37 18-93 0 0,-1 0-14 0 0,0 0-1325 0 0,0 0-5311 0 0</inkml:trace>
  <inkml:trace contextRef="#ctx0" brushRef="#br0" timeOffset="-7341.399">497 15270 6912 0 0,'0'0'314'0'0,"0"0"-6"0"0,0 0 79 0 0,0 0 1065 0 0,0 0 489 0 0,2 0 99 0 0,11-3-80 0 0,-9 3-1730 0 0,-1-1-1 0 0,1 1 0 0 0,-1-1 0 0 0,1 0 0 0 0,-1-1 0 0 0,1 1 0 0 0,0-1-229 0 0,107-49 2573 0 0,-55 27-1562 0 0,9-8-1011 0 0,47-21 449 0 0,-85 38-373 0 0,-14 9-23 0 0,0-1 0 0 0,-1-1 0 0 0,0 0 0 0 0,5-5-53 0 0,-12 9 80 0 0,-4 3 0 0 0,1-5-165 0 0,-18 16-2007 0 0,14-8 1775 0 0,0-1-1 0 0,0 1 1 0 0,0-1 0 0 0,0 0-1 0 0,-1 0 1 0 0,1 0 0 0 0,-3 1 317 0 0,4-2-170 0 0,-8 5-1501 0 0</inkml:trace>
  <inkml:trace contextRef="#ctx0" brushRef="#br0" timeOffset="-6890.607">747 14723 8288 0 0,'1'-2'44'0'0,"-1"1"1"0"0,1 0-1 0 0,-1 0 0 0 0,1 0 1 0 0,-1 0-1 0 0,0-1 1 0 0,0 1-1 0 0,1 0 0 0 0,-1 0 1 0 0,0-1-1 0 0,0 1 1 0 0,0 0-1 0 0,-1 0 0 0 0,1-1 1 0 0,0 1-1 0 0,0 0 1 0 0,-1 0-1 0 0,1 0 0 0 0,0-1 1 0 0,-1 1-45 0 0,1 0 63 0 0,0 0 1 0 0,0-1-1 0 0,0 1 1 0 0,0 0 0 0 0,0 0-1 0 0,0 0 1 0 0,0-1-1 0 0,0 1 1 0 0,0 0 0 0 0,1 0-1 0 0,-1 0 1 0 0,1-1-64 0 0,1-9 865 0 0,-2 9-599 0 0,0 1 1 0 0,0-1 0 0 0,0 0 0 0 0,0 1-1 0 0,0-1 1 0 0,0 1 0 0 0,1-1 0 0 0,-1 0-1 0 0,1 1 1 0 0,-1-1 0 0 0,1 1 0 0 0,0-1-1 0 0,-1 1 1 0 0,1-1 0 0 0,0 1 0 0 0,0 0-267 0 0,0 0 789 0 0,-1 1-112 0 0,0 0-49 0 0,0 0-11 0 0,0 0-41 0 0,8 32 479 0 0,2 39 149 0 0,-3 23-1204 0 0,-2-26 193 0 0,-2-8-24 0 0,-3 0-169 0 0,1 14 70 0 0,2 64 27 0 0,-10 66-97 0 0,0-115 47 0 0,-11 191 41 0 0,13-217-35 0 0,2-28-53 0 0,1 10 0 0 0,2-41 0 0 0,0-1 0 0 0,0 0 0 0 0,-1 0 0 0 0,0 0 0 0 0,1 0 0 0 0,-1 0 0 0 0,0-1 0 0 0,0 1 0 0 0,0 0 0 0 0,1-3-5 0 0,0 1 0 0 0,-1-1 0 0 0,1 0 0 0 0,0 1 0 0 0,0-1 0 0 0,0 0 0 0 0,0 0 0 0 0,0 1 0 0 0,0-1 0 0 0,0 0 0 0 0,0 0 0 0 0,0 1 0 0 0,-1-1 0 0 0,1 0 0 0 0,0 0-1 0 0,0 0 1 0 0,0 1 0 0 0,0-1 0 0 0,-1 0 0 0 0,1 0 0 0 0,0 0 0 0 0,0 0 0 0 0,0 1 0 0 0,-1-1 0 0 0,1 0 0 0 0,0 0 0 0 0,0 0 0 0 0,-1 0 0 0 0,1 0 0 0 0,0 0 0 0 0,0 0 0 0 0,-1 0-1 0 0,1 0 1 0 0,0 0 0 0 0,-1 0 0 0 0,1 0 0 0 0,0 0 0 0 0,0 0 0 0 0,-1 0 0 0 0,1 0 0 0 0,0 0 0 0 0,0 0 0 0 0,-1 0 0 0 0,1 0 0 0 0,0 0 0 0 0,0 0 0 0 0,-1 0 0 0 0,1-1 0 0 0,0 1 0 0 0,0 0-1 0 0,-1 0 1 0 0,1 0 0 0 0,0 0 0 0 0,0-1 0 0 0,0 1 0 0 0,0 0 5 0 0,-8-11-208 0 0,8 11 187 0 0,-14-26-531 0 0,4 9-208 0 0,1 0 0 0 0,-6-18 760 0 0,1 1-1183 0 0,-1 0-1 0 0,-9-11 1184 0 0,4 7-1016 0 0,-6-18 1016 0 0,26 54 11 0 0,-1 0 0 0 0,1 1 0 0 0,-1-1 0 0 0,0 0 1 0 0,0 1-1 0 0,0-1 0 0 0,1 1 0 0 0,-1-1 0 0 0,-1 1 1 0 0,1 0-1 0 0,0-1 0 0 0,0 1 0 0 0,0 0 1 0 0,-1 0-1 0 0,1 0 0 0 0,-1 0 0 0 0,0-1-11 0 0,2 2 32 0 0,-1 0 0 0 0,1 0 0 0 0,0 0 0 0 0,-1 0 0 0 0,1 0 0 0 0,0-1 0 0 0,0 1 0 0 0,-1 0 0 0 0,1 0 0 0 0,0 0 0 0 0,0 0 0 0 0,0-1 0 0 0,-1 1 0 0 0,1 0 0 0 0,0 0 0 0 0,0-1 0 0 0,0 1 1 0 0,0 0-1 0 0,0 0 0 0 0,-1-1 0 0 0,1 1 0 0 0,0 0 0 0 0,0 0 0 0 0,0-1 0 0 0,0 1 0 0 0,0 0 0 0 0,0-1 0 0 0,0 1 0 0 0,0 0 0 0 0,0 0 0 0 0,0-1 0 0 0,0 1 0 0 0,0 0 0 0 0,0-1 0 0 0,0 1 0 0 0,0 0 0 0 0,0-1-32 0 0,6-9 990 0 0,-4 8-1036 0 0,4-6 286 0 0,0 0-1 0 0,1 1 1 0 0,0 0-1 0 0,1 1 1 0 0,-1-1-1 0 0,1 2 1 0 0,8-5-240 0 0,17-15 490 0 0,42-31 399 0 0,-37 29-613 0 0,-1-2 0 0 0,-2-1 0 0 0,0-4-276 0 0,9-8 592 0 0,-28 27-2068 0 0,0 0-3781 0 0,-15 13-1373 0 0</inkml:trace>
  <inkml:trace contextRef="#ctx0" brushRef="#br0" timeOffset="-6542.283">1298 14640 13992 0 0,'0'0'638'0'0,"0"0"-8"0"0,5 5-252 0 0,-3-3-141 0 0,0-1 0 0 0,0 1-1 0 0,-1 0 1 0 0,1-1 0 0 0,0 1 0 0 0,-1 0-1 0 0,0 0 1 0 0,1 0 0 0 0,-1 0-1 0 0,0 0 1 0 0,0 1 0 0 0,0-1 0 0 0,-1 0-1 0 0,1 2-236 0 0,2 4 426 0 0,-1 0-1 0 0,0 0 1 0 0,0 8-426 0 0,0 31 902 0 0,-2 0 0 0 0,-5 42-902 0 0,1-39 230 0 0,-9 81 119 0 0,-1 11-228 0 0,2 10-80 0 0,-2 27-8 0 0,8-109-35 0 0,3-41-32 0 0,1-1 0 0 0,1 1 0 0 0,2 10 34 0 0,1-23-74 0 0,1 19-700 0 0,-1 11 774 0 0,-2-39-484 0 0,1 0-1 0 0,0 0 1 0 0,0 0-1 0 0,0 0 1 0 0,1-1-1 0 0,0 1 0 0 0,1 1 485 0 0,-1 1-1688 0 0</inkml:trace>
  <inkml:trace contextRef="#ctx0" brushRef="#br0" timeOffset="-6188.175">1144 15095 13824 0 0,'-10'0'1430'0'0,"10"0"-1411"0"0,0 0 0 0 0,-1 1 0 0 0,1-1 0 0 0,-1 0-1 0 0,1 0 1 0 0,-1 0 0 0 0,1 0 0 0 0,-1 0 0 0 0,1 0-1 0 0,0 0 1 0 0,-1 0 0 0 0,1 0 0 0 0,-1-1 0 0 0,1 1 0 0 0,-1 0-1 0 0,1 0 1 0 0,0 0 0 0 0,-1 0 0 0 0,1-1 0 0 0,-1 1 0 0 0,1 0-1 0 0,0 0 1 0 0,-1-1 0 0 0,1 1 0 0 0,0 0 0 0 0,-1 0 0 0 0,1-1-1 0 0,0 1 1 0 0,0 0 0 0 0,-1-1 0 0 0,1 1 0 0 0,0-1 0 0 0,0 1-1 0 0,0 0 1 0 0,-1-1 0 0 0,1 1 0 0 0,0-1 0 0 0,0 1-1 0 0,0-1-18 0 0,-2-1 5538 0 0,11 7-5331 0 0,-8-4-189 0 0,0 0 0 0 0,1 0-1 0 0,-1-1 1 0 0,0 1 0 0 0,1 0-1 0 0,-1 0 1 0 0,1-1 0 0 0,-1 1-1 0 0,0-1 1 0 0,2 1-18 0 0,-1-1 6 0 0,0 0 0 0 0,0 1-1 0 0,0-1 1 0 0,0 1 0 0 0,0 0 0 0 0,0-1 0 0 0,0 1 0 0 0,0 0-1 0 0,-1 0 1 0 0,1 0 0 0 0,0 0 0 0 0,-1 1 0 0 0,1-1-1 0 0,-1 0 1 0 0,1 1 0 0 0,-1-1 0 0 0,1 1 0 0 0,-1 0 0 0 0,0-1-1 0 0,0 1 1 0 0,0 0 0 0 0,0-1 0 0 0,0 1 0 0 0,0 0-1 0 0,-1 0 1 0 0,1 0 0 0 0,0 0 0 0 0,-1 0 0 0 0,0 0-1 0 0,1 0 1 0 0,-1 0 0 0 0,0 0 0 0 0,0 2-6 0 0,0 3 0 0 0,-1-1-1 0 0,1 1 1 0 0,-1 0-1 0 0,0-1 1 0 0,-1 1-1 0 0,0-1 1 0 0,0 1-1 0 0,0-1 1 0 0,-4 6 0 0 0,-19 43 82 0 0,5-13 41 0 0,-3 2-123 0 0,23-43 0 0 0,-10 20 7 0 0,10-20-10 0 0,-1-1 0 0 0,1 1 0 0 0,0 0 0 0 0,0-1 0 0 0,0 1 0 0 0,0 0 0 0 0,-1-1 0 0 0,1 1 0 0 0,0 0 0 0 0,0 0 0 0 0,0-1 0 0 0,0 1 0 0 0,1 0 0 0 0,-1-1 0 0 0,0 1 0 0 0,0 0 0 0 0,0-1 0 0 0,0 1-1 0 0,1 0 1 0 0,-1-1 0 0 0,0 1 0 0 0,1-1 0 0 0,-1 1 0 0 0,0-1 0 0 0,1 1 0 0 0,-1 0 0 0 0,1-1 0 0 0,-1 1 0 0 0,1-1 3 0 0,1 1-10 0 0,0-1-1 0 0,-1 1 1 0 0,1-1-1 0 0,0 0 1 0 0,0 0 0 0 0,-1 0-1 0 0,1 0 1 0 0,0 0-1 0 0,0 0 1 0 0,-1-1 0 0 0,1 1-1 0 0,0 0 1 0 0,0-1-1 0 0,-1 0 1 0 0,1 1 0 0 0,0-1-1 0 0,-1 0 1 0 0,2 0 10 0 0,3-2-33 0 0,15-6-22 0 0,-15 6 48 0 0,0 0 0 0 0,1 1 0 0 0,-1 0 0 0 0,1 0-1 0 0,0 0 8 0 0,-7 2 0 0 0,0 0 0 0 0,0 0 0 0 0,1 0 0 0 0,-1 0 0 0 0,0 0 0 0 0,0 0 0 0 0,0 0 0 0 0,0 0 0 0 0,1 0 0 0 0,-1 0 0 0 0,0 0 0 0 0,0 0 0 0 0,0 0 0 0 0,0 0 0 0 0,1 0 0 0 0,-1 0 0 0 0,0 0 0 0 0,0 0 0 0 0,0 0 0 0 0,0 1 0 0 0,0-1 0 0 0,1 0 0 0 0,-1 0 0 0 0,0 0 0 0 0,0 0 0 0 0,0 0 0 0 0,0 0 0 0 0,0 1 0 0 0,0-1 0 0 0,1 0 0 0 0,-1 0 0 0 0,0 0 0 0 0,0 0 0 0 0,0 0 0 0 0,0 1 0 0 0,0-1 0 0 0,0 0 0 0 0,0 0 0 0 0,0 0 0 0 0,0 0 0 0 0,0 1 0 0 0,0-1 0 0 0,0 0 0 0 0,0 0 0 0 0,0 0 0 0 0,0 1 0 0 0,0-1 0 0 0,0 0 0 0 0,0 0 0 0 0,0 0 0 0 0,0 0 0 0 0,0 1 0 0 0,0-1 0 0 0,0 0 0 0 0,-1 0 0 0 0,-3 12 0 0 0,3-10 0 0 0,-6 12 0 0 0,0 0 0 0 0,-1 0 0 0 0,-1 0 0 0 0,-2 0 0 0 0,3-2 0 0 0,0-1 0 0 0,1 1 0 0 0,0 1 0 0 0,1-1 0 0 0,-2 7 0 0 0,-2 6-1 0 0,8-20 1 0 0,-1 0 1 0 0,1 0 0 0 0,1 0 0 0 0,-1 0 0 0 0,1 0 0 0 0,0 0 0 0 0,-1 4-1 0 0,2-7 0 0 0,0-1 0 0 0,1 1 0 0 0,-1 0 0 0 0,0 0 0 0 0,1 0 0 0 0,-1-1 0 0 0,1 1 1 0 0,-1 0-1 0 0,1 0 0 0 0,0-1 0 0 0,0 1 0 0 0,0 0 0 0 0,0-1 0 0 0,0 1 0 0 0,0-1 0 0 0,0 0 0 0 0,0 1 0 0 0,1-1 1 0 0,-1 0-1 0 0,0 1 0 0 0,1-1 0 0 0,-1 0 0 0 0,1 0 0 0 0,1 0 0 0 0,2 1-46 0 0,-1 0 0 0 0,1 0 0 0 0,0 0 1 0 0,0-1-1 0 0,0 0 0 0 0,0 0 0 0 0,0 0 0 0 0,0-1 0 0 0,0 0 1 0 0,0 0-1 0 0,0 0 0 0 0,0-1 0 0 0,0 1 0 0 0,0-1 0 0 0,0 0 1 0 0,0-1-1 0 0,0 1 0 0 0,0-1 0 0 0,-1 0 0 0 0,1 0 0 0 0,0-1 46 0 0,-3 1-1226 0 0,5-9-344 0 0</inkml:trace>
  <inkml:trace contextRef="#ctx0" brushRef="#br0" timeOffset="-5839.239">1518 14692 15576 0 0,'0'0'712'0'0,"0"0"-15"0"0,0 0-333 0 0,0 9 1017 0 0,-1 66 1980 0 0,1 65-1718 0 0,0 189-1266 0 0,-13-74-649 0 0,2-108-562 0 0,2-54-128 0 0,6-51 338 0 0,-3 57-1213 0 0,4-58 500 0 0,1 12-2042 0 0,4-30-2199 0 0</inkml:trace>
  <inkml:trace contextRef="#ctx0" brushRef="#br0" timeOffset="-5388.889">1578 15006 17767 0 0,'-3'1'121'0'0,"-1"-1"-1"0"0,0 1 1 0 0,1 0-1 0 0,-1 1 1 0 0,0-1-1 0 0,1 0 1 0 0,0 1-1 0 0,-1 0 1 0 0,1 0-1 0 0,0 0 1 0 0,0 0-1 0 0,0 1 1 0 0,0-1-1 0 0,0 1 1 0 0,1 0-1 0 0,-1 0-120 0 0,2-3 32 0 0,0 2 266 0 0,0 0 1 0 0,-1-1-1 0 0,1 1 1 0 0,-1-1-1 0 0,1 1 0 0 0,-1-1 1 0 0,0 0-1 0 0,1 0 1 0 0,-3 1-299 0 0,16 6 442 0 0,-6-6-411 0 0,1 1 0 0 0,-1-1 0 0 0,0 0 0 0 0,1 0 0 0 0,-1-1-1 0 0,1 0 1 0 0,0 0 0 0 0,-1-1 0 0 0,5 0-31 0 0,16 3 85 0 0,-14-1-72 0 0,-11-2-13 0 0,-1 0 0 0 0,1 0 0 0 0,0 0 0 0 0,-1 1 0 0 0,1-1 0 0 0,-1 1 0 0 0,1-1 0 0 0,-1 1 0 0 0,1 0 0 0 0,-1-1 0 0 0,1 1 0 0 0,-1 0 0 0 0,4 8 0 0 0,-4-5 0 0 0,0-1-5 0 0,-1 0-1 0 0,1-1 0 0 0,0 1 1 0 0,0 0-1 0 0,-1-1 0 0 0,0 1 1 0 0,1 0-1 0 0,-1 0 0 0 0,0-1 1 0 0,-1 1-1 0 0,1 0 1 0 0,0 0-1 0 0,-1-1 0 0 0,1 1 1 0 0,-1 0-1 0 0,0-1 0 0 0,0 1 1 0 0,-1 1 5 0 0,-2 5-46 0 0,-1-1 1 0 0,-1 1-1 0 0,1-1 0 0 0,-5 5 46 0 0,-14 21-80 0 0,15-20 68 0 0,6-11 10 0 0,1-1 0 0 0,-1 1 0 0 0,1 0 0 0 0,0 1 0 0 0,1-1 0 0 0,-2 2 2 0 0,2-4-58 0 0,19 11-8 0 0,-15-10 66 0 0,0-1 0 0 0,0 0 1 0 0,-1 0-1 0 0,1 0 0 0 0,0-1 0 0 0,0 1 0 0 0,0-1 0 0 0,0 0 0 0 0,0 1 0 0 0,0-1 0 0 0,0 0 0 0 0,0-1 0 0 0,0 1 0 0 0,1-1 0 0 0,39-1-17 0 0,-43 3 12 0 0,1-1 0 0 0,-1 1-1 0 0,1-1 1 0 0,-1 1 0 0 0,1-1 0 0 0,-1 1-1 0 0,0-1 1 0 0,1 1 0 0 0,-1-1 0 0 0,0 1-1 0 0,1 0 1 0 0,-1-1 0 0 0,0 1-1 0 0,0 0 1 0 0,0-1 0 0 0,1 2 5 0 0,-1-2-12 0 0,1 3-2 0 0,0 0 0 0 0,-1 0 0 0 0,1 0-1 0 0,-1-1 1 0 0,1 1 0 0 0,-1 0 0 0 0,0 0-1 0 0,0 0 1 0 0,0 0 0 0 0,-1 0 0 0 0,1 0-1 0 0,-1 0 1 0 0,1-1 0 0 0,-1 1 0 0 0,0 0-1 0 0,0 0 15 0 0,-4 8-40 0 0,0 0 1 0 0,0 0-1 0 0,-4 4 40 0 0,4-7 3 0 0,-39 58-3 0 0,15-23 0 0 0,4-5 16 0 0,25-37-10 0 0,0-1-1 0 0,0 0 1 0 0,0 1-1 0 0,0-1 0 0 0,0 0 1 0 0,0 1-1 0 0,0-1 1 0 0,0 0-1 0 0,0 1 1 0 0,0-1-1 0 0,1 0 0 0 0,-1 0 1 0 0,0 1-1 0 0,0-1 1 0 0,0 0-1 0 0,1 1 0 0 0,-1-1 1 0 0,0 0-1 0 0,0 0 1 0 0,1 1-1 0 0,-1-1 1 0 0,0 0-1 0 0,1 0 0 0 0,-1 0 1 0 0,0 0-1 0 0,0 1 1 0 0,1-1-1 0 0,-1 0 0 0 0,0 0 1 0 0,1 0-6 0 0,10 5 29 0 0,-5-3-1 0 0,0-1 0 0 0,0 1-1 0 0,0-1 1 0 0,0-1 0 0 0,0 1-1 0 0,0-1 1 0 0,0 0-1 0 0,0 0 1 0 0,1-1 0 0 0,4-1-28 0 0,9-2 92 0 0,0-1 1 0 0,11-6-93 0 0,-7 4 22 0 0,-18 4-142 0 0,0 0 1 0 0,0 0-1 0 0,0 0 0 0 0,1-1 120 0 0,5-3-543 0 0,0 0-71 0 0</inkml:trace>
  <inkml:trace contextRef="#ctx0" brushRef="#br0" timeOffset="-3835.749">2393 14613 5984 0 0,'2'-2'464'0'0,"21"-27"1404"0"0,-22 28 41 0 0,-1 1 91 0 0,0 0-171 0 0,0 0-777 0 0,0 0-341 0 0,0 0-67 0 0,0 0-44 0 0,-5 13 321 0 0,-2 13-273 0 0,5-19-503 0 0,1 0 0 0 0,-2 0 0 0 0,-2 7-145 0 0,-43 80 397 0 0,-4-2 0 0 0,-34 43-397 0 0,66-105 44 0 0,-100 143 39 0 0,90-132-83 0 0,-64 75 53 0 0,89-106-66 0 0,18-13-294 0 0,8-9 31 0 0,0-1 0 0 0,-1 0-1 0 0,0-2 1 0 0,6-7 276 0 0,-10 10-111 0 0,25-20-121 0 0,29-16 232 0 0,-63 45 0 0 0,0 0 0 0 0,0 0 0 0 0,1 0 0 0 0,-1 1 0 0 0,0 1 0 0 0,1-1 0 0 0,6 0 0 0 0,-9 1 0 0 0,-2 1 12 0 0,0 0 1 0 0,0 0-1 0 0,0 0 0 0 0,0 0 0 0 0,0 0 0 0 0,0 1 0 0 0,0-1 0 0 0,0 1 0 0 0,0 0 0 0 0,0 0 0 0 0,2 1-12 0 0,-4-2 19 0 0,0 1 1 0 0,0-1-1 0 0,0 1 1 0 0,0-1-1 0 0,0 1 1 0 0,0 0-1 0 0,0-1 1 0 0,0 1-1 0 0,0 0 1 0 0,0 0-1 0 0,0 0 0 0 0,-1-1 1 0 0,1 1-1 0 0,0 0 1 0 0,-1 0-1 0 0,1 0 1 0 0,-1 0-1 0 0,1 0 1 0 0,-1 1-1 0 0,1-1 1 0 0,-1 0-1 0 0,0 0 1 0 0,1 0-1 0 0,-1 0 1 0 0,0 0-1 0 0,0 0 1 0 0,0 1-1 0 0,0-1 0 0 0,0 0 1 0 0,0 0-1 0 0,0 0-19 0 0,-3 14 152 0 0,-1-1 0 0 0,0 0 0 0 0,-1 0 0 0 0,0 0 0 0 0,-1-1 0 0 0,0 1 0 0 0,-2-2 0 0 0,-7 13-152 0 0,-17 19 164 0 0,-1-1 0 0 0,-30 29-164 0 0,34-43 13 0 0,16-17-3 0 0,0 1 0 0 0,1 1 0 0 0,-3 5-10 0 0,14-18-101 0 0,1-1 1 0 0,0 0 6 0 0,2-1 56 0 0,-1 1-1 0 0,1-1 0 0 0,0 1 1 0 0,-1-1-1 0 0,1 1 0 0 0,0 0 1 0 0,0 0-1 0 0,-1 0 0 0 0,2 0 39 0 0,22-4-161 0 0,8 0 104 0 0,-29 3 65 0 0,1 1 0 0 0,-1 0 1 0 0,0 1-1 0 0,1-1 1 0 0,-1 1-1 0 0,0 0 0 0 0,0 0 1 0 0,0 0-1 0 0,0 1 0 0 0,0-1 1 0 0,0 1-1 0 0,0 0 0 0 0,0 0 1 0 0,-1 0-1 0 0,1 1 0 0 0,-1-1 1 0 0,1 1-1 0 0,-1 0 1 0 0,0 0-1 0 0,0 0 0 0 0,0 0 1 0 0,-1 0-1 0 0,1 1 0 0 0,-1-1 1 0 0,0 1-1 0 0,1 1-8 0 0,7 18 188 0 0,-1 1 0 0 0,-1 0 1 0 0,-2 0-1 0 0,0 0 0 0 0,2 23-188 0 0,-7-41 19 0 0,2 39 112 0 0,-2-14-57 0 0,-2 13-31 0 0,1-37-245 0 0,-1 1-1 0 0,1-1 1 0 0,0 1-1 0 0,1-1 1 0 0,-1 1-1 0 0,2-1 1 0 0,-1 1-1 0 0,1 1 203 0 0,-1-7-2007 0 0,-1-2-4436 0 0</inkml:trace>
  <inkml:trace contextRef="#ctx0" brushRef="#br0" timeOffset="-3236.536">2780 14758 11056 0 0,'-1'0'46'0'0,"0"0"0"0"0,0 0 0 0 0,0 0 0 0 0,0 0 0 0 0,0 0 0 0 0,0 1 1 0 0,0-1-1 0 0,0 1 0 0 0,0-1 0 0 0,0 0 0 0 0,0 1 0 0 0,0 0 0 0 0,0-1 0 0 0,0 1 1 0 0,0 0-1 0 0,0-1 0 0 0,0 1 0 0 0,0 0 0 0 0,1 0 0 0 0,-1 0 0 0 0,0-1 0 0 0,1 1 1 0 0,-1 0-1 0 0,1 0 0 0 0,-1 0 0 0 0,1 0 0 0 0,-1 0 0 0 0,1 0 0 0 0,0 1 0 0 0,-1-1 0 0 0,1 0 1 0 0,0 0-47 0 0,0 1 1430 0 0,-1-2-1166 0 0,1 0-1 0 0,0 1 1 0 0,-1-1-1 0 0,1 1 1 0 0,-1-1-1 0 0,1 1 1 0 0,0-1-1 0 0,-1 1 1 0 0,1 0-1 0 0,0-1 1 0 0,0 1-1 0 0,0-1 1 0 0,-1 1-1 0 0,1 0 1 0 0,0-1-1 0 0,0 1 1 0 0,0-1-1 0 0,0 1 0 0 0,0 0-263 0 0,0 0 134 0 0,0 0-1 0 0,1 0 0 0 0,-1-1 0 0 0,0 1 0 0 0,0 0 0 0 0,1 0 0 0 0,-1-1 0 0 0,0 1 1 0 0,1 0-1 0 0,-1-1 0 0 0,1 1 0 0 0,-1 0 0 0 0,1-1 0 0 0,-1 1 0 0 0,1-1 0 0 0,0 1 1 0 0,-1-1-1 0 0,1 1-133 0 0,6 6 490 0 0,-7-6-487 0 0,1-1 0 0 0,-1 1 1 0 0,0-1-1 0 0,1 0 0 0 0,-1 1 0 0 0,0-1 1 0 0,1 1-1 0 0,-1-1 0 0 0,1 0 0 0 0,-1 1 1 0 0,1-1-1 0 0,-1 0 0 0 0,1 1 0 0 0,-1-1 0 0 0,1 0 1 0 0,-1 0-1 0 0,1 0-3 0 0,5 2 48 0 0,0 0 0 0 0,0-1 1 0 0,0 0-1 0 0,0 0 0 0 0,0-1 0 0 0,4 0-48 0 0,-9 0 72 0 0,17 9-158 0 0,-18-8 81 0 0,1 0 1 0 0,0-1 0 0 0,-1 1-1 0 0,1 0 1 0 0,0 0 0 0 0,-1 0-1 0 0,1-1 1 0 0,-1 1 0 0 0,0 0-1 0 0,1 0 1 0 0,-1 0 0 0 0,0 0-1 0 0,1 0 1 0 0,-1 0 0 0 0,0 0 0 0 0,0 0-1 0 0,0 0 1 0 0,0 0 0 0 0,0 0-1 0 0,0 0 1 0 0,0 0 0 0 0,0 0-1 0 0,0 0 1 0 0,-1 0 0 0 0,1 0-1 0 0,0-1 1 0 0,0 1 0 0 0,-1 0-1 0 0,1 0 1 0 0,-1 0 0 0 0,1 0-1 0 0,-1 0 5 0 0,-3 6-58 0 0,0-1 0 0 0,-1 1 0 0 0,0-1 0 0 0,-2 2 58 0 0,-4 5-144 0 0,-130 166-621 0 0,30-42 667 0 0,102-125 98 0 0,9-12 0 0 0,0 0 0 0 0,0 0 0 0 0,-1 1 0 0 0,1-1 0 0 0,0 0 0 0 0,0 0 0 0 0,0 1 0 0 0,0-1 0 0 0,-1 0 0 0 0,1 1 0 0 0,0-1 0 0 0,0 0 0 0 0,0 1 0 0 0,0-1 0 0 0,0 0 0 0 0,0 1 0 0 0,0-1 0 0 0,0 0 0 0 0,0 1 0 0 0,0-1 0 0 0,0 0 0 0 0,0 1 0 0 0,0-1 0 0 0,0 0 0 0 0,0 0 0 0 0,1 1 0 0 0,-1 0 0 0 0,1-1 0 0 0,-1 1 0 0 0,1 0 0 0 0,-1-1 0 0 0,1 1 0 0 0,0-1 0 0 0,-1 1 0 0 0,1-1 0 0 0,0 1 0 0 0,0-1 0 0 0,-1 0 0 0 0,1 1 0 0 0,0-1 0 0 0,0 0 0 0 0,0 0 0 0 0,-1 1 0 0 0,1-1 0 0 0,0 0 0 0 0,0 0 0 0 0,0 0 0 0 0,0 0 0 0 0,0 0 0 0 0,-1 0 0 0 0,1 0 0 0 0,0 0 0 0 0,0 0 0 0 0,0-1 0 0 0,0 1 0 0 0,-1 0 0 0 0,1-1 0 0 0,0 1 0 0 0,0 0 0 0 0,0-1 0 0 0,6-2 0 0 0,-1-1 0 0 0,0 1 0 0 0,0-1 0 0 0,0-1 0 0 0,2 0 0 0 0,26-14 56 0 0,1 1 0 0 0,1 2 0 0 0,15-4-56 0 0,-40 17 11 0 0,-10 3-9 0 0,-1 0 1 0 0,1 0-1 0 0,-1-1 1 0 0,1 1-1 0 0,-1 0 0 0 0,1 0 1 0 0,-1 0-1 0 0,1 0 0 0 0,0 0 1 0 0,-1 0-1 0 0,1 0 1 0 0,-1 1-1 0 0,1-1 0 0 0,-1 0 1 0 0,1 0-1 0 0,-1 0 0 0 0,1 0 1 0 0,-1 1-1 0 0,1-1 1 0 0,-1 0-1 0 0,1 1 0 0 0,-1-1 1 0 0,1 0-1 0 0,-1 1-2 0 0,1 3 7 0 0,0-2-3 0 0,-1 0 0 0 0,0 0 0 0 0,1 1 0 0 0,-1-1 0 0 0,0 0 0 0 0,0 0 0 0 0,0 0 0 0 0,0 0 0 0 0,-1 0 0 0 0,1 0 0 0 0,-1 0 0 0 0,1 0 0 0 0,-1 1-4 0 0,-11 27 26 0 0,-1 1 13 0 0,10-19-22 0 0,-1 0-1 0 0,0 0 0 0 0,-5 9-16 0 0,-9 26 119 0 0,14-33-65 0 0,2-9-28 0 0,0 0 0 0 0,0 1-1 0 0,1-1 1 0 0,0 1 0 0 0,1-1-1 0 0,-1 3-25 0 0,1 14 80 0 0,-1-9-45 0 0,1 0 0 0 0,0 0 0 0 0,2 0 0 0 0,-1 0 0 0 0,1 0 0 0 0,1 1-35 0 0,1 0 106 0 0,-1 0-1 0 0,1 13-105 0 0,3 14 138 0 0,-4-22-49 0 0,-1 0 1 0 0,0 0-1 0 0,-1 19-89 0 0,0 13 141 0 0,-1-34-59 0 0,0 0-1 0 0,-1-1 0 0 0,-3 15-81 0 0,0 2 167 0 0,2-17 55 0 0,-1 0 0 0 0,0 0 0 0 0,-1 0-1 0 0,0 0 1 0 0,-5 9-222 0 0,8-24 41 0 0,1 1 0 0 0,-1-1 0 0 0,0 0 0 0 0,1 1 0 0 0,-1-1 0 0 0,0 0 0 0 0,0 1 0 0 0,0-1-1 0 0,0 0 1 0 0,0 0 0 0 0,0 0 0 0 0,-1 0 0 0 0,1 0 0 0 0,0 0 0 0 0,-1 0 0 0 0,1 0 0 0 0,0 0 0 0 0,-1-1 0 0 0,1 1 0 0 0,-1-1-1 0 0,0 1-40 0 0,0-1 33 0 0,0 1-1 0 0,0-1 0 0 0,0 0 1 0 0,0 0-1 0 0,0 0 0 0 0,0-1 0 0 0,0 1 1 0 0,-1 0-1 0 0,1-1 0 0 0,0 1 1 0 0,0-1-1 0 0,0 0 0 0 0,0 0 0 0 0,0 0-32 0 0,-3-2 16 0 0,0 0 1 0 0,0 0-1 0 0,1 0 0 0 0,-1-1 0 0 0,1 1 0 0 0,0-1 0 0 0,0 0 0 0 0,1 0 0 0 0,-1-1 0 0 0,1 1 0 0 0,-3-5-16 0 0,-8-17-530 0 0,-14-29-1575 0 0,14 17-4294 0 0,6 11-750 0 0</inkml:trace>
  <inkml:trace contextRef="#ctx0" brushRef="#br0" timeOffset="-2891.406">3083 15286 17503 0 0,'0'0'1352'0'0,"0"0"-873"0"0,1 2-384 0 0,1-1 27 0 0,0 1 1 0 0,0 0-1 0 0,0 0 0 0 0,0-1 1 0 0,0 1-1 0 0,0-1 1 0 0,0 0-1 0 0,1 1 1 0 0,-1-1-1 0 0,1 0 0 0 0,-1-1 1 0 0,1 1-1 0 0,-1 0 1 0 0,1-1-1 0 0,-1 1 1 0 0,1-1-1 0 0,-1 0 1 0 0,1 0-1 0 0,0 0 0 0 0,-1 0 1 0 0,1 0-1 0 0,-1 0 1 0 0,2-1-123 0 0,5 0 172 0 0,0 0-1 0 0,0-1 1 0 0,-1 1 0 0 0,1-2 0 0 0,-1 1 0 0 0,1-1 0 0 0,-1-1-1 0 0,0 0 1 0 0,6-3-172 0 0,13-9 288 0 0,-18 11-248 0 0,1 0 0 0 0,-1 0 0 0 0,0-1 0 0 0,-1-1 0 0 0,0 0 0 0 0,0 0 0 0 0,3-3-40 0 0,-11 9-116 0 0,1-1-1 0 0,0 1 1 0 0,-1 0 0 0 0,1 0-1 0 0,-1 0 1 0 0,0-1-1 0 0,1 1 1 0 0,-1 0 0 0 0,0-1-1 0 0,0 1 1 0 0,0 0-1 0 0,0-1 1 0 0,0 1-1 0 0,0-2 117 0 0,0 0-471 0 0,0-3-644 0 0</inkml:trace>
  <inkml:trace contextRef="#ctx0" brushRef="#br0" timeOffset="-2470.786">3151 14727 8288 0 0,'0'0'638'0'0,"9"-11"1450"0"0,-8 11-1721 0 0,0-1-1 0 0,0 0 1 0 0,0 1-1 0 0,-1-1 1 0 0,1 1-1 0 0,0-1 1 0 0,0 1-1 0 0,0-1 1 0 0,0 1 0 0 0,0-1-1 0 0,0 1 1 0 0,0 0-1 0 0,0 0 1 0 0,0-1-1 0 0,0 1 1 0 0,0 0-1 0 0,0 0 1 0 0,1 0-1 0 0,0 0-366 0 0,-1 1 193 0 0,0-1-1 0 0,0 0 1 0 0,1 1-1 0 0,-1-1 1 0 0,0 1-1 0 0,0 0 1 0 0,0-1-1 0 0,0 1 1 0 0,0 0 0 0 0,0 0-1 0 0,0-1 1 0 0,0 1-1 0 0,0 0 1 0 0,0 1-193 0 0,2 1 127 0 0,-1 0 0 0 0,-1-1 0 0 0,1 1 0 0 0,0 0 0 0 0,-1 1 0 0 0,0-1 0 0 0,1 0 0 0 0,-1 0 0 0 0,0 0 0 0 0,-1 1 0 0 0,1-1 0 0 0,0 2-127 0 0,6 185 1465 0 0,-7 1-1 0 0,-20 140-1464 0 0,16-286-6 0 0,-29 278-61 0 0,27-280-9 0 0,1-1-240 0 0,-6 21 316 0 0,6-44-164 0 0,2-11-139 0 0,1 0 1 0 0,1 1-1 0 0,-1-1 0 0 0,1 5 303 0 0,-2-86-3070 0 0,4 57 2631 0 0,6-169-3227 0 0,-6 115 2807 0 0,0 10-352 0 0,-2-2 1211 0 0,-1 24-201 0 0,2 18 66 0 0,-1 0 1 0 0,-2-4 134 0 0,1 11 150 0 0,1 5 273 0 0,0 1 0 0 0,0-1-1 0 0,-1 1 1 0 0,-3-7-423 0 0,4 12 791 0 0,-1 3-458 0 0,-1 0 1 0 0,1 1 0 0 0,0 0 0 0 0,-1-1 0 0 0,1 1 0 0 0,0 0 0 0 0,0 0-1 0 0,0 0 1 0 0,0 0 0 0 0,0 1-334 0 0,-5 6 325 0 0,1 1 0 0 0,0-1 1 0 0,1 1-1 0 0,0 0 0 0 0,1 0 0 0 0,-1 4-325 0 0,-6 14 386 0 0,-26 54 466 0 0,32-70-718 0 0,1 1-1 0 0,0 0 0 0 0,1 0 0 0 0,0 3-133 0 0,-4 16 125 0 0,6-29-119 0 0,0 1 0 0 0,0-1 0 0 0,1 0 1 0 0,-1 1-1 0 0,1-1 0 0 0,0 1 0 0 0,0-1 0 0 0,0 1 1 0 0,0-1-1 0 0,1 0 0 0 0,-1 1 0 0 0,2 2-6 0 0,-2-5 0 0 0,0-1 0 0 0,0 1-1 0 0,0-1 1 0 0,0 1 0 0 0,0 0 0 0 0,0-1-1 0 0,1 1 1 0 0,-1-1 0 0 0,0 1-1 0 0,0-1 1 0 0,1 1 0 0 0,-1-1 0 0 0,0 1-1 0 0,1-1 1 0 0,-1 1 0 0 0,1-1 0 0 0,-1 0-1 0 0,1 1 1 0 0,-1-1 0 0 0,0 0-1 0 0,1 1 1 0 0,-1-1 0 0 0,1 0 0 0 0,0 1-1 0 0,-1-1 1 0 0,1 0 0 0 0,-1 0-1 0 0,1 0 1 0 0,-1 1 0 0 0,1-1 0 0 0,0 0-1 0 0,-1 0 1 0 0,1 0 0 0 0,-1 0-1 0 0,1 0 1 0 0,-1 0 0 0 0,1 0 0 0 0,0 0-1 0 0,-1 0 1 0 0,1-1 0 0 0,-1 1-1 0 0,1 0 1 0 0,-1 0 0 0 0,1 0 0 0 0,0-1-1 0 0,-1 1 1 0 0,2-1-9 0 0,5-1-42 0 0,0-1 1 0 0,0 0 0 0 0,0 0 0 0 0,0-1 0 0 0,-1 0 0 0 0,1 0 0 0 0,-1-1 50 0 0,42-35-537 0 0,-10 4-1036 0 0,10-16 1573 0 0,-13 13-1159 0 0,13-8 1159 0 0,-42 42 63 0 0,1 0 0 0 0,0 0 0 0 0,0 0-1 0 0,0 1 1 0 0,0 1 0 0 0,1-1 0 0 0,0 1 0 0 0,-1 0 0 0 0,1 1 0 0 0,4-1-63 0 0,-10 3 57 0 0,-1-1-1 0 0,0 1 1 0 0,1 0 0 0 0,-1 0 0 0 0,0 1-1 0 0,1-1 1 0 0,-1 0 0 0 0,0 0-1 0 0,1 1 1 0 0,-1-1 0 0 0,0 1 0 0 0,0-1-1 0 0,1 1 1 0 0,-1-1 0 0 0,0 1 0 0 0,0 0-1 0 0,1 0-56 0 0,15 14 468 0 0,0 10-73 0 0,-15-21-520 0 0,0 0 0 0 0,0-1 0 0 0,0 0-1 0 0,0 0 1 0 0,1 1 0 0 0,-1-1 0 0 0,1-1-1 0 0,0 1 1 0 0,2 2 125 0 0,4 2-5136 0 0,-1 4-1742 0 0</inkml:trace>
  <inkml:trace contextRef="#ctx0" brushRef="#br0" timeOffset="-2140.647">3763 14543 20415 0 0,'0'0'904'0'0,"5"16"184"0"0,-5-8-864 0 0,4 0-224 0 0,-4-2 0 0 0,8 7 0 0 0,0-2 0 0 0,-3 0 0 0 0,-5 5-96 0 0,5-2 96 0 0,3 5-264 0 0,-8 0 8 0 0,0 5 0 0 0,-3-1 0 0 0,-2 0-1256 0 0,0 0-248 0 0,0 1-55 0 0</inkml:trace>
  <inkml:trace contextRef="#ctx0" brushRef="#br0" timeOffset="-1438.43">3616 14981 2760 0 0,'0'0'593'0'0,"0"0"1451"0"0,0 0 636 0 0,0 0 127 0 0,0 0-201 0 0,2 0-959 0 0,1 1-1264 0 0,0-1 0 0 0,1 1 0 0 0,-1-1-1 0 0,1 0 1 0 0,-1 0 0 0 0,0 0 0 0 0,1 0 0 0 0,-1-1 0 0 0,0 1 0 0 0,1-1 0 0 0,1-1-383 0 0,41-14 1442 0 0,-27 9-928 0 0,138-48 826 0 0,-149 53-1274 0 0,-6 2 17 0 0,-3 2 10 0 0,-3 4-90 0 0,0 0-1 0 0,0-1 0 0 0,-1 1 0 0 0,1-1 0 0 0,-1 0 1 0 0,-1 0-1 0 0,0 1-2 0 0,-7 6-41 0 0,-3 4-85 0 0,-114 108-503 0 0,123-118 618 0 0,5-5 11 0 0,0 1-1 0 0,0 0 0 0 0,0 0 0 0 0,1 0 0 0 0,-1 0 0 0 0,0 0 0 0 0,1 0 0 0 0,-1 0 0 0 0,1 0 0 0 0,0 1 0 0 0,0-1 1 0 0,0 1-1 0 0,-1 2 1 0 0,1-3-58 0 0,8 3-123 0 0,-6-4 175 0 0,1-1 0 0 0,0 1 0 0 0,-1-1 1 0 0,1 1-1 0 0,0-1 0 0 0,-1 0 0 0 0,1 0 0 0 0,0 0 0 0 0,-1 0 1 0 0,1 0-1 0 0,0 0 0 0 0,-1 0 0 0 0,2-1 6 0 0,-1 1 1 0 0,-1 0-1 0 0,1 0 0 0 0,-1-1 1 0 0,1 1-1 0 0,-1 0 1 0 0,1 0-1 0 0,-1 0 1 0 0,1 1-1 0 0,-1-1 0 0 0,0 0 1 0 0,1 0-1 0 0,0 1 0 0 0,16 2 67 0 0,-10 3-54 0 0,-7-5-5 0 0,0 1-1 0 0,0 0 1 0 0,0 0-1 0 0,0 0 1 0 0,-1 0-1 0 0,1 0 1 0 0,0 0-1 0 0,-1 0 1 0 0,0 1-1 0 0,1-1 1 0 0,-1 0-1 0 0,0 0 0 0 0,0 0 1 0 0,0 0-1 0 0,-1 0 1 0 0,1 0-1 0 0,0 1 1 0 0,-1-1-1 0 0,0 0 1 0 0,1 0-1 0 0,-2 1-7 0 0,-1 10 81 0 0,2-10-66 0 0,0 0 1 0 0,0-1 0 0 0,-1 1-1 0 0,1-1 1 0 0,-1 1 0 0 0,1-1-1 0 0,-1 1 1 0 0,0-1 0 0 0,0 0-1 0 0,0 0 1 0 0,0 0 0 0 0,0 0 0 0 0,-1 0-1 0 0,1-1 1 0 0,-1 1 0 0 0,-1 0-16 0 0,-20 18-1 0 0,21-17 2 0 0,-1 0-1 0 0,1-1 0 0 0,-1 1 1 0 0,0-1-1 0 0,0 1 0 0 0,0-1 1 0 0,0 0-1 0 0,-1-1 0 0 0,1 1 1 0 0,-1-1-1 0 0,-1 1-32 0 0,0 0 1 0 0,1 1 0 0 0,-1 0 0 0 0,1-1 0 0 0,-4 4 31 0 0,6-4-33 0 0,0 0 0 0 0,0-1 0 0 0,0 1 0 0 0,0-1 0 0 0,-1 0 0 0 0,1 0 0 0 0,0 0 0 0 0,-1 0-1 0 0,0-1 34 0 0,1 1-58 0 0,-1 0 0 0 0,0 0 0 0 0,1 0 0 0 0,-1 0 0 0 0,1 0 0 0 0,-1 1 0 0 0,-2 1 58 0 0,-58 51-1312 0 0,58-49 1293 0 0,1 0 0 0 0,1 0 0 0 0,-1 0-1 0 0,1 0 1 0 0,0 1 0 0 0,-3 5 19 0 0,-5 7 3 0 0,11-18-3 0 0,0 1 0 0 0,0 0 0 0 0,1-1 0 0 0,-1 1 0 0 0,1 0 0 0 0,-1-1 0 0 0,0 1 0 0 0,1 0 0 0 0,-1 0 0 0 0,1 0 0 0 0,0 0 0 0 0,-1-1 0 0 0,1 1 0 0 0,0 0 0 0 0,-1 0 0 0 0,1 0 0 0 0,0 0 0 0 0,0 0 0 0 0,0 3 0 0 0,-3 4 0 0 0,9 0 0 0 0,-2-5 38 0 0,-1-1 0 0 0,0 0 0 0 0,1 0 0 0 0,0 0 0 0 0,0 0 0 0 0,-1 0 0 0 0,1-1 0 0 0,0 0 0 0 0,0 0 0 0 0,0 0-1 0 0,0 0 1 0 0,1 0 0 0 0,-1-1 0 0 0,0 0 0 0 0,0 0 0 0 0,0 0 0 0 0,4-1-38 0 0,3 0 118 0 0,0-1 0 0 0,-1 0 0 0 0,1-1 0 0 0,-1 0-1 0 0,1-1 1 0 0,2-2-118 0 0,9-9 136 0 0,-1 0-100 0 0,-18 13-30 0 0,1 0 1 0 0,-1-1-1 0 0,1 0 0 0 0,-1 0 0 0 0,0 0 0 0 0,0 0 0 0 0,0 0 1 0 0,-1 0-1 0 0,1-1 0 0 0,-1 1 0 0 0,1-2-6 0 0,14-19-125 0 0,-11 18-9 0 0,12-13-417 0 0,-17 18 296 0 0,7-29-2810 0 0,-8 29 3014 0 0,0 1 0 0 0,0-1 0 0 0,1 0 0 0 0,-1 1 0 0 0,0-1 0 0 0,0 0 0 0 0,0 1 0 0 0,1-1 0 0 0,-1 0-1 0 0,0 1 1 0 0,1-1 0 0 0,-1 1 0 0 0,0-1 0 0 0,1 1 0 0 0,-1-1 0 0 0,1 1 0 0 0,-1-1 51 0 0,5-8 708 0 0,-5 8-651 0 0,1 0 0 0 0,0 1 0 0 0,-1-1 0 0 0,1 0 0 0 0,0 0 0 0 0,0 1 1 0 0,-1-1-1 0 0,1 0 0 0 0,0 1 0 0 0,0-1 0 0 0,0 0 0 0 0,0 1 0 0 0,0 0 0 0 0,0-1 0 0 0,0 1 1 0 0,0-1-1 0 0,0 1 0 0 0,0 0 0 0 0,0 0 0 0 0,0 0 0 0 0,1 0-57 0 0,-2-1 83 0 0,37-11 1413 0 0,-27 9-1068 0 0,-1-1 0 0 0,1 1 0 0 0,0 1 0 0 0,7-1-428 0 0,17-2 588 0 0,-12 1-119 0 0,0 1 0 0 0,15 1-469 0 0,2-1 344 0 0,-27 2-237 0 0,0 0-1 0 0,0 1 1 0 0,0 0-1 0 0,4 1-106 0 0,5 2 110 0 0,-19-1-91 0 0,1 0-1 0 0,1-1 0 0 0,0 1 0 0 0,-1 0 0 0 0,1 0 0 0 0,-1 0 0 0 0,3 2-18 0 0,0-1 14 0 0,2 4 39 0 0,-7-5-42 0 0,0 0 0 0 0,0-1-1 0 0,0 1 1 0 0,0 0 0 0 0,-1 0-1 0 0,1-1 1 0 0,-1 1 0 0 0,1 0-1 0 0,-1 0 1 0 0,1 0 0 0 0,-1 0-1 0 0,0 0 1 0 0,0-1 0 0 0,0 1-1 0 0,0 0 1 0 0,-1 0 0 0 0,1 0-1 0 0,0 0 1 0 0,-1 0 0 0 0,1 0-1 0 0,-1-1 1 0 0,0 1 0 0 0,1 0-1 0 0,-1 0 1 0 0,0-1 0 0 0,0 1-1 0 0,0-1 1 0 0,0 1 0 0 0,-1 0-11 0 0,-7 15 11 0 0,8-15-10 0 0,0 0 0 0 0,0 1 1 0 0,0-1-1 0 0,0 0 0 0 0,-1 1 0 0 0,0-1 1 0 0,1 0-1 0 0,-3 2-1 0 0,-2 2 20 0 0,-6 6-133 0 0,1 0 1 0 0,-2-1-1 0 0,0-1 1 0 0,0 0-1 0 0,-9 4 113 0 0,14-9-97 0 0,2-2-58 0 0,-1 0 1 0 0,1 1-1 0 0,0 0 1 0 0,1 0-1 0 0,-1 0 1 0 0,1 1-1 0 0,-1 0 1 0 0,1 1 154 0 0,1-3-231 0 0,1 0 0 0 0,0 0 0 0 0,-1 0 1 0 0,0-1-1 0 0,0 1 0 0 0,1-1 0 0 0,-1 0 0 0 0,-1 0 0 0 0,1-1 1 0 0,0 1-1 0 0,-1-1 231 0 0,-13 6-2656 0 0,5 1-3923 0 0</inkml:trace>
  <inkml:trace contextRef="#ctx0" brushRef="#br0" timeOffset="-772.285">3659 15406 7368 0 0,'0'0'568'0'0,"0"0"-103"0"0,0 0 959 0 0,0 0 456 0 0,0 0 88 0 0,0 0-145 0 0,0 0-672 0 0,0 0-292 0 0,0 0-56 0 0,0 0-79 0 0,0 0-267 0 0,0 0-117 0 0,1 1-20 0 0,4 7-53 0 0,-4-6-242 0 0,1 0-1 0 0,-1 0 0 0 0,0-1 1 0 0,0 1-1 0 0,0 0 0 0 0,0 0 0 0 0,0 0 1 0 0,0 0-1 0 0,-1 0 0 0 0,1 1 1 0 0,0 1-25 0 0,-1 3-56 0 0,0-1 1 0 0,0 1-1 0 0,-1-1 1 0 0,0 1-1 0 0,-1 5 56 0 0,1-9-214 0 0,0-1 0 0 0,-1 1 0 0 0,1-1 0 0 0,-1 0 0 0 0,1 0 0 0 0,-1 1 0 0 0,0-1 0 0 0,1 0 0 0 0,-1-1 0 0 0,0 1 0 0 0,-2 1 214 0 0,-3 5-793 0 0,6-7 567 0 0,0 0 0 0 0,0 0 0 0 0,1 0 0 0 0,-1 0 0 0 0,0 0 0 0 0,0 0 0 0 0,-1 0 0 0 0,1 0 1 0 0,0 0-1 0 0,0 0 0 0 0,0-1 0 0 0,-1 1 0 0 0,1 0 0 0 0,-1 0 226 0 0,10-1 302 0 0,0-1 0 0 0,0 1 0 0 0,-1-1 1 0 0,1-1-1 0 0,0 1 0 0 0,-1-1 0 0 0,1-1 0 0 0,0 0-302 0 0,79-34 1329 0 0,-77 33-1199 0 0,1 1-1 0 0,-1 0 0 0 0,1 0 0 0 0,0 1 0 0 0,6-1-129 0 0,7-1 254 0 0,-22 4-226 0 0,0 0 0 0 0,0 0 0 0 0,0 0 0 0 0,0 0 0 0 0,-1 1 0 0 0,1-1 0 0 0,0 0 0 0 0,0 1-1 0 0,1-1-27 0 0,-1 1 77 0 0,-7 10 123 0 0,-2 3-105 0 0,-1 0-1 0 0,-1-1 0 0 0,0 0 1 0 0,-1 0-1 0 0,0-1 1 0 0,-1 0-1 0 0,0-1 0 0 0,-3 1-94 0 0,0 1 32 0 0,1 1-1 0 0,0 0 1 0 0,1 1-1 0 0,0 0 0 0 0,-1 4-31 0 0,-1 3-41 0 0,-8 15-251 0 0,18-29 260 0 0,4-7 28 0 0,0-1 1 0 0,0 1-1 0 0,0 0 0 0 0,0-1 0 0 0,0 1 0 0 0,0-1 1 0 0,0 1-1 0 0,0-1 0 0 0,0 1 0 0 0,1 0 1 0 0,-1-1-1 0 0,0 1 0 0 0,0-1 0 0 0,0 1 1 0 0,1-1-1 0 0,-1 1 0 0 0,0-1 0 0 0,1 1 4 0 0,-1 1-9 0 0,1 0 1 0 0,-1 0 0 0 0,1 0 0 0 0,0 0 0 0 0,-1 0 0 0 0,1 0 0 0 0,0 0 0 0 0,0-1 0 0 0,0 1 0 0 0,0 0 0 0 0,0 0 0 0 0,1-1 0 0 0,-1 1 0 0 0,1-1 0 0 0,-1 1 0 0 0,1-1 0 0 0,-1 1 0 0 0,1-1 0 0 0,0 0 0 0 0,-1 0 0 0 0,1 0 0 0 0,0 0 0 0 0,1 0 8 0 0,3 2 11 0 0,1-1 0 0 0,0-1 1 0 0,0 1-1 0 0,0-1 0 0 0,7 0-11 0 0,26 5 294 0 0,-27-2-322 0 0,-9-3-31 0 0,1 0 0 0 0,-1 0 1 0 0,0 1-1 0 0,0-1 0 0 0,3 3 59 0 0,0 3-2 0 0,-6-5 16 0 0,1-1 0 0 0,-1 1 0 0 0,1 0 0 0 0,-1 0 0 0 0,0 0-1 0 0,0 0 1 0 0,0 0 0 0 0,0 0 0 0 0,0 0 0 0 0,-1 0 0 0 0,1 1-1 0 0,-1-1 1 0 0,1 0 0 0 0,-1 0 0 0 0,0 1 0 0 0,1-1 0 0 0,-1 0 0 0 0,-1 0-1 0 0,1 3-13 0 0,-1-2 24 0 0,0 0 1 0 0,-1 1-1 0 0,1-1 0 0 0,-1 0 0 0 0,0 0 0 0 0,0 0 0 0 0,0 0 0 0 0,0 0 0 0 0,0-1 0 0 0,0 1 0 0 0,-1-1 0 0 0,1 1 0 0 0,-2-1-24 0 0,1 2 26 0 0,-5 1 6 0 0,-15-3-15 0 0,16-2-111 0 0,1 0 0 0 0,0-1 0 0 0,0 0 0 0 0,0 0 0 0 0,0-1 0 0 0,0 0 0 0 0,0 0 0 0 0,0 0 0 0 0,1-1 0 0 0,-1 1 0 0 0,1-1 0 0 0,0-1 1 0 0,0 1-1 0 0,0-1 0 0 0,0 0 0 0 0,0 0 0 0 0,1 0 0 0 0,-3-3 94 0 0,-7-10-667 0 0,1-1 1 0 0,1 0 0 0 0,0-1-1 0 0,-4-11 667 0 0,9 17-269 0 0,-3-7-333 0 0,0-1 0 0 0,2 0 0 0 0,-2-9 602 0 0,8 24-56 0 0,-8-18-280 0 0,8 20 575 0 0,1 1-1 0 0,-1-1 0 0 0,1 1 0 0 0,-1-1 1 0 0,1 0-1 0 0,0 1 0 0 0,1-1 0 0 0,-1 0 1 0 0,1 0-1 0 0,-1-1-238 0 0,1 4 616 0 0,0 1 6 0 0,0 0-11 0 0,0 0-58 0 0,0 0-29 0 0,0 0-4 0 0,1 2-12 0 0,1 3-323 0 0,0 1 0 0 0,0 0 0 0 0,-1 0 0 0 0,0-1 0 0 0,0 1 0 0 0,-1 0 0 0 0,0 0 0 0 0,0 0 0 0 0,0 0 0 0 0,0 0 0 0 0,-2 4-185 0 0,-2 12 453 0 0,-1-1-1 0 0,-6 12-452 0 0,7-17 114 0 0,-3 3 49 0 0,0-1 1 0 0,-1 0 0 0 0,-1-1-1 0 0,-9 15-163 0 0,-49 64 387 0 0,40-59-311 0 0,-62 80-971 0 0,-11 2 895 0 0,57-67-5573 0 0,0-2-1925 0 0</inkml:trace>
  <inkml:trace contextRef="#ctx0" brushRef="#br0" timeOffset="169795.003">3930 770 13360 0 0,'0'0'612'0'0,"0"0"-15"0"0,0 0-296 0 0,0 0 170 0 0,0 0 117 0 0,0 0 20 0 0,0 0-22 0 0,0 0-116 0 0,1 1-57 0 0,2 3-288 0 0,0-1-1 0 0,0 0 1 0 0,0 0 0 0 0,1 0-1 0 0,-1 0 1 0 0,1-1 0 0 0,2 2-125 0 0,7 5 8 0 0,-8-6-71 0 0,1 1 0 0 0,-1-1 0 0 0,1-1 0 0 0,-1 1 0 0 0,1-1 0 0 0,0 0 0 0 0,0 0-1 0 0,0 0 1 0 0,0-1 0 0 0,0 0 0 0 0,1 0 0 0 0,4 0 63 0 0,8-1-571 0 0,1-1 0 0 0,-1-1 0 0 0,7-1 571 0 0,-16 1-177 0 0,20-5-473 0 0,-27 6 629 0 0,0 0 1 0 0,1 0-1 0 0,-1 0 1 0 0,0 0-1 0 0,1 1 1 0 0,-1-1-1 0 0,1 1 1 0 0,-1 0-1 0 0,1 0 1 0 0,-1 0-1 0 0,1 1 1 0 0,1-1 20 0 0,-3 1-1 0 0,2 0 4 0 0,0 0 0 0 0,-1 0 0 0 0,1 0 0 0 0,0 1 0 0 0,2 0-3 0 0,-5-1 7 0 0,0-1 1 0 0,0 1-1 0 0,-1-1 0 0 0,1 1 0 0 0,0-1 1 0 0,0 1-1 0 0,-1 0 0 0 0,1-1 0 0 0,0 1 0 0 0,-1 0 1 0 0,1 0-1 0 0,-1 0 0 0 0,1-1 0 0 0,-1 1 0 0 0,1 0 1 0 0,-1 0-1 0 0,1 0 0 0 0,-1 0 0 0 0,0 0 0 0 0,0 0 1 0 0,1 0-1 0 0,-1 0 0 0 0,0 0 0 0 0,0-1 0 0 0,0 1 1 0 0,0 0-1 0 0,0 1-7 0 0,-9 32 268 0 0,9-31-232 0 0,0 0 0 0 0,0 0 0 0 0,0 1 0 0 0,0-1 1 0 0,0 0-1 0 0,-1 0 0 0 0,1 0 0 0 0,-1 0 0 0 0,0 1 0 0 0,0-1 0 0 0,0 0 1 0 0,-1-1-1 0 0,1 1 0 0 0,-1 0 0 0 0,1 0 0 0 0,-1 0 0 0 0,0-1 1 0 0,-1 2-37 0 0,-14 22 253 0 0,11-17-151 0 0,0 0-1 0 0,-1 0 1 0 0,-7 7-102 0 0,-8 7 179 0 0,-2-1 1 0 0,-14 9-180 0 0,-7 9 59 0 0,32-26-35 0 0,-1-2-1 0 0,-6 5-23 0 0,-27 17-2 0 0,-39 28 2 0 0,70-52-25 0 0,-1-1 1 0 0,0 0-1 0 0,-1-1 0 0 0,-8 2 25 0 0,-71 20 24 0 0,84-28 614 0 0,12-2-628 0 0,1 0-1 0 0,0 0 0 0 0,0 0 1 0 0,0 0-1 0 0,0 0 0 0 0,0 0 1 0 0,0 0-1 0 0,0 0 0 0 0,0 0 1 0 0,0 0-1 0 0,0 0 0 0 0,0 0 1 0 0,0 0-1 0 0,0 0 1 0 0,0 0-1 0 0,-1 0 0 0 0,1 0 1 0 0,0 0-1 0 0,0 0 0 0 0,0 0 1 0 0,0 0-1 0 0,0 0 0 0 0,0-1 1 0 0,0 1-1 0 0,0 0 0 0 0,0 0 1 0 0,0 0-1 0 0,0 0 0 0 0,0 0 1 0 0,0 0-1 0 0,0 0 0 0 0,0 0 1 0 0,0 0-1 0 0,0 0 0 0 0,0 0 1 0 0,0 0-1 0 0,0 0 0 0 0,0-1 1 0 0,0 1-1 0 0,0 0 0 0 0,0 0 1 0 0,0 0-1 0 0,0 0 1 0 0,0 0-1 0 0,0 0 0 0 0,0 0 1 0 0,0 0-1 0 0,0 0 0 0 0,0 0 1 0 0,0 0-1 0 0,1 0 0 0 0,-1 0 1 0 0,0 0-1 0 0,0 0 0 0 0,0 0 1 0 0,0-1-1 0 0,0 1 0 0 0,0 0 1 0 0,0 0-1 0 0,0 0 0 0 0,0 0 1 0 0,0 0-1 0 0,0 0 0 0 0,0 0 1 0 0,0 0-1 0 0,0 0-9 0 0,2-1 55 0 0,0 0 0 0 0,0-1 0 0 0,0 1 0 0 0,0 0 0 0 0,0 0 0 0 0,0 0 0 0 0,1 1 0 0 0,0-1-55 0 0,19-6 225 0 0,0-1 1 0 0,16-7-226 0 0,-11 3 371 0 0,17-4-371 0 0,47-12 398 0 0,138-39 494 0 0,-3 17 66 0 0,-205 44-942 0 0,20-7-16 0 0,-32 7-18 0 0,-7 5-73 0 0,-2 1-6 0 0,-9 0-1634 0 0,1 0-108 0 0</inkml:trace>
  <inkml:trace contextRef="#ctx0" brushRef="#br0" timeOffset="170154.46">3968 598 15120 0 0,'0'0'693'0'0,"0"0"-21"0"0,2 3-320 0 0,0 1-85 0 0,1 0 1 0 0,-1 1-1 0 0,0-1 1 0 0,0 1-1 0 0,-1-1 1 0 0,1 1-1 0 0,-1 0 1 0 0,1 2-268 0 0,4 37 1431 0 0,-2-15-538 0 0,0 0 1 0 0,-2 15-894 0 0,-6 480 1932 0 0,0-291-2062 0 0,-8-97-353 0 0,6-73-24 0 0,5-57 386 0 0,0 0 0 0 0,0 0 1 0 0,-1-1-1 0 0,0 1 0 0 0,-2 4 121 0 0,-1 3-493 0 0,4-11-67 0 0,1-2-15 0 0,0 0 437 0 0,-1 0 0 0 0,0 0 0 0 0,1 0 1 0 0,-1 0-1 0 0,0 0 0 0 0,1 0 0 0 0,-1 0 0 0 0,0-1 0 0 0,1 1 0 0 0,-1 0 0 0 0,0-1 0 0 0,1 1 0 0 0,-1 0 0 0 0,1-1 0 0 0,-1 1 0 0 0,0-1 0 0 0,1 1 0 0 0,-1 0 0 0 0,1-1 0 0 0,0 1 0 0 0,-1-1 0 0 0,1 0 0 0 0,-1 1 0 0 0,1-1 0 0 0,0 1 0 0 0,-1-1 0 0 0,1 0 0 0 0,0 1 1 0 0,0-1-1 0 0,-1 0 0 0 0,1 1 0 0 0,0-1 138 0 0,-2-26-3952 0 0,2 14 1443 0 0,-4-13-1815 0 0</inkml:trace>
  <inkml:trace contextRef="#ctx0" brushRef="#br0" timeOffset="170515.502">3935 1399 6912 0 0,'1'-4'214'0'0,"-1"0"0"0"0,1 0 0 0 0,-1 0 1 0 0,0-1-1 0 0,0 1 0 0 0,0 0 0 0 0,0 0 0 0 0,-1 0 0 0 0,0 0 1 0 0,0 0-1 0 0,0 0 0 0 0,0 0 0 0 0,-1 0 0 0 0,1 0 1 0 0,-1 0-1 0 0,0 1 0 0 0,-1-2-214 0 0,2 4 132 0 0,1 0 1 0 0,-1 1-1 0 0,1-1 0 0 0,-1 0 1 0 0,1 1-1 0 0,-1-1 0 0 0,0 1 1 0 0,1-1-1 0 0,-1 1 0 0 0,0-1 1 0 0,1 1-1 0 0,-1-1 0 0 0,0 1 1 0 0,0 0-1 0 0,1-1 0 0 0,-1 1 0 0 0,0 0 1 0 0,0 0-1 0 0,0 0 0 0 0,0-1 1 0 0,1 1-1 0 0,-1 0 0 0 0,0 0 1 0 0,0 0-1 0 0,0 0 0 0 0,0 0 1 0 0,1 1-1 0 0,-1-1 0 0 0,0 0 1 0 0,0 0-1 0 0,0 0 0 0 0,0 1 1 0 0,0-1-133 0 0,-2 1 211 0 0,1 1 0 0 0,-1-1 1 0 0,0 0-1 0 0,0 1 1 0 0,1-1-1 0 0,-1 1 0 0 0,1 0 1 0 0,-1 0-1 0 0,1 0-211 0 0,-12 12 833 0 0,2-3-393 0 0,1 0 0 0 0,1 1 0 0 0,0 0 0 0 0,-2 4-440 0 0,-18 31 607 0 0,-68 109-62 0 0,93-147-517 0 0,1 0-1 0 0,0 1 1 0 0,1 0-1 0 0,0 0 1 0 0,-1 6-28 0 0,-9 28 6 0 0,13-43-7 0 0,-1 0 0 0 0,1 0 0 0 0,-1 0 0 0 0,1 0 0 0 0,0 0 0 0 0,0 0 0 0 0,-1 0 0 0 0,1 0 0 0 0,0 0 0 0 0,0 0 0 0 0,0 0 0 0 0,0 0 0 0 0,0 0 0 0 0,0 0 0 0 0,1 0 0 0 0,-1 0 0 0 0,0 0 0 0 0,0 0 0 0 0,1 0 0 0 0,-1 0 0 0 0,1 0 1 0 0,-1 0-8 0 0,1-1-1 0 0,0 1 0 0 0,-1 0 1 0 0,1-1-1 0 0,0 1 1 0 0,-1-1-1 0 0,1 0 1 0 0,0 1-1 0 0,0-1 1 0 0,-1 0-1 0 0,1 1 1 0 0,0-1-1 0 0,0 0 1 0 0,0 0-1 0 0,0 1 1 0 0,-1-1-1 0 0,1 0 1 0 0,0 0-1 0 0,0 0 1 0 0,0 0 8 0 0,4-1-31 0 0,0 1 0 0 0,0-1 0 0 0,0 0 0 0 0,0 0 0 0 0,-1-1-1 0 0,1 1 1 0 0,0-1 0 0 0,1-1 31 0 0,16-9-144 0 0,-2-1 0 0 0,1-1-1 0 0,-2-1 1 0 0,6-6 144 0 0,40-30-525 0 0,-18 17 481 0 0,-25 17 49 0 0,1 1 0 0 0,0 1 1 0 0,2 0-6 0 0,0 2 133 0 0,0 2 1 0 0,0 1 0 0 0,18-5-134 0 0,-33 12 52 0 0,0 1-1 0 0,0 1 1 0 0,1-1 0 0 0,-1 1 0 0 0,0 1 0 0 0,1 0-1 0 0,-1 1 1 0 0,0 0 0 0 0,1 0 0 0 0,-1 1-1 0 0,1 1-51 0 0,-6-2-128 0 0,-1 1 0 0 0,1 1-1 0 0,-1-1 1 0 0,0 1 0 0 0,1-1-1 0 0,-1 1 1 0 0,0 0 0 0 0,-1 1-1 0 0,3 1 129 0 0,-1 0-862 0 0,8 6-5664 0 0</inkml:trace>
  <inkml:trace contextRef="#ctx0" brushRef="#br0" timeOffset="170866.754">3667 2092 15896 0 0,'9'-4'1438'0'0,"-2"1"-1385"0"0,0 0-1 0 0,1 1 0 0 0,0 0 1 0 0,0 0-1 0 0,-1 1 0 0 0,1 0 1 0 0,0 0-53 0 0,57 1 1020 0 0,-41 1 312 0 0,20-2-1332 0 0,26-7 992 0 0,1-3 0 0 0,6-4-992 0 0,-48 8 46 0 0,0-1 0 0 0,-1-1 0 0 0,0-2 0 0 0,-1 0 0 0 0,5-5-46 0 0,19-7-86 0 0,-49 22-126 0 0,-2 1-676 0 0,0 0-288 0 0,0 0-59 0 0,0 0-12 0 0</inkml:trace>
  <inkml:trace contextRef="#ctx0" brushRef="#br0" timeOffset="171216.416">3930 1636 10592 0 0,'3'2'268'0'0,"-2"-2"-228"0"0,0 1 0 0 0,-1-1 0 0 0,1 0-1 0 0,0 1 1 0 0,0-1 0 0 0,0 0 0 0 0,0 0 0 0 0,-1 1-1 0 0,1-1 1 0 0,0 0 0 0 0,0 0 0 0 0,0 0-1 0 0,0 0 1 0 0,0 0 0 0 0,0 0 0 0 0,-1-1 0 0 0,1 1-1 0 0,0 0 1 0 0,0 0 0 0 0,0-1 0 0 0,0 1-40 0 0,12-3 343 0 0,-10 2 181 0 0,1 0 0 0 0,0 0 1 0 0,-1 1-1 0 0,1-1 0 0 0,0 1 0 0 0,0 0 1 0 0,0 0-1 0 0,-1 0 0 0 0,1 0 0 0 0,0 0 1 0 0,0 1-1 0 0,0 0 0 0 0,1 0-524 0 0,-3 0 896 0 0,-2 11 560 0 0,2 9-791 0 0,-1-18-579 0 0,-1 0-1 0 0,1 0 1 0 0,-1 0-1 0 0,0 0 1 0 0,0 0-1 0 0,0 0 1 0 0,0 0-1 0 0,0 0 1 0 0,-1 0-1 0 0,0 2-85 0 0,-7 11 336 0 0,-4 9 32 0 0,0 18-15 0 0,-2 0-1 0 0,-12 22-352 0 0,-1-5 0 0 0,-3-2 0 0 0,-33 49 0 0 0,48-85-2 0 0,-37 55-28 0 0,-22 20 30 0 0,13-17-905 0 0,58-76 865 0 0,-1 1-278 0 0,4-5 309 0 0,1 1-1 0 0,-1-1 0 0 0,0 0 1 0 0,0 0-1 0 0,0 0 0 0 0,1 1 1 0 0,-1-1-1 0 0,0 0 0 0 0,0 0 0 0 0,1 0 1 0 0,-1 0-1 0 0,0 0 0 0 0,0 0 1 0 0,1 1-1 0 0,-1-1 0 0 0,0 0 1 0 0,0 0-1 0 0,1 0 0 0 0,-1 0 1 0 0,0 0-1 0 0,0 0 0 0 0,1 0 0 0 0,-1 0 1 0 0,0 0-1 0 0,0 0 0 0 0,1 0 1 0 0,-1 0-1 0 0,0 0 0 0 0,1-1 10 0 0,1 1-52 0 0,0-1 1 0 0,0 0-1 0 0,0 1 0 0 0,-1-1 0 0 0,1 0 0 0 0,0 0 0 0 0,0 0 0 0 0,-1-1 1 0 0,1 1-1 0 0,0 0 0 0 0,-1-1 0 0 0,1 1 0 0 0,-1-1 0 0 0,0 1 0 0 0,1-2 52 0 0,10-8-296 0 0,109-79-923 0 0,-99 74 1200 0 0,1 0 0 0 0,1 2 0 0 0,0 0-1 0 0,1 2 1 0 0,0 1 0 0 0,1 1 0 0 0,0 1 0 0 0,1 1 0 0 0,0 1 0 0 0,0 2-1 0 0,4 0 20 0 0,-26 5 21 0 0,0-1 0 0 0,0 1-1 0 0,-1 1 1 0 0,1-1-1 0 0,0 1 1 0 0,-1 0 0 0 0,1 0-1 0 0,0 0 1 0 0,-1 1 0 0 0,1-1-1 0 0,-1 1 1 0 0,0 0-1 0 0,1 0 1 0 0,-1 1 0 0 0,0 0-1 0 0,0-1 1 0 0,-1 1-1 0 0,1 0 1 0 0,-1 1 0 0 0,1-1-21 0 0,3 5 145 0 0,0 1 1 0 0,-1-1-1 0 0,0 1 0 0 0,0 1 1 0 0,-1-1-1 0 0,0 1 1 0 0,0 0-1 0 0,-1 1-145 0 0,12 41 460 0 0,-12-36-265 0 0,0 1 1 0 0,4 5-196 0 0,-4-11-2 0 0,0 0 1 0 0,-1 0-1 0 0,-1 0 1 0 0,0 4 1 0 0,2 2-819 0 0,3 3-4402 0 0,5-1-1839 0 0</inkml:trace>
  <inkml:trace contextRef="#ctx0" brushRef="#br0" timeOffset="165012.018">1 1342 5064 0 0,'0'0'232'0'0,"5"-6"3793"0"0,-4 4-3391 0 0,0 1-1 0 0,0 0 1 0 0,0 0 0 0 0,0 0 0 0 0,0 0-1 0 0,0 0 1 0 0,0 0 0 0 0,1 0-1 0 0,-1 0 1 0 0,0 0 0 0 0,1 0-1 0 0,0 0-633 0 0,0 0 265 0 0,0 1 0 0 0,0-1 0 0 0,0 0-1 0 0,0 1 1 0 0,1 0 0 0 0,-1-1 0 0 0,0 1-1 0 0,1 0-264 0 0,-2 0 75 0 0,0 0-1 0 0,0 0 0 0 0,0 1 0 0 0,0-1 1 0 0,0 0-1 0 0,0 0 0 0 0,0 1 0 0 0,0-1 1 0 0,0 1-1 0 0,0-1 0 0 0,0 1 1 0 0,-1-1-1 0 0,1 1 0 0 0,0 0 0 0 0,0-1 1 0 0,-1 1-1 0 0,1 0 0 0 0,0 0 0 0 0,-1 0 1 0 0,1 0-75 0 0,10 19 543 0 0,-9-16-320 0 0,3 7 41 0 0,-2 0 0 0 0,0 0-1 0 0,0 0 1 0 0,1 7-264 0 0,0 3 225 0 0,-1-6-81 0 0,-1-1 0 0 0,-1 1 0 0 0,0 0-1 0 0,-1 0 1 0 0,-2 7-144 0 0,1 14 161 0 0,-1 21-390 0 0,-4-1-1 0 0,-4 16 230 0 0,8-56-45 0 0,-3 13-898 0 0,-6 23 943 0 0,7-39-1750 0 0,0 0 1 0 0,-7 11 1749 0 0,6-9-1526 0 0</inkml:trace>
  <inkml:trace contextRef="#ctx0" brushRef="#br0" timeOffset="165346.764">190 1410 12896 0 0,'0'0'997'0'0,"1"-1"-656"0"0,6-8 441 0 0,1 0 0 0 0,-1 0-1 0 0,2 1 1 0 0,-1 0 0 0 0,1 0-1 0 0,1 1 1 0 0,2-1-782 0 0,-10 6 205 0 0,12-7 448 0 0,0 1 0 0 0,1 1 0 0 0,0 0 0 0 0,0 1 0 0 0,14-4-653 0 0,-1 1 487 0 0,-4 2-284 0 0,2 1 1 0 0,-1 1-1 0 0,1 1 0 0 0,-1 1 0 0 0,11 1-203 0 0,-24 2 19 0 0,-1 1-1 0 0,1 0 1 0 0,-1 1-1 0 0,0 0 0 0 0,0 1 1 0 0,0 1-1 0 0,0-1 1 0 0,0 2-1 0 0,-1-1 0 0 0,0 1 1 0 0,3 3-19 0 0,-9-6 8 0 0,0 0 0 0 0,-1 1 0 0 0,1-1 0 0 0,-1 1 0 0 0,0 0 0 0 0,0 0 0 0 0,0 0 0 0 0,0 1 0 0 0,-1-1 0 0 0,1 1 0 0 0,-1-1 0 0 0,0 1 0 0 0,0 0 0 0 0,0 0 0 0 0,0 0 0 0 0,-1 0 0 0 0,1 0 1 0 0,-1 1-10 0 0,1 3 25 0 0,0 1-1 0 0,-1 0 1 0 0,0 0-1 0 0,-1 0 0 0 0,0 1 1 0 0,0-1-1 0 0,-2 8-23 0 0,-4 16 83 0 0,-1 0-1 0 0,-2-1 1 0 0,-1 0 0 0 0,-11 23-83 0 0,-55 115-535 0 0,49-111 196 0 0,-22 36-1836 0 0,25-56-4772 0 0,12-20 246 0 0</inkml:trace>
  <inkml:trace contextRef="#ctx0" brushRef="#br0" timeOffset="165697.528">177 1549 16727 0 0,'0'0'763'0'0,"0"0"-12"0"0,0 0-409 0 0,0 0 52 0 0,0 0 76 0 0,0 0 12 0 0,2 0-9 0 0,4 2-246 0 0,4 0 110 0 0,-1 0-1 0 0,1 0 1 0 0,0 0-1 0 0,9-1-336 0 0,85-1-157 0 0,-102 0 163 0 0,-1 1 1 0 0,0-1-1 0 0,1 1 0 0 0,-1 0 0 0 0,0 0 1 0 0,0 0-1 0 0,1-1 0 0 0,-1 1 0 0 0,0 0 1 0 0,0 0-1 0 0,0 0 0 0 0,0 1 0 0 0,0-1 1 0 0,0 0-1 0 0,-1 0 0 0 0,1 0 0 0 0,0 1 1 0 0,0-1-1 0 0,-1 0 0 0 0,1 1 0 0 0,-1-1 1 0 0,1 1-1 0 0,-1 0-6 0 0,0 0 20 0 0,0-1 0 0 0,-1 1 1 0 0,1-1-1 0 0,-1 1 0 0 0,1 0 0 0 0,-1-1 0 0 0,1 1 1 0 0,-1-1-1 0 0,0 1 0 0 0,0-1 0 0 0,-1 2-20 0 0,-2 4 63 0 0,-21 38 328 0 0,-1-2-1 0 0,-27 33-390 0 0,16-22 178 0 0,9-16-48 0 0,16-23-20 0 0,1 2 0 0 0,0-1 0 0 0,1 1-1 0 0,-5 14-109 0 0,9-18 90 0 0,3-8-49 0 0,1 1 0 0 0,0 0-1 0 0,0 0 1 0 0,0 0 0 0 0,0 0-1 0 0,1 1-40 0 0,1-6 5 0 0,0 1 0 0 0,0-1 0 0 0,0 0 0 0 0,0 0 0 0 0,0 1-1 0 0,0-1 1 0 0,0 0 0 0 0,1 1 0 0 0,-1-1 0 0 0,0 0 0 0 0,1 0 0 0 0,-1 0 0 0 0,1 1-1 0 0,-1-1 1 0 0,1 0 0 0 0,0 0 0 0 0,-1 0 0 0 0,1 0 0 0 0,0 0 0 0 0,0 0-1 0 0,0 0 1 0 0,0 0 0 0 0,0 0 0 0 0,0-1 0 0 0,0 1 0 0 0,0 0 0 0 0,0 0 0 0 0,0-1-1 0 0,0 1 1 0 0,2 0-5 0 0,4 1 3 0 0,0 1 0 0 0,0-1-1 0 0,1-1 1 0 0,-1 1 0 0 0,1-1 0 0 0,-1-1-1 0 0,1 1 1 0 0,-1-1 0 0 0,1-1 0 0 0,0 1-1 0 0,-1-1-2 0 0,20-3 20 0 0,0-2 0 0 0,11-4-20 0 0,-17 5 2 0 0,10-5-89 0 0,1-2 0 0 0,-1-1 0 0 0,14-8 87 0 0,-27 13-52 0 0,-18 7 10 0 0,22-11-194 0 0,-21 11-41 0 0,0 0 0 0 0,0 0 0 0 0,0 1 0 0 0,0-1 1 0 0,0 0-1 0 0,0 0 0 0 0,0 0 0 0 0,0 0 1 0 0,-1 0-1 0 0,1-1 0 0 0,0 1 0 0 0,-1 0 0 0 0,1 0 1 0 0,-1 0-1 0 0,1 0 0 0 0,-1-1 0 0 0,0 1 1 0 0,1 0-1 0 0,-1-2 277 0 0,-2-7-6861 0 0</inkml:trace>
  <inkml:trace contextRef="#ctx0" brushRef="#br0" timeOffset="166042.479">319 870 13648 0 0,'-12'-46'1456'0'0,"11"44"-1434"0"0,1 2-17 0 0,0-1 0 0 0,0 1 0 0 0,0-1 1 0 0,0 0-1 0 0,-1 1 0 0 0,1-1 0 0 0,0 0 0 0 0,0 1 1 0 0,0-1-1 0 0,1 1 0 0 0,-1-1 0 0 0,0 0 0 0 0,0 1 1 0 0,0-1-1 0 0,0 1 0 0 0,0-1 0 0 0,1 0 0 0 0,-1 1 1 0 0,0-1-1 0 0,1 1 0 0 0,-1-1 0 0 0,0 1 0 0 0,1-1 0 0 0,-1 1 1 0 0,0-1-1 0 0,1 1-5 0 0,0-2 688 0 0,-1 2 222 0 0,0 0 40 0 0,0 0-13 0 0,0 0-89 0 0,0 0-43 0 0,5 13 747 0 0,-1 8-1171 0 0,-1 1 0 0 0,-1 0 0 0 0,-1-1 1 0 0,-1 1-1 0 0,-1 13-381 0 0,0 13 224 0 0,-29 637 469 0 0,26-625-684 0 0,1 59 16 0 0,6 1 0 0 0,11 62-25 0 0,-9-134-58 0 0,2 1 0 0 0,9 30 58 0 0,-11-58-13 0 0,2-1-1 0 0,0 0 1 0 0,1 0-1 0 0,1 0 1 0 0,0-1 0 0 0,2-1-1 0 0,3 5 14 0 0,-9-17 6 0 0,0 1-1 0 0,0-1 1 0 0,1 0 0 0 0,-1-1-1 0 0,1 1 1 0 0,1-1 0 0 0,-1 0-1 0 0,1-1 1 0 0,0 1-1 0 0,0-1 1 0 0,0-1 0 0 0,0 1-1 0 0,0-1 1 0 0,1-1 0 0 0,0 1-1 0 0,0-1 1 0 0,-1-1-1 0 0,1 1 1 0 0,0-1 0 0 0,0-1-1 0 0,0 0 1 0 0,0 0-1 0 0,0 0 1 0 0,0-1 0 0 0,0 0-1 0 0,0 0 1 0 0,0-1 0 0 0,1-1-6 0 0,5-1 62 0 0,-1 0 0 0 0,0-1 1 0 0,-1 0-1 0 0,1-1 0 0 0,-1 0 1 0 0,0-1-1 0 0,-1-1 0 0 0,5-4-62 0 0,26-20 202 0 0,-28 22-139 0 0,1 0 1 0 0,-2-1 0 0 0,0-1 0 0 0,0-1 0 0 0,-1 0-1 0 0,0 0 1 0 0,8-14-64 0 0,-10 10 83 0 0,-2 0 0 0 0,2-7-83 0 0,5-9 53 0 0,-9 17-646 0 0,0 0 1 0 0,-1 0-1 0 0,1-10 593 0 0,2-3-5839 0 0,1-3-2130 0 0</inkml:trace>
  <inkml:trace contextRef="#ctx0" brushRef="#br0" timeOffset="166408.382">1319 832 16040 0 0,'0'0'730'0'0,"0"0"-9"0"0,0 0-347 0 0,0 0 259 0 0,0 0 167 0 0,-1 2 31 0 0,-1 5-452 0 0,-1 1 0 0 0,1-1 0 0 0,1 0 0 0 0,-1 1 1 0 0,1 0-1 0 0,1 3-379 0 0,-1 51 810 0 0,1-37-698 0 0,0-22-115 0 0,4 175-687 0 0,-1-138-4970 0 0,8 35 5660 0 0,-3-49-2141 0 0</inkml:trace>
  <inkml:trace contextRef="#ctx0" brushRef="#br0" timeOffset="167109.538">1418 805 9672 0 0,'0'0'440'0'0,"0"0"-6"0"0,0 0 42 0 0,0 0 1203 0 0,1-1 560 0 0,6-2-671 0 0,0 0 0 0 0,0 1 1 0 0,1-1-1 0 0,0 1-1568 0 0,34-5 1845 0 0,-6 5-1374 0 0,12 1-471 0 0,-31 1 35 0 0,1 1-1 0 0,-1 0 1 0 0,1 1 0 0 0,-1 1 0 0 0,11 3-35 0 0,-26-6 3 0 0,0 1 0 0 0,1 0-1 0 0,-1 0 1 0 0,0 0 0 0 0,1 0-1 0 0,-1 0 1 0 0,0 0 0 0 0,0 1-1 0 0,0-1 1 0 0,0 1 0 0 0,0-1-1 0 0,0 1-2 0 0,-1-1 1 0 0,0 0 1 0 0,-1 0-1 0 0,1 0 0 0 0,-1 1 0 0 0,1-1 0 0 0,-1 0 0 0 0,0 0 0 0 0,0 0 1 0 0,1 0-1 0 0,-1 0 0 0 0,0 0 0 0 0,0 1 0 0 0,0-1 0 0 0,0 0 0 0 0,0 0 1 0 0,0 0-1 0 0,-1 0 0 0 0,1 1 0 0 0,0-1 0 0 0,0 0 0 0 0,-1 0 0 0 0,1 0 1 0 0,-1 0-1 0 0,1 0 0 0 0,-1 0 0 0 0,1 0 0 0 0,-1 0 0 0 0,0 0-1 0 0,-6 9-16 0 0,0-1 0 0 0,-1 0 0 0 0,0-1 0 0 0,-1 1 1 0 0,0-2-1 0 0,-3 4 16 0 0,-17 14-211 0 0,-7 7-163 0 0,0-2 1 0 0,-2-1 0 0 0,-28 15 373 0 0,10-4-198 0 0,55-39 124 0 0,1-1 4 0 0,0 0 6 0 0,3-1 33 0 0,0 0-1 0 0,0 1 1 0 0,1-1-1 0 0,-1 0 0 0 0,0 0 1 0 0,0-1-1 0 0,0 1 1 0 0,0-1-1 0 0,0 1 1 0 0,-1-1 31 0 0,23-9-174 0 0,-16 9 138 0 0,-1-1-1 0 0,0 1 1 0 0,-1-1-1 0 0,1 0 1 0 0,0-1-1 0 0,0-1 37 0 0,-6 4 99 0 0,-11 8-10 0 0,-3 5-89 0 0,-7 10 0 0 0,-18 35 160 0 0,36-56-1 0 0,1 3-161 0 0,0-1 0 0 0,0 1 1 0 0,0-1-1 0 0,1 1 0 0 0,-1-1 0 0 0,1 1 1 0 0,0-1-1 0 0,0 1 0 0 0,0-1 0 0 0,1 0 0 0 0,0 1 3 0 0,-1-1-23 0 0,1-1 1 0 0,0 0 0 0 0,0 1 0 0 0,0-1 0 0 0,0 0 0 0 0,1 0-1 0 0,-1 0 1 0 0,0-1 0 0 0,1 1 0 0 0,-1-1 0 0 0,1 1 0 0 0,0-1-1 0 0,2 1 22 0 0,10 6 0 0 0,0 0 0 0 0,9 7 0 0 0,-13-7 0 0 0,-11-8 0 0 0,1 0 0 0 0,0 0 0 0 0,-1 0 0 0 0,1 1 0 0 0,-1-1 0 0 0,1 0 0 0 0,-1 1 0 0 0,1-1 0 0 0,-1 0 0 0 0,0 1 0 0 0,1-1 0 0 0,-1 1 0 0 0,1-1 0 0 0,-1 1 0 0 0,0-1 0 0 0,1 1 0 0 0,-1-1 0 0 0,0 1 0 0 0,0-1 0 0 0,1 1 0 0 0,-1-1 0 0 0,0 1 0 0 0,0-1 0 0 0,0 1 0 0 0,0-1 0 0 0,0 1 0 0 0,0 0 0 0 0,0-1 0 0 0,0 1 0 0 0,0-1 0 0 0,0 1 0 0 0,0 0 0 0 0,0-1 0 0 0,0 1 0 0 0,0-1 0 0 0,0 1 0 0 0,-1 1 0 0 0,1 2 0 0 0,-1 0 0 0 0,1 0 0 0 0,-1 0 0 0 0,0 0 0 0 0,0 0 0 0 0,0 0 0 0 0,-1-1 0 0 0,1 1 0 0 0,-1 0 0 0 0,0-1 0 0 0,0 1 0 0 0,-1 0 0 0 0,-6 8 0 0 0,0 0 0 0 0,-8 7 0 0 0,5-5 0 0 0,-30 29-239 0 0,-2-1-1 0 0,-36 26 240 0 0,23-19-105 0 0,39-35 11 0 0,-17 10 94 0 0,-9 8-18 0 0,41-29 19 0 0,-15 7 8 0 0,16-9-8 0 0,12-2 155 0 0,-9 1-145 0 0,1 0 0 0 0,0 0 0 0 0,0 0 0 0 0,0 0 0 0 0,0-1 0 0 0,0 1 0 0 0,0-1 0 0 0,0 1 0 0 0,0-1-11 0 0,140-72 1006 0 0,-109 55-798 0 0,26-16 110 0 0,-29 16-94 0 0,0 2 0 0 0,2 1 0 0 0,16-6-224 0 0,6 1 167 0 0,24-9 68 0 0,-51 21-113 0 0,1-1-1 0 0,12-8-121 0 0,-38 16 31 0 0,-2 1-86 0 0,0 0-208 0 0,0 2-693 0 0,-1 9-297 0 0,-3 0-54 0 0</inkml:trace>
  <inkml:trace contextRef="#ctx0" brushRef="#br0" timeOffset="167628.788">1371 1786 12440 0 0,'0'0'957'0'0,"0"0"-518"0"0,0 0 138 0 0,0 0 126 0 0,0 0 29 0 0,3 0-7 0 0,-1 2-584 0 0,1-1 1 0 0,-1 0-1 0 0,1 0 0 0 0,-1 1 1 0 0,0 0-1 0 0,1-1 1 0 0,-1 1-1 0 0,0 0 0 0 0,0 0 1 0 0,0 0-1 0 0,0 0 0 0 0,-1 0 1 0 0,1 1-1 0 0,-1-1 1 0 0,1 1-1 0 0,-1-1 0 0 0,0 1 1 0 0,0-1-1 0 0,0 1 1 0 0,0 0-1 0 0,0-1 0 0 0,0 1 1 0 0,-1 0-142 0 0,3 9 161 0 0,-1 0 0 0 0,0 0 1 0 0,-1 0-1 0 0,-1 11-161 0 0,3 14 120 0 0,-2-27-111 0 0,0 0 0 0 0,-1 0 1 0 0,0 1-1 0 0,-1-1-9 0 0,0 5 17 0 0,0 0-1 0 0,1 0 0 0 0,1 0 1 0 0,2 13-17 0 0,-1-18-1 0 0,0-1 0 0 0,0 1 1 0 0,1-1-1 0 0,0 0 0 0 0,0 0 1 0 0,1 0-1 0 0,1 0 0 0 0,0 1 1 0 0,2-1 0 0 0,4 1 0 0 0,-5-5 0 0 0,-1 0 0 0 0,0 1 0 0 0,0 0 0 0 0,-1 0 0 0 0,0 0 0 0 0,0 1 0 0 0,0 0 0 0 0,-1-1 0 0 0,0 1 0 0 0,0 0 0 0 0,-1 1 0 0 0,0-1 0 0 0,0 0 0 0 0,0 1 0 0 0,-1-1 0 0 0,0 3 0 0 0,-2 6-19 0 0,0 1-1 0 0,0-1 0 0 0,-2 0 0 0 0,0 1 1 0 0,-4 10 19 0 0,4-18-49 0 0,0 1 0 0 0,0-1 0 0 0,-2 0 0 0 0,1-1 1 0 0,-1 1-1 0 0,0-1 0 0 0,-1 0 0 0 0,0 0 1 0 0,0 0-1 0 0,-2 0 49 0 0,-6 7-148 0 0,9-10 89 0 0,0 1-1 0 0,0-1 1 0 0,0 0-1 0 0,-1-1 1 0 0,0 1-1 0 0,0-1 1 0 0,-6 2 59 0 0,1 0-110 0 0,-1-1 0 0 0,-1 0 0 0 0,1-1 0 0 0,-1 0 0 0 0,1-1 0 0 0,-1 0 0 0 0,-3-1 110 0 0,8-1-75 0 0,-1 0-1 0 0,1-1 1 0 0,0-1 0 0 0,0 1-1 0 0,0-1 1 0 0,0-1 0 0 0,0 1 0 0 0,0-2-1 0 0,0 1 1 0 0,1-1 0 0 0,-1 0-1 0 0,-1-1 76 0 0,3 1-14 0 0,0 0-1 0 0,1-1 0 0 0,-1 1 0 0 0,1-1 0 0 0,0 0 1 0 0,0-1-1 0 0,0 1 0 0 0,0-1 0 0 0,1 0 0 0 0,0 0 0 0 0,-3-5 15 0 0,4 6 42 0 0,1-1-1 0 0,0 0 0 0 0,0 1 0 0 0,0-1 1 0 0,1 0-1 0 0,-1 0 0 0 0,1 0 1 0 0,0 0-1 0 0,1 0 0 0 0,-1 0 0 0 0,1 0 1 0 0,0 0-1 0 0,0 0 0 0 0,1 0 0 0 0,0-4-41 0 0,2-2 127 0 0,0 0 0 0 0,0 1 0 0 0,1-1 0 0 0,0 1 0 0 0,1 0 0 0 0,0 0 0 0 0,0 1 0 0 0,1 0 0 0 0,1-1 0 0 0,0 2 0 0 0,0-1-127 0 0,15-16 420 0 0,2 2 0 0 0,0 0-1 0 0,4 0-419 0 0,20-14 500 0 0,1 2-1 0 0,1 2 1 0 0,3 2-500 0 0,163-80 852 0 0,-201 103-830 0 0,1 1 6 0 0,-1 0 0 0 0,0-1-1 0 0,-1-1 1 0 0,0 0 0 0 0,5-6-28 0 0,-2 2-7 0 0,-12 9-14 0 0,0 0 0 0 0,0 0 0 0 0,-1 0 0 0 0,1 0 0 0 0,-1-1 0 0 0,0 0 0 0 0,3-5 21 0 0,-6 9-438 0 0,3-6 1035 0 0,-1 4-5688 0 0,-3 3-1734 0 0</inkml:trace>
  <inkml:trace contextRef="#ctx0" brushRef="#br0" timeOffset="168151.754">2418 732 14888 0 0,'0'0'680'0'0,"0"0"-11"0"0,-1 6-403 0 0,-2 0 148 0 0,0 1-1 0 0,-1-1 1 0 0,1 0-1 0 0,-1 0 0 0 0,-1 0 1 0 0,1-1-1 0 0,-2 2-413 0 0,3-4 116 0 0,-21 27 1259 0 0,1 1 0 0 0,-7 16-1375 0 0,4-7 604 0 0,-2-1 0 0 0,-4 1-604 0 0,-27 39 495 0 0,-122 172-670 0 0,174-241 179 0 0,1 1-1 0 0,0 0 1 0 0,0 1-4 0 0,5-9-10 0 0,-1-1 1 0 0,1 1 0 0 0,0-1 0 0 0,0 1 0 0 0,1 0-1 0 0,-1-1 1 0 0,1 1 0 0 0,-1 0 0 0 0,1 0-1 0 0,0-1 1 0 0,0 1 0 0 0,0 0 0 0 0,0 0 0 0 0,0-1-1 0 0,1 3 10 0 0,0-4-13 0 0,0 0 1 0 0,0 0-1 0 0,0 0 0 0 0,0 0 0 0 0,0 0 0 0 0,0 0 0 0 0,0 0 0 0 0,0 0 0 0 0,1 0 1 0 0,-1 0-1 0 0,0-1 0 0 0,0 1 0 0 0,1-1 0 0 0,-1 1 0 0 0,0-1 0 0 0,2 1 13 0 0,21 4-114 0 0,-4-6 62 0 0,1-1 0 0 0,-1-1 0 0 0,6-2 52 0 0,-6 1-12 0 0,1 0 0 0 0,0 2 0 0 0,5 0 12 0 0,-20 2 0 0 0,0 0 0 0 0,1 1 0 0 0,-1 0 0 0 0,0 0 0 0 0,3 0 0 0 0,-8 0 0 0 0,-1-1 0 0 0,1 0 0 0 0,-1 0 0 0 0,1 0 0 0 0,-1 1 0 0 0,1-1 0 0 0,-1 0 0 0 0,0 1 0 0 0,1-1 0 0 0,-1 0 0 0 0,1 1 0 0 0,-1-1 0 0 0,0 0 0 0 0,1 1 0 0 0,-1-1 0 0 0,0 1 0 0 0,1-1 0 0 0,-1 1 0 0 0,0-1 0 0 0,0 1 0 0 0,1-1 0 0 0,-1 1 0 0 0,0-1 0 0 0,0 1 0 0 0,0-1 0 0 0,0 1 0 0 0,0-1 0 0 0,0 1 0 0 0,0-1 0 0 0,0 1 0 0 0,-2 13 0 0 0,2-12 0 0 0,-6 18 26 0 0,-1 1-1 0 0,-1-2 0 0 0,-1 1 1 0 0,0-1-1 0 0,-2 0 1 0 0,-12 16-26 0 0,7-10 35 0 0,2-2-23 0 0,2-4-12 0 0,0 2 0 0 0,-7 16 0 0 0,8 5 0 0 0,11-34 0 0 0,3 2-23 0 0,0-1-1 0 0,1 0 1 0 0,0 0-1 0 0,0-1 1 0 0,1 1-1 0 0,3 2 24 0 0,-1-2-4 0 0,1 0 0 0 0,0-1 0 0 0,2 1 4 0 0,-5-5 0 0 0,1 2 1 0 0,-1-1-1 0 0,1 1 0 0 0,-1 0 0 0 0,-1 0 0 0 0,1 0 0 0 0,-1 1 0 0 0,2 4 0 0 0,6 12 0 0 0,-10-20 0 0 0,0 0 0 0 0,0 0 0 0 0,-1 1 0 0 0,1-1 0 0 0,-1 0 0 0 0,1 1 0 0 0,-1 0 0 0 0,0-1 0 0 0,-1 1 0 0 0,1 0 0 0 0,-1-1 0 0 0,1 2 0 0 0,-1 3 60 0 0,0 0-1 0 0,0 0 0 0 0,-1 0 1 0 0,0-1-1 0 0,0 1 0 0 0,-1 0 1 0 0,0-1-1 0 0,0 1 0 0 0,-1-1 1 0 0,0 1-1 0 0,0-1 0 0 0,-2 1-59 0 0,-10 19 279 0 0,9-16-81 0 0,-1 0 1 0 0,0 0-1 0 0,0 0 0 0 0,-7 6-198 0 0,-12 12 306 0 0,-15 15 328 0 0,-2-2-634 0 0,29-29 24 0 0,-1 0-1 0 0,-1-1 1 0 0,0-1-1 0 0,0-1 1 0 0,-4 2-24 0 0,13-9-118 0 0,-1 0 0 0 0,1 0 0 0 0,0-1 0 0 0,-1 0 0 0 0,0 0 0 0 0,-2-1 118 0 0,-12-1-7015 0 0,9-4-863 0 0</inkml:trace>
  <inkml:trace contextRef="#ctx0" brushRef="#br0" timeOffset="168700.571">2973 936 14888 0 0,'5'-5'237'0'0,"-3"3"-84"0"0,0 1 0 0 0,0-1 0 0 0,0 1 1 0 0,-1-1-1 0 0,1 0 0 0 0,-1 0 0 0 0,0 0 0 0 0,1 0 0 0 0,0-2-153 0 0,-2-2 134 0 0,0 5 554 0 0,0 1 222 0 0,0 0 40 0 0,0 0-13 0 0,-13 20 1516 0 0,-107 194-366 0 0,118-212-2082 0 0,-54 92 57 0 0,3 2 0 0 0,-4 21-62 0 0,54-109-65 0 0,-1 1-1 0 0,2-1 0 0 0,-1 1 1 0 0,1 3 65 0 0,1-10-34 0 0,1-1 0 0 0,0 0 0 0 0,0 0 0 0 0,0 0 0 0 0,0 1 0 0 0,0-1 0 0 0,0 0 0 0 0,0 0 0 0 0,0 0 0 0 0,1 0 0 0 0,-1 1 0 0 0,0-1 0 0 0,1 0 0 0 0,-1 0 0 0 0,1 0 0 0 0,-1 1 34 0 0,1-2-31 0 0,0 1 0 0 0,-1-1 0 0 0,1 0 0 0 0,0 1 0 0 0,-1-1 0 0 0,1 0 0 0 0,0 1 0 0 0,-1-1 0 0 0,1 0 0 0 0,0 0 0 0 0,0 1 0 0 0,-1-1 0 0 0,1 0 0 0 0,0 0 0 0 0,0 0 0 0 0,-1 0 0 0 0,1 0 0 0 0,0 0 0 0 0,0 0 0 0 0,-1-1 0 0 0,1 1 0 0 0,0 0 0 0 0,0 0 0 0 0,-1 0 0 0 0,1-1 0 0 0,0 1 0 0 0,-1 0 0 0 0,1-1 31 0 0,14-6-334 0 0,0-2 1 0 0,0 1-1 0 0,-1-2 1 0 0,-1 0-1 0 0,0 0 1 0 0,1-2 333 0 0,-9 8-82 0 0,136-119-905 0 0,-135 119 976 0 0,110-87-146 0 0,-84 69 156 0 0,0 2 0 0 0,31-15 1 0 0,-52 30 96 0 0,0 0 0 0 0,0 1 0 0 0,1 0 0 0 0,-1 1 0 0 0,7-1-96 0 0,-14 3 50 0 0,0 1-1 0 0,0-1 1 0 0,0 1-1 0 0,0 0 1 0 0,0 0 0 0 0,0 0-1 0 0,0 0 1 0 0,0 1-1 0 0,0 0 1 0 0,0-1-1 0 0,0 2 1 0 0,0-1-1 0 0,0 0 1 0 0,-1 1-1 0 0,1 0 1 0 0,0-1-1 0 0,1 3-49 0 0,-1 0 11 0 0,-1 1-1 0 0,0-1 1 0 0,0 1-1 0 0,0-1 1 0 0,0 1-1 0 0,-1 0 0 0 0,0 0 1 0 0,0 1-1 0 0,-1-1 1 0 0,1 0-1 0 0,-1 1 1 0 0,1 3-11 0 0,-2 35-2142 0 0,0-18 822 0 0</inkml:trace>
  <inkml:trace contextRef="#ctx0" brushRef="#br0" timeOffset="169134.697">2809 1816 14480 0 0,'2'-1'662'0'0,"14"-12"-198"0"0,1 1 0 0 0,0 0 0 0 0,1 2-1 0 0,0 0 1 0 0,1 1 0 0 0,4-1-464 0 0,-8 4 252 0 0,-1 1-1 0 0,0 1 1 0 0,1 1-1 0 0,0 0 1 0 0,0 1-1 0 0,0 0 1 0 0,0 1-1 0 0,0 1 1 0 0,3 0-252 0 0,-14 1 25 0 0,1-1 1 0 0,-1 1 0 0 0,1 0 0 0 0,-1 0-1 0 0,1 0 1 0 0,-1 1 0 0 0,0 0 0 0 0,1-1-1 0 0,-1 2 1 0 0,0-1 0 0 0,0 0-1 0 0,0 1 1 0 0,-1 0 0 0 0,1 0 0 0 0,-1 0-1 0 0,1 0 1 0 0,-1 0 0 0 0,0 1-1 0 0,0-1 1 0 0,-1 1 0 0 0,1 0 0 0 0,-1 0-1 0 0,0 0 1 0 0,0 0 0 0 0,0 0 0 0 0,0 1-1 0 0,-1-1 1 0 0,0 1 0 0 0,1-1-1 0 0,-2 1 1 0 0,1-1 0 0 0,0 1 0 0 0,-1-1-1 0 0,0 5-25 0 0,-1 8 74 0 0,0 0 0 0 0,-1 0-1 0 0,-1 0 1 0 0,-1 0 0 0 0,0-1 0 0 0,-1 1-1 0 0,-1-1 1 0 0,-4 7-74 0 0,-5 10 83 0 0,-2-2 1 0 0,-2 0-1 0 0,-12 15-83 0 0,12-22 27 0 0,-1-1-1 0 0,-1-1 0 0 0,-17 14-26 0 0,-4 5 1 0 0,31-31-23 0 0,5-2 59 0 0,-2-1 0 0 0,1-1 0 0 0,-7 6-37 0 0,12-11-20 0 0,1 0 0 0 0,-1 0 1 0 0,0 0-1 0 0,0 0 0 0 0,1 0 1 0 0,-1 0-1 0 0,0 0 0 0 0,0-1 1 0 0,0 1-1 0 0,0-1 0 0 0,0 1 1 0 0,0-1-1 0 0,0 0 0 0 0,0 0 0 0 0,-1 0 1 0 0,1 0-1 0 0,0 0 0 0 0,0 0 1 0 0,0-1-1 0 0,0 1 20 0 0,1 0-17 0 0,1-1 0 0 0,-1 1 0 0 0,1-1 1 0 0,-1 1-1 0 0,0 0 0 0 0,1-1 0 0 0,-1 1 0 0 0,1-1 0 0 0,-1 1 0 0 0,1-1 1 0 0,0 1-1 0 0,-1-1 0 0 0,1 0 0 0 0,-1 1 0 0 0,1-1 0 0 0,0 1 1 0 0,0-1-1 0 0,-1 0 0 0 0,1 1 0 0 0,0-1 0 0 0,0 0 17 0 0,-3-19-268 0 0,2 14 138 0 0,1-9-71 0 0,0 1 0 0 0,1-1 0 0 0,1 1 0 0 0,0-1 0 0 0,1 1 1 0 0,2-5 200 0 0,3-20-483 0 0,9-98-692 0 0,-6 90 964 0 0,-8 37 271 0 0,-1-1 0 0 0,0 1 0 0 0,0-1-1 0 0,0-10-59 0 0,-2 20 258 0 0,0 1 59 0 0,0 0 16 0 0,0 0 6 0 0,-5 12 362 0 0,-9 15-198 0 0,0-1 0 0 0,-2 0 0 0 0,-2-1 0 0 0,-6 8-503 0 0,-23 33 123 0 0,-21 28 53 0 0,-4-2 0 0 0,-12 4-176 0 0,72-82-60 0 0,-5 5-1238 0 0,7-7-3745 0 0,2-3-1890 0 0</inkml:trace>
  <inkml:trace contextRef="#ctx0" brushRef="#br0" timeOffset="206983.764">6278 411 10136 0 0,'0'0'777'0'0,"0"0"-398"0"0,0 0 199 0 0,0 0 138 0 0,0 0 27 0 0,0 0 4 0 0,2 0-17 0 0,0-1-327 0 0,-1 0-331 0 0,-1 1 0 0 0,1 0 1 0 0,-1-1-1 0 0,1 1 0 0 0,0 0 1 0 0,-1 0-1 0 0,1-1 0 0 0,-1 1 1 0 0,1 0-1 0 0,0 0 0 0 0,-1 0 1 0 0,1 0-1 0 0,0 0 0 0 0,-1 0 1 0 0,1 0-1 0 0,-1 0 1 0 0,1 0-1 0 0,0 0 0 0 0,-1 0 1 0 0,1 0-1 0 0,-1 1 0 0 0,1-1 1 0 0,0 0-1 0 0,-1 0 0 0 0,1 0 1 0 0,-1 1-1 0 0,1-1 0 0 0,-1 0 1 0 0,1 1-1 0 0,-1-1 1 0 0,1 1-1 0 0,-1-1 0 0 0,1 1 1 0 0,-1-1-1 0 0,1 1 0 0 0,-1-1 1 0 0,0 1-1 0 0,1-1 0 0 0,-1 1 1 0 0,0-1-1 0 0,0 1 0 0 0,1-1-72 0 0,2 7 96 0 0,0-1 0 0 0,0 0-1 0 0,1-1 1 0 0,-1 1-1 0 0,2-1 1 0 0,-1 1 0 0 0,0-1-1 0 0,1-1 1 0 0,0 1 0 0 0,3 2-96 0 0,5 2-8 0 0,-1 0 0 0 0,1 0 0 0 0,1-1 1 0 0,3 1 7 0 0,-13-7-64 0 0,0-1 0 0 0,-1 0 0 0 0,1 0 0 0 0,0 0 0 0 0,0 0 0 0 0,0-1 1 0 0,0 0-1 0 0,0 1 0 0 0,0-2 0 0 0,0 1 0 0 0,2 0 64 0 0,45-10-893 0 0,-44 9 755 0 0,1-2-62 0 0,0 1-1 0 0,-1-1 0 0 0,1-1 1 0 0,-1 1-1 0 0,1-1 0 0 0,-1 0 0 0 0,0-1 1 0 0,0 0-1 0 0,4-4 201 0 0,9-10-906 0 0,0-1-1 0 0,4-5 907 0 0,-7 5-498 0 0,1 2 0 0 0,6-4 498 0 0,-2 1 440 0 0,-22 21-344 0 0,0 0 0 0 0,0 0 1 0 0,0 0-1 0 0,0 0 0 0 0,-1 0 1 0 0,1 0-1 0 0,0 0 0 0 0,0 0 0 0 0,0 0 1 0 0,0 0-1 0 0,0 0 0 0 0,0-1 0 0 0,0 1-96 0 0,-11 12 563 0 0,-10 11-38 0 0,-19 14-525 0 0,-2 3 45 0 0,11-12-45 0 0,-28 20 0 0 0,10-10 0 0 0,2-3 0 0 0,30-23-5 0 0,0 0-1 0 0,1 1 1 0 0,-2 3 5 0 0,4 0 30 0 0,-2-2 0 0 0,0 0 1 0 0,0-1-1 0 0,-1-1 1 0 0,-7 4-31 0 0,24-15 693 0 0,5-2-180 0 0,15-4 111 0 0,23-8-32 0 0,92-33 508 0 0,-71 27-812 0 0,14-5-13 0 0,-46 14-201 0 0,-1 1 0 0 0,16-1-74 0 0,14-4 14 0 0,-41 6 4 0 0,3-2 130 0 0,-22 10-111 0 0,-1 0-218 0 0,0 0-98 0 0,0 0-17 0 0,-2 0-220 0 0,-63 0-4585 0 0,33 0 3200 0 0</inkml:trace>
  <inkml:trace contextRef="#ctx0" brushRef="#br0" timeOffset="207422.409">6477 204 10136 0 0,'0'0'777'0'0,"3"0"-505"0"0,0 0 83 0 0,1 0 0 0 0,-1 1 0 0 0,1-1 0 0 0,0 1 0 0 0,-1 0 0 0 0,1 0 0 0 0,-1 0 0 0 0,1 0 0 0 0,-1 0 0 0 0,0 1 0 0 0,1 0 0 0 0,-1 0 0 0 0,0 0 0 0 0,0 0 0 0 0,0 0-355 0 0,1 2 296 0 0,0 0 0 0 0,0 0 0 0 0,0 0 0 0 0,-1 1 0 0 0,1-1 0 0 0,-1 1 0 0 0,0 0 0 0 0,-1 0 0 0 0,1 2-296 0 0,4 8 326 0 0,-2 1-1 0 0,0 1 1 0 0,-1-1-1 0 0,-1 0 1 0 0,0 1-1 0 0,-1 5-325 0 0,-1-9 121 0 0,8 70 591 0 0,-4 0-1 0 0,-3 13-711 0 0,-3-56 40 0 0,-2 33 104 0 0,-5 29-144 0 0,-10 69-609 0 0,18-170 571 0 0,0-1 1 0 0,0 0-1 0 0,0 0 0 0 0,0 0 0 0 0,0 1 1 0 0,0-1-1 0 0,0 0 0 0 0,0 0 0 0 0,0 1 1 0 0,-1-1-1 0 0,1 0 0 0 0,0 0 0 0 0,0 0 1 0 0,0 1-1 0 0,0-1 0 0 0,0 0 0 0 0,0 0 1 0 0,0 0-1 0 0,0 0 0 0 0,-1 1 0 0 0,1-1 1 0 0,0 0-1 0 0,0 0 0 0 0,0 0 0 0 0,0 0 1 0 0,-1 0-1 0 0,1 1 0 0 0,0-1 0 0 0,0 0 1 0 0,0 0-1 0 0,-1 0 0 0 0,1 0 1 0 0,0 0-1 0 0,0 0 0 0 0,0 0 0 0 0,-1 0 1 0 0,1 0-1 0 0,0 0 0 0 0,0 0 0 0 0,0 0 1 0 0,-1 0-1 0 0,1 0 0 0 0,0 0 0 0 0,0 0 1 0 0,0 0-1 0 0,-1 0 38 0 0,-10-9-922 0 0,-8-15-308 0 0,-16-34-657 0 0,28 45 1685 0 0,0 0 0 0 0,-1 0 0 0 0,0 1 0 0 0,-1 0 1 0 0,-1 0-1 0 0,0 1 0 0 0,0 0 0 0 0,-8-6 202 0 0,-39-25 796 0 0,56 41-695 0 0,-1 1 1 0 0,1-1 0 0 0,-1 1 0 0 0,0 0-1 0 0,1 0 1 0 0,-1 0 0 0 0,0 0 0 0 0,1 0-1 0 0,-1 0 1 0 0,0 0 0 0 0,1 1 0 0 0,-1-1-1 0 0,0 1 1 0 0,1-1 0 0 0,-1 1 0 0 0,1-1-1 0 0,-1 1 1 0 0,1 0 0 0 0,-1 0-102 0 0,0 0 437 0 0,2-1-21 0 0,0 0-7 0 0,0 0-31 0 0,0 0-130 0 0,0 0-59 0 0,1 1-162 0 0,-1 0 0 0 0,1 0 0 0 0,-1 0 0 0 0,1 0 0 0 0,0 0-1 0 0,-1 0 1 0 0,1 0 0 0 0,0 0 0 0 0,0 0 0 0 0,0 0 0 0 0,0-1 0 0 0,0 1 0 0 0,0 0 0 0 0,0-1-1 0 0,0 1 1 0 0,0 0 0 0 0,0-1 0 0 0,0 0 0 0 0,0 1 0 0 0,0-1 0 0 0,0 1 0 0 0,0-1-27 0 0,28 5 201 0 0,-3-4 16 0 0,1-1 0 0 0,0-1-1 0 0,0-2 1 0 0,2 0-217 0 0,105-23 596 0 0,-91 17-515 0 0,34-7 63 0 0,-59 13-2405 0 0,-18 3 1066 0 0</inkml:trace>
  <inkml:trace contextRef="#ctx0" brushRef="#br0" timeOffset="207768.395">6301 1180 12440 0 0,'0'0'957'0'0,"8"0"-432"0"0,-3-1 164 0 0,-1-1 1 0 0,1 1-1 0 0,-1-1 0 0 0,1 0 0 0 0,2-2-689 0 0,16-5 1545 0 0,282-69 3989 0 0,-258 67-5280 0 0,-8 1-52 0 0,5 0-202 0 0,-21 6-138 0 0,0-2 0 0 0,0-1 0 0 0,-1 0 0 0 0,0-2 0 0 0,0-1 0 0 0,-1 0 0 0 0,5-5 138 0 0,-26 14-356 0 0,-1 1 0 0 0,1-1 1 0 0,-1 1-1 0 0,0-1 0 0 0,1 1 1 0 0,-1-1-1 0 0,0 1 0 0 0,1-1 1 0 0,-1 1-1 0 0,0 0 0 0 0,1-1 1 0 0,-1 1-1 0 0,0 0 0 0 0,0 0 1 0 0,1-1-1 0 0,-2 1 356 0 0,-10 0-6862 0 0</inkml:trace>
  <inkml:trace contextRef="#ctx0" brushRef="#br0" timeOffset="208096.515">6584 924 7368 0 0,'0'0'568'0'0,"0"0"-171"0"0,0 0 675 0 0,0 0 336 0 0,0 0 61 0 0,0 0-45 0 0,2-1-318 0 0,0 0 0 0 0,0 0-1 0 0,0 1 1 0 0,0-1 0 0 0,0 0-1 0 0,0 1 1 0 0,2 0-1106 0 0,-3 1 53 0 0,0 0 0 0 0,-1 0 0 0 0,1 1 0 0 0,0-1 0 0 0,-1 1 0 0 0,0-1 0 0 0,1 0 0 0 0,-1 1 0 0 0,0-1 0 0 0,0 1 0 0 0,0-1 0 0 0,0 1 0 0 0,0-1 0 0 0,0 1-1 0 0,0-1 1 0 0,0 1 0 0 0,0-1 0 0 0,-1 1 0 0 0,0 0-53 0 0,-12 30 341 0 0,9-23-231 0 0,-5 9 7 0 0,-2 0-1 0 0,0-1 0 0 0,-9 11-116 0 0,-2 3 27 0 0,5-9 18 0 0,0-1 0 0 0,-13 12-45 0 0,13-16-31 0 0,0 2-1 0 0,2 0 0 0 0,-9 14 32 0 0,-48 82-637 0 0,68-105 366 0 0,9-5-390 0 0,3-13-166 0 0,0 0 583 0 0,1 0 1 0 0,0 1-1 0 0,0 1 1 0 0,11-6 243 0 0,5-4-241 0 0,-10 5 208 0 0,1 2-1 0 0,-1 0 1 0 0,2 0 0 0 0,-1 2-1 0 0,1 0 1 0 0,0 1-1 0 0,0 0 1 0 0,1 2-1 0 0,-1 0 1 0 0,7 0 33 0 0,-22 3 6 0 0,19-1 119 0 0,0 0 1 0 0,0 1-1 0 0,0 0 1 0 0,0 2-1 0 0,1 1-125 0 0,12 3 570 0 0,0 2 0 0 0,0 1-1 0 0,28 11-569 0 0,21 10 360 0 0,-79-28-538 0 0,-1 1 1 0 0,1-1-1 0 0,0 0 0 0 0,0 0 0 0 0,0 0 0 0 0,0 0 0 0 0,0-1 0 0 0,0 0 0 0 0,0 1 0 0 0,0-1 1 0 0,0-1-1 0 0,0 1 178 0 0,13-4-1210 0 0</inkml:trace>
  <inkml:trace contextRef="#ctx0" brushRef="#br0" timeOffset="208430.452">7205 414 16128 0 0,'-2'0'98'0'0,"0"1"1"0"0,0-1-1 0 0,0 0 1 0 0,1 1-1 0 0,-1-1 1 0 0,0 1-1 0 0,0-1 1 0 0,0 1-1 0 0,1 0 1 0 0,-1 0-1 0 0,0 0 1 0 0,1 0-1 0 0,-1 0 1 0 0,1 0-1 0 0,-1 0 1 0 0,1 1-1 0 0,-1-1 1 0 0,1 0-1 0 0,-1 2-98 0 0,1-1 195 0 0,1-1 0 0 0,-1 1 0 0 0,0-1-1 0 0,1 0 1 0 0,0 1 0 0 0,-1-1 0 0 0,1 1-1 0 0,0-1 1 0 0,0 1 0 0 0,0-1 0 0 0,0 1-1 0 0,0-1 1 0 0,0 1 0 0 0,0-1 0 0 0,1 1-1 0 0,-1-1 1 0 0,0 1 0 0 0,1-1 0 0 0,0 2-195 0 0,13 27 839 0 0,-9-22-1050 0 0,0-2 0 0 0,1 1 0 0 0,0-1 0 0 0,0 1 0 0 0,0-2-1 0 0,1 1 1 0 0,0-1 0 0 0,1 1 211 0 0,-6-5-298 0 0,0 0 1 0 0,0 0-1 0 0,0 0 0 0 0,0-1 1 0 0,1 1-1 0 0,-1 0 0 0 0,0-1 0 0 0,0 0 1 0 0,1 1-1 0 0,-1-1 0 0 0,0 0 1 0 0,1 0-1 0 0,-1-1 0 0 0,0 1 1 0 0,1 0-1 0 0,-1-1 0 0 0,0 1 1 0 0,1-1 297 0 0,10-2-1788 0 0</inkml:trace>
  <inkml:trace contextRef="#ctx0" brushRef="#br0" timeOffset="208940.819">7407 324 10800 0 0,'1'-3'496'0'0,"12"-29"-409"0"0,-8 23 1042 0 0,0-1 0 0 0,0 0 1 0 0,1 1-1 0 0,3-3-1129 0 0,-7 9 266 0 0,0 0-1 0 0,1 0 1 0 0,-1 0-1 0 0,0 1 1 0 0,1-1 0 0 0,0 1-1 0 0,0 0 1 0 0,0 0 0 0 0,0 0-1 0 0,0 0 1 0 0,0 0 0 0 0,0 0-1 0 0,1 1 1 0 0,-1 0-1 0 0,0-1 1 0 0,1 1 0 0 0,0 1-1 0 0,-1-1 1 0 0,1 0 0 0 0,-1 1-1 0 0,1 0 1 0 0,0 0-1 0 0,-1 0 1 0 0,1 0 0 0 0,0 1-266 0 0,-3-1 20 0 0,0 0 0 0 0,1 0 0 0 0,-1 0 0 0 0,0 1 0 0 0,0-1 0 0 0,1 1 0 0 0,-1-1 0 0 0,0 1 0 0 0,0-1 0 0 0,0 1 0 0 0,0 0 0 0 0,0 0 0 0 0,0-1 1 0 0,0 1-1 0 0,0 0 0 0 0,0 0 0 0 0,0 0 0 0 0,0 0 0 0 0,-1 0 0 0 0,1 0 0 0 0,0 1-20 0 0,0 0 4 0 0,0 0 0 0 0,-1-1 0 0 0,0 1 0 0 0,1 0 0 0 0,-1 0 0 0 0,0 0 0 0 0,0-1 0 0 0,0 1 0 0 0,0 0 0 0 0,0 0 0 0 0,0 0 0 0 0,-1 0 1 0 0,1 1-5 0 0,-3 4-35 0 0,1 1 1 0 0,-1-1 0 0 0,0 0-1 0 0,-1-1 1 0 0,1 1 0 0 0,-4 4 34 0 0,-27 34-278 0 0,-2 0 1 0 0,-19 16 277 0 0,-1 1-148 0 0,29-32 141 0 0,13-15 6 0 0,1 1 0 0 0,0 0 1 0 0,-1 3 0 0 0,13-18 74 0 0,44 2 178 0 0,0-11-182 0 0,-31 6-72 0 0,-1-1 0 0 0,1 2 0 0 0,8-1 2 0 0,1 1-75 0 0,-16 0 2 0 0,-1 1 0 0 0,0 0 0 0 0,0 0-1 0 0,1 0 1 0 0,-1 0 0 0 0,0 1-1 0 0,1 0 74 0 0,-4-1-24 0 0,-1 0 1 0 0,1 1-1 0 0,-1-1 0 0 0,1 0 0 0 0,-1 1 0 0 0,1-1 0 0 0,-1 1 0 0 0,1-1 0 0 0,-1 0 0 0 0,0 1 0 0 0,1-1 0 0 0,-1 1 1 0 0,0-1-1 0 0,1 1 0 0 0,-1-1 0 0 0,0 1 0 0 0,0 0 0 0 0,1-1 0 0 0,-1 1 0 0 0,0-1 0 0 0,0 1 0 0 0,0 0 1 0 0,0-1-1 0 0,0 1 0 0 0,0-1 0 0 0,0 1 0 0 0,0 0 0 0 0,0-1 0 0 0,0 1 0 0 0,0-1 0 0 0,0 1 0 0 0,0 0 1 0 0,-1 0 23 0 0,-6 21-496 0 0,-5 1 184 0 0,-2 0-1 0 0,0-2 0 0 0,-1 0 1 0 0,-12 11 312 0 0,-22 22-118 0 0,33-38 142 0 0,1 0 0 0 0,1 1 0 0 0,0 1 0 0 0,1 0 0 0 0,-2 6-24 0 0,14-23 20 0 0,1-1 0 0 0,0 0 0 0 0,-1 1 1 0 0,1-1-1 0 0,0 1 0 0 0,0-1 0 0 0,0 1 0 0 0,-1-1 0 0 0,1 1 0 0 0,0-1 0 0 0,0 1 0 0 0,0-1 0 0 0,0 1 0 0 0,0-1 0 0 0,0 1 0 0 0,0-1 0 0 0,0 1 0 0 0,0-1 0 0 0,0 1 0 0 0,0-1 0 0 0,0 1 0 0 0,0-1 0 0 0,1 1 0 0 0,-1-1 0 0 0,0 1 0 0 0,0-1 0 0 0,0 1 0 0 0,1-1 0 0 0,-1 1 0 0 0,0-1 0 0 0,1 0 0 0 0,-1 1-20 0 0,1 0 22 0 0,1-1-1 0 0,-1 1 0 0 0,0 0 0 0 0,1-1 1 0 0,-1 1-1 0 0,0-1 0 0 0,1 1 0 0 0,-1-1 1 0 0,1 0-1 0 0,-1 0 0 0 0,0 1 1 0 0,2-1-22 0 0,7 0 146 0 0,1 0 1 0 0,-1-1-1 0 0,6-1-146 0 0,-13 2 96 0 0,67-13 457 0 0,-34 6-98 0 0,8 0-455 0 0,-35 6 22 0 0,0 0 0 0 0,0 0 0 0 0,0 1 0 0 0,0 1-1 0 0,-1 0 1 0 0,1 0 0 0 0,0 0 0 0 0,0 1 0 0 0,-1 1 0 0 0,1-1-1 0 0,2 2-21 0 0,-9-2-8 0 0,0-1-1 0 0,0 0 1 0 0,0 1-1 0 0,0-1 1 0 0,0 1-1 0 0,0-1 0 0 0,-1 1 1 0 0,1 0-1 0 0,-1 0 1 0 0,1 0-1 0 0,-1 0 1 0 0,0 0-1 0 0,0 0 0 0 0,1 0 1 0 0,-1 1-1 0 0,-1-1 1 0 0,1 0-1 0 0,0 0 1 0 0,-1 1-1 0 0,1-1 9 0 0,0 2 18 0 0,-1-1-1 0 0,1 1 0 0 0,-1-1 1 0 0,0 1-1 0 0,0-1 0 0 0,0 1 1 0 0,0-1-1 0 0,-1 1 0 0 0,1-1 1 0 0,-1 0-1 0 0,0 1 1 0 0,0-1-1 0 0,0 0 0 0 0,-1 2-17 0 0,-3 5 20 0 0,-1 1 0 0 0,-1-1 0 0 0,0 0 0 0 0,0-1 0 0 0,-1 0 0 0 0,-3 3-20 0 0,-4 5 0 0 0,9-11 15 0 0,0 0 0 0 0,0 0 0 0 0,0 0 0 0 0,-7 4-15 0 0,0-1 7 0 0,0 0 0 0 0,-1-1 0 0 0,0-1 0 0 0,0 0 0 0 0,-13 3-7 0 0,23-8-44 0 0,0-1-1 0 0,0-1 1 0 0,-1 1 0 0 0,1 0 0 0 0,0-1-1 0 0,0 0 1 0 0,-1 0 0 0 0,1 0 0 0 0,0 0 0 0 0,-5-2 44 0 0,6 1-61 0 0,1 0 1 0 0,-1 0-1 0 0,0 0 1 0 0,0 0-1 0 0,1 0 1 0 0,-1-1 0 0 0,0 0-1 0 0,1 1 1 0 0,0-1-1 0 0,-1 0 1 0 0,1 0-1 0 0,0 0 1 0 0,0-1 0 0 0,0 1-1 0 0,0 0 1 0 0,-1-3 60 0 0,-6-11-283 0 0,1 0 1 0 0,0 0 0 0 0,1 0 0 0 0,1-1-1 0 0,1 0 1 0 0,0-1 0 0 0,1 1-1 0 0,1-1 1 0 0,0-2 282 0 0,-2-39-553 0 0,2 0 0 0 0,3-5 553 0 0,0 47-177 0 0,0 1 344 0 0,1 0 0 0 0,1 0 0 0 0,0 1 0 0 0,1-1-1 0 0,2-6-166 0 0,-5 22 90 0 0,0-1 0 0 0,1 0 0 0 0,-1 0-1 0 0,0 1 1 0 0,0-1 0 0 0,0 0 0 0 0,1 0 0 0 0,-1 1-1 0 0,0-1 1 0 0,1 0 0 0 0,-1 1 0 0 0,1-1-1 0 0,-1 0 1 0 0,1 1 0 0 0,-1-1 0 0 0,1 1-1 0 0,-1-1 1 0 0,1 1 0 0 0,0-1 0 0 0,-1 1-1 0 0,1-1 1 0 0,0 1 0 0 0,-1 0 0 0 0,1-1-1 0 0,0 1 1 0 0,-1 0 0 0 0,1 0 0 0 0,0-1-1 0 0,0 1 1 0 0,-1 0 0 0 0,2 0-90 0 0,-1 0 72 0 0,0 1-1 0 0,0-1 1 0 0,0 0 0 0 0,0 1-1 0 0,0-1 1 0 0,0 1 0 0 0,0-1 0 0 0,-1 1-1 0 0,1 0 1 0 0,0-1 0 0 0,0 1-1 0 0,0 0 1 0 0,-1 0 0 0 0,1 0-1 0 0,0-1 1 0 0,0 1 0 0 0,-1 0 0 0 0,1 0-1 0 0,-1 0 1 0 0,1 0 0 0 0,-1 0-1 0 0,0 0-71 0 0,2 5 97 0 0,0 0 0 0 0,0-1-1 0 0,-1 1 1 0 0,0 0-1 0 0,0 0 1 0 0,-1-1 0 0 0,0 1-1 0 0,0 0 1 0 0,0 0-1 0 0,0 0 1 0 0,-2 5-97 0 0,-1 5 99 0 0,-1 1 0 0 0,0-1 0 0 0,-5 10-99 0 0,-13 30 96 0 0,-2-1 0 0 0,-3-1 0 0 0,-7 6-96 0 0,7-9-441 0 0,-18 47 441 0 0,44-98-124 0 0,1 1 1 0 0,0-1-1 0 0,0 1 0 0 0,-1 0 1 0 0,1-1-1 0 0,0 1 0 0 0,0 0 1 0 0,0-1-1 0 0,-1 1 0 0 0,1 0 1 0 0,0-1-1 0 0,0 1 0 0 0,0 0 1 0 0,0-1-1 0 0,0 1 0 0 0,1 0 1 0 0,-1-1-1 0 0,0 1 0 0 0,0 0 1 0 0,0-1-1 0 0,1 2 124 0 0,-1-2-63 0 0,0 0-1 0 0,1 1 1 0 0,-1-1-1 0 0,1 0 1 0 0,-1 1-1 0 0,1-1 0 0 0,-1 0 1 0 0,1 0-1 0 0,-1 0 1 0 0,0 1-1 0 0,1-1 1 0 0,-1 0-1 0 0,1 0 1 0 0,-1 0-1 0 0,1 0 1 0 0,-1 0-1 0 0,1 0 1 0 0,-1 0-1 0 0,1 0 1 0 0,-1 0-1 0 0,1 0 1 0 0,0 0 63 0 0,2-1-267 0 0,0 1 0 0 0,0-1 1 0 0,0 0-1 0 0,0 0 0 0 0,0 0 0 0 0,0-1 1 0 0,0 1-1 0 0,2-2 267 0 0,16-15-1513 0 0,4-5-20 0 0</inkml:trace>
  <inkml:trace contextRef="#ctx0" brushRef="#br0" timeOffset="209302.123">7722 594 1376 0 0,'6'-1'29'0'0,"-1"0"0"0"0,0 0 0 0 0,0 1 0 0 0,0 0 0 0 0,3 0-29 0 0,-6 0 416 0 0,0 0 1 0 0,0 0-1 0 0,0 0 1 0 0,-1 1 0 0 0,1-1-1 0 0,0 0 1 0 0,0 1 0 0 0,0 0-1 0 0,0-1 1 0 0,-1 1 0 0 0,1 0-1 0 0,0 0 1 0 0,-1 0 0 0 0,1 0-1 0 0,0 1-416 0 0,4 7 6166 0 0,-3 6-4580 0 0,-2-10-863 0 0,1 4-224 0 0,-1 1 1 0 0,-1 0 0 0 0,0 0-1 0 0,0-1 1 0 0,-1 1-1 0 0,0 0 1 0 0,0-1-1 0 0,-3 7-499 0 0,1-1-435 0 0,1-1-1 0 0,0 1 0 0 0,1 5 436 0 0,1-20-1535 0 0</inkml:trace>
  <inkml:trace contextRef="#ctx0" brushRef="#br0" timeOffset="209647.279">8127 163 15432 0 0,'0'0'705'0'0,"1"2"-11"0"0,2 3-627 0 0,0 0-1 0 0,0 1 0 0 0,0 0 0 0 0,-1 0 0 0 0,0 0 0 0 0,-1 0 0 0 0,1 0 0 0 0,-1 0 0 0 0,0 0 1 0 0,0 1-67 0 0,1 21 1289 0 0,-2 20-1289 0 0,0-34 243 0 0,-5 118 2309 0 0,-18 92-2552 0 0,12-123 437 0 0,-18 100-95 0 0,-1 17-203 0 0,5-26-139 0 0,6-45 0 0 0,5-57 22 0 0,-22 74-22 0 0,34-155 99 0 0,-1 0 0 0 0,0 1 0 0 0,0-1 1 0 0,-1-1-1 0 0,0 1 0 0 0,-1 0 0 0 0,-1 1-99 0 0,6-9 12 0 0,0-1-1 0 0,-1 0 1 0 0,1 0 0 0 0,0 0-1 0 0,0 0 1 0 0,0 0-1 0 0,-1 1 1 0 0,1-1-1 0 0,0 0 1 0 0,0 0 0 0 0,-1 0-1 0 0,1 0 1 0 0,0 0-1 0 0,0 0 1 0 0,-1 0-1 0 0,1 0 1 0 0,0 0 0 0 0,0 0-1 0 0,-1 0 1 0 0,1 0-1 0 0,0 0 1 0 0,-1 0-1 0 0,1 0 1 0 0,0 0 0 0 0,0 0-1 0 0,-1 0 1 0 0,1 0-1 0 0,0 0 1 0 0,0-1 0 0 0,0 1-1 0 0,-1 0 1 0 0,1 0-1 0 0,0 0 1 0 0,0 0-1 0 0,-1 0 1 0 0,1-1 0 0 0,0 1-1 0 0,0 0 1 0 0,0 0-1 0 0,0 0 1 0 0,-1-1-1 0 0,1 1-11 0 0,-8-10 112 0 0,7 9-79 0 0,-14-21-196 0 0,1 0 0 0 0,-9-21 163 0 0,2 5-1123 0 0,-1 3-303 0 0</inkml:trace>
  <inkml:trace contextRef="#ctx0" brushRef="#br0" timeOffset="-205496.535">6382 2065 7832 0 0,'55'-79'5622'0'0,"-54"78"-4652"0"0,8-10 935 0 0,-6 8 2065 0 0,-3 13-3884 0 0,-1 1-1 0 0,-1-1 1 0 0,0 1-1 0 0,0-1 1 0 0,-1 0-1 0 0,0 0 1 0 0,-1 0-1 0 0,0 0 1 0 0,-2 2-86 0 0,-13 23 365 0 0,-21 28-365 0 0,18-29 357 0 0,-35 50-208 0 0,16-27-378 0 0,29-37 71 0 0,-7 16 158 0 0,9-17-48 0 0,0 0 1 0 0,-3 1 47 0 0,6-9-81 0 0,0 0 0 0 0,1 1 1 0 0,0 0-1 0 0,0 0 0 0 0,-1 8 81 0 0,7-13-15 0 0,5-3 15 0 0,0-4-7 0 0,0 1 1 0 0,0-1-1 0 0,0 0 0 0 0,-1 0 0 0 0,1-1 0 0 0,0 0 0 0 0,0 0 0 0 0,0 0 0 0 0,-1 0 0 0 0,1-1 0 0 0,3-1 7 0 0,20-5-8 0 0,7 2-48 0 0,67-15 52 0 0,-75 20 4 0 0,-27 0 0 0 0,0 1 0 0 0,1 0 0 0 0,-1 0 0 0 0,0 0 0 0 0,1 0 0 0 0,-1 0 0 0 0,0 0 0 0 0,1 0 0 0 0,-1 0 0 0 0,0 0 0 0 0,0 0 0 0 0,1 0 0 0 0,-1 1 0 0 0,0-1 0 0 0,1 0 0 0 0,-1 0 0 0 0,0 0 0 0 0,1 0 0 0 0,-1 0 0 0 0,0 1 0 0 0,0-1 0 0 0,1 0 0 0 0,-1 0 0 0 0,0 0 0 0 0,0 1 0 0 0,1-1 0 0 0,-1 0 0 0 0,0 0 0 0 0,0 1 0 0 0,0-1 0 0 0,0 0 0 0 0,1 0 0 0 0,-1 1 0 0 0,0-1 0 0 0,0 0 0 0 0,0 1 0 0 0,0-1 0 0 0,0 0 0 0 0,0 1 0 0 0,0-1 0 0 0,0 0 0 0 0,0 1 0 0 0,0-1 0 0 0,0 0 0 0 0,0 1 0 0 0,0-1 0 0 0,0 0 0 0 0,0 0 0 0 0,0 1 0 0 0,0-1 0 0 0,0 0 0 0 0,0 1 0 0 0,-1-1 0 0 0,1 0 0 0 0,0 1 0 0 0,0-1 0 0 0,0 1 0 0 0,-1 2 2 0 0,0 1 0 0 0,-1 0 0 0 0,1 0 0 0 0,-1 0 0 0 0,0-1 0 0 0,0 1 0 0 0,0-1 0 0 0,0 1 0 0 0,0-1 0 0 0,-3 2-2 0 0,-30 30 53 0 0,24-24-51 0 0,-117 114 41 0 0,128-124-46 0 0,1-1 0 0 0,-1 1 0 0 0,0-1 0 0 0,0 1 0 0 0,0-1 0 0 0,1 1-1 0 0,-1-1 1 0 0,0 0 0 0 0,0 1 0 0 0,1-1 0 0 0,-1 1 0 0 0,0-1 0 0 0,1 0 0 0 0,-1 1 0 0 0,0-1 0 0 0,1 0 0 0 0,-1 1 0 0 0,1-1 0 0 0,-1 0 0 0 0,0 0 0 0 0,1 0 0 0 0,0 1 3 0 0,3 0-11 0 0,0 1-1 0 0,0-1 1 0 0,1 0-1 0 0,-1 0 1 0 0,0 0-1 0 0,1 0 1 0 0,-1-1-1 0 0,1 0 1 0 0,-1 0 0 0 0,1 0-1 0 0,0-1 12 0 0,4 1-2 0 0,-1-2-1 0 0,1 1 0 0 0,-1-1 1 0 0,1 0-1 0 0,1-2 3 0 0,-9 4 0 0 0,0-1 0 0 0,0 1 0 0 0,0-1 0 0 0,-1 1 0 0 0,1-1 0 0 0,0 1 0 0 0,0 0 0 0 0,0-1 0 0 0,0 1 0 0 0,0 0 0 0 0,0 0 0 0 0,0 0 0 0 0,0 0 0 0 0,0 0 0 0 0,-1 0 0 0 0,1 0 0 0 0,0 0 0 0 0,0 0 0 0 0,1 0 0 0 0,0 1 0 0 0,7 3 0 0 0,-8-2 0 0 0,0-1 0 0 0,0 0 0 0 0,-1 1 0 0 0,1 0 0 0 0,-1-1 0 0 0,0 1-1 0 0,1-1 1 0 0,-1 1 0 0 0,0-1 0 0 0,0 1 0 0 0,0 0 0 0 0,0-1 0 0 0,0 1 0 0 0,0-1-1 0 0,0 1 1 0 0,-1 0 0 0 0,1-1 0 0 0,0 1 0 0 0,-1-1 0 0 0,1 1 0 0 0,-1-1-1 0 0,0 1 1 0 0,0 0 0 0 0,-3 7 19 0 0,-1-1 0 0 0,0 1 0 0 0,-3 3-19 0 0,-10 12 11 0 0,-20 21-11 0 0,17-22-1 0 0,-11 18 1 0 0,27-34 0 0 0,1 0 0 0 0,1 0 0 0 0,-1 0 0 0 0,1 0 0 0 0,1 1 0 0 0,-2 3 0 0 0,-4 12 0 0 0,-7 4 11 0 0,14-16 32 0 0,1-10-43 0 0,0-1 0 0 0,0 0 0 0 0,0 1 1 0 0,0-1-1 0 0,0 0 0 0 0,0 1 0 0 0,0-1 0 0 0,1 0 1 0 0,-1 1-1 0 0,0-1 0 0 0,0 0 0 0 0,0 1 0 0 0,0-1 1 0 0,1 0-1 0 0,-1 0 0 0 0,0 1 0 0 0,0-1 0 0 0,1 0 1 0 0,-1 0-1 0 0,0 1 0 0 0,0-1 0 0 0,1 0 1 0 0,-1 0-1 0 0,0 0 0 0 0,1 1 0 0 0,-1-1 0 0 0,0 0 1 0 0,1 0-1 0 0,-1 0 0 0 0,0 0 0 0 0,1 0 0 0 0,-1 0 1 0 0,0 0-1 0 0,1 0 0 0 0,-1 0 0 0 0,0 0 0 0 0,1 0 1 0 0,-1 0-1 0 0,0 0 0 0 0,1 0 0 0 0,-1 0 0 0 0,0 0 1 0 0,1 0-1 0 0,-1 0 0 0 0,0 0 0 0 0,1 0 1 0 0,-1-1-1 0 0,1 1 0 0 0,-1 0 0 0 0,4-1 0 0 0,1 0 0 0 0,-1 0 0 0 0,1 0 0 0 0,-1-1 0 0 0,0 0 0 0 0,1 0 0 0 0,-1 0 0 0 0,0 0 0 0 0,0-1 0 0 0,-1 1 0 0 0,1-1 0 0 0,0 0 0 0 0,-1 0 0 0 0,3-4 0 0 0,0 0 0 0 0,0 1 0 0 0,-1-2 0 0 0,0 1 0 0 0,-1-1 0 0 0,1 1 0 0 0,-1-1 0 0 0,1-4 0 0 0,-4 6 0 0 0,1 0 0 0 0,-1 1 0 0 0,0-1 0 0 0,-1 0 0 0 0,1 0 0 0 0,-1 0 0 0 0,0 0 0 0 0,-1-1 0 0 0,1-8 0 0 0,0 13 1 0 0,-1 0-1 0 0,1 1 0 0 0,0-1 0 0 0,-1 0 1 0 0,0 0-1 0 0,1 1 0 0 0,-1-1 0 0 0,0 0 0 0 0,0 1 1 0 0,0-1-1 0 0,0 0 0 0 0,0 1 0 0 0,0 0 1 0 0,-1-1-1 0 0,1 1 0 0 0,0 0 0 0 0,-1-1 1 0 0,1 1-1 0 0,-1 0 0 0 0,1 0 0 0 0,-1 0 1 0 0,0 0-1 0 0,1 1 0 0 0,-1-1 0 0 0,0 0 1 0 0,1 1-1 0 0,-1-1 0 0 0,0 1 0 0 0,0-1 0 0 0,0 1 1 0 0,0 0-1 0 0,1 0 0 0 0,-1 0 0 0 0,0 0 1 0 0,0 0-1 0 0,0 0 0 0 0,0 1 0 0 0,0-1 1 0 0,1 1-1 0 0,-1-1 0 0 0,0 1 0 0 0,0-1 1 0 0,1 1-1 0 0,-1 0 0 0 0,0 0 0 0 0,0 1 10 0 0,-5 2 2 0 0,1 0 0 0 0,0 0 0 0 0,0 1 0 0 0,0 1-12 0 0,4-5-1 0 0,1 1 1 0 0,-1-1 0 0 0,1 1 0 0 0,0-1-1 0 0,0 1 1 0 0,0 0 0 0 0,0-1 0 0 0,0 1-1 0 0,0 0 1 0 0,1 0 0 0 0,-1 0 0 0 0,0 0-1 0 0,1 0 1 0 0,0 0 0 0 0,-1 0 0 0 0,1 0-1 0 0,0 1 1 0 0,-1 12 0 0 0,-1 0 0 0 0,0 1 0 0 0,-1-1 0 0 0,-3 8 0 0 0,2-3 0 0 0,0 0 0 0 0,0 6 0 0 0,-4 34-4 0 0,-8 23 4 0 0,-6 36-3 0 0,19-94 83 0 0,1-1 0 0 0,2 1-1 0 0,1 22-79 0 0,-1-45 17 0 0,0 0 0 0 0,0-1-1 0 0,0 1 1 0 0,1 0 0 0 0,-1-1-1 0 0,0 1 1 0 0,1 0 0 0 0,0-1-1 0 0,-1 1 1 0 0,1-1 0 0 0,0 1-1 0 0,-1-1 1 0 0,1 1 0 0 0,0-1-1 0 0,0 0 1 0 0,0 1 0 0 0,1-1-1 0 0,-1 0 1 0 0,0 0-1 0 0,0 1 1 0 0,1-1 0 0 0,-1 0-1 0 0,0-1 1 0 0,1 1 0 0 0,-1 0-1 0 0,1 0 1 0 0,-1 0 0 0 0,1-1-1 0 0,0 1 1 0 0,1-1-17 0 0,1 1 37 0 0,0-1-1 0 0,-1 0 1 0 0,1 0 0 0 0,0 0-1 0 0,0 0 1 0 0,0-1 0 0 0,0 0-1 0 0,-1 0 1 0 0,1 0-1 0 0,0 0 1 0 0,-1 0 0 0 0,1-1-1 0 0,2-1-36 0 0,17-9 92 0 0,-1-1 0 0 0,-1-1 0 0 0,0 0 0 0 0,0-2 0 0 0,-2-1 0 0 0,8-8-92 0 0,7-9 23 0 0,10-10-1556 0 0,-2-2-1 0 0,7-13 1534 0 0,-19 17-7179 0 0</inkml:trace>
  <inkml:trace contextRef="#ctx0" brushRef="#br0" timeOffset="-204849.832">6739 2291 16639 0 0,'0'0'763'0'0,"0"0"-14"0"0,0 0-377 0 0,0 0 199 0 0,0 0 137 0 0,0 0 27 0 0,-4 8 470 0 0,1 0-1041 0 0,0 0 0 0 0,1 0 1 0 0,-1 0-1 0 0,2 1 0 0 0,-1-1 0 0 0,1 1 0 0 0,0 2-164 0 0,-5 32 412 0 0,1-11-387 0 0,4-22-12 0 0,0 0 0 0 0,-1-1 0 0 0,-2 9-13 0 0,-2-1 0 0 0,-1 3 0 0 0,1 0 0 0 0,1 1 0 0 0,-2 9 0 0 0,-3 10-57 0 0,8-34 63 0 0,0 0-1 0 0,0 1 1 0 0,1-1 0 0 0,0 0 0 0 0,0 1-1 0 0,0-1 1 0 0,1 1 0 0 0,0-1 0 0 0,0 1-1 0 0,1 4-5 0 0,-1-10 0 0 0,0 1 0 0 0,1-1 0 0 0,-1 1 0 0 0,0-1 0 0 0,1 1 0 0 0,-1-1 0 0 0,1 1 0 0 0,0-1 0 0 0,-1 0 0 0 0,1 1 0 0 0,0-1 0 0 0,0 0 0 0 0,0 1 0 0 0,2 4 0 0 0,7 14-29 0 0,-9-18 12 0 0,1 1 1 0 0,-1-1-1 0 0,0 0 0 0 0,0 1 1 0 0,0-1-1 0 0,0 1 0 0 0,-1-1 1 0 0,1 2 16 0 0,14 52 53 0 0,-2 39-104 0 0,-12-82 101 0 0,3 32-36 0 0,-2-19-14 0 0,-2-20 3 0 0,1 1-1 0 0,-1-1 0 0 0,0 1 0 0 0,0 0 0 0 0,-1-1 1 0 0,-1 6-3 0 0,1-10 6 0 0,-5 22 72 0 0,-1 0 0 0 0,-4 10-78 0 0,4-18 0 0 0,-1-1 0 0 0,0 0 0 0 0,-1-1 0 0 0,0 0 0 0 0,-11 12 0 0 0,12-16 8 0 0,0 0 0 0 0,-1 0-1 0 0,0-1 1 0 0,0-1-1 0 0,-1 1 1 0 0,-1-2 0 0 0,-3 3-8 0 0,-5 4 11 0 0,14-11-11 0 0,1 0 0 0 0,-1 0 0 0 0,0 0-1 0 0,-3 1 1 0 0,8-4 0 0 0,-1 0 0 0 0,1 0 0 0 0,0 0 0 0 0,0 0 0 0 0,0 0 0 0 0,0 0 0 0 0,0 0 0 0 0,0 0 0 0 0,0 1 0 0 0,0-1 0 0 0,-1 0 0 0 0,1 0 0 0 0,0 0 0 0 0,0 0 0 0 0,0 0 0 0 0,0 0 0 0 0,0 0 0 0 0,0 0 0 0 0,0 0 0 0 0,0 0 0 0 0,0 0 0 0 0,-1 0 0 0 0,1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0,7 3 0 0 0,10-1 0 0 0,33-5 0 0 0,-1-2 0 0 0,49-10 0 0 0,-6 0 0 0 0,10 4 32 0 0,1 4 0 0 0,14 5-32 0 0,-17 0 0 0 0,-25 0 0 0 0,40 6 0 0 0,1 2-14 0 0,-86-5-2062 0 0,-30-1 406 0 0</inkml:trace>
  <inkml:trace contextRef="#ctx0" brushRef="#br0" timeOffset="-203931.426">6993 2367 14280 0 0,'0'-2'1102'0'0,"-1"1"-1007"0"0,1-1 1 0 0,0 0-1 0 0,0 0 0 0 0,0 1 0 0 0,0-1 0 0 0,0 0 0 0 0,0 0 0 0 0,0 1 1 0 0,1-1-1 0 0,-1 0 0 0 0,1 1 0 0 0,-1-1 0 0 0,1 1 0 0 0,0-1 1 0 0,-1 0-1 0 0,1 1 0 0 0,0-1 0 0 0,0 1 0 0 0,0 0 0 0 0,0-1 1 0 0,0 1-1 0 0,1 0 0 0 0,-1 0 0 0 0,0 0 0 0 0,1-1 0 0 0,-1 1-95 0 0,4-3 622 0 0,1-1 0 0 0,-1 1-1 0 0,1 0 1 0 0,0 1-1 0 0,0-1 1 0 0,5-1-622 0 0,10-4 743 0 0,-9 3-140 0 0,0 2-1 0 0,12-4-602 0 0,18-5 460 0 0,-14 5-161 0 0,1 1-1 0 0,5 0-298 0 0,-3 0 95 0 0,-24 5-79 0 0,0 0 0 0 0,1 0 1 0 0,-1 1-1 0 0,0 0 0 0 0,4 0-16 0 0,28-4 0 0 0,-32 7-20 0 0,-7-2 10 0 0,0 1 1 0 0,0-1-1 0 0,0 1 0 0 0,0-1 0 0 0,0 0 0 0 0,0 1 0 0 0,0-1 1 0 0,0 1-1 0 0,0-1 0 0 0,-1 1 0 0 0,1-1 0 0 0,0 1 0 0 0,0-1 1 0 0,-1 0-1 0 0,1 1 0 0 0,0-1 0 0 0,0 0 0 0 0,-1 1 0 0 0,1-1 10 0 0,0 1-17 0 0,-7 6-751 0 0,0 0 0 0 0,-1 0-1 0 0,0-1 1 0 0,0 0-1 0 0,0 0 1 0 0,0-1 0 0 0,-7 3 768 0 0,10-5-541 0 0,1 0 0 0 0,-2-1 0 0 0,1 0-1 0 0,0 0 1 0 0,0 0 0 0 0,-1-1 0 0 0,1 1 0 0 0,-1-1 0 0 0,-1-1 541 0 0,4 1-328 0 0,-1-1 0 0 0,0-1 1 0 0,0 1-1 0 0,0 0 0 0 0,0-1 0 0 0,1 0 0 0 0,-1 0 0 0 0,0 0 0 0 0,1 0 1 0 0,-1-1-1 0 0,1 1 0 0 0,-1-1 0 0 0,-2-2 328 0 0,-1 0-370 0 0,2 2 120 0 0,1-1 1 0 0,0 1-1 0 0,0-1 1 0 0,1 0 0 0 0,-1 0-1 0 0,0 0 1 0 0,1 0-1 0 0,0-1 1 0 0,0 1-1 0 0,0-1 1 0 0,0 0-1 0 0,0 0 1 0 0,1-1 249 0 0,0 2 308 0 0,0 1 0 0 0,1-1 0 0 0,-1 0 0 0 0,1 0 0 0 0,0 0 0 0 0,0 0 1 0 0,0 0-1 0 0,1 0 0 0 0,-1 0 0 0 0,1-1 0 0 0,-1 1 0 0 0,1 0 0 0 0,0 0 0 0 0,0 0 0 0 0,1-1 1 0 0,-1 1-1 0 0,1 0 0 0 0,-1 0 0 0 0,1 0 0 0 0,0 0 0 0 0,0 0 0 0 0,1-2-308 0 0,7-13 1396 0 0,-8 15-998 0 0,1-1 1 0 0,0 0-1 0 0,0 1 0 0 0,0-1 0 0 0,0 1 0 0 0,3-3-398 0 0,-4 5 478 0 0,-1 1-20 0 0,0 0-22 0 0,0 0-84 0 0,0 0-37 0 0,0 0-10 0 0,0 0-9 0 0,0 2-34 0 0,0 8-137 0 0,-1-1 0 0 0,-1 0 0 0 0,0 0 0 0 0,0 0 0 0 0,0 0 0 0 0,-1-1 0 0 0,-1 1-125 0 0,-28 63 249 0 0,29-65-220 0 0,-50 86 37 0 0,23-42-40 0 0,12-21 19 0 0,12-21-30 0 0,0 1-1 0 0,1 0 1 0 0,0 0-1 0 0,0 0 0 0 0,0 4-14 0 0,0 0 12 0 0,5-13-8 0 0,0 0 0 0 0,-1-1 0 0 0,1 1 0 0 0,0 0 0 0 0,0 0 0 0 0,0-1 0 0 0,-1 1-1 0 0,1 0 1 0 0,0 0 0 0 0,0-1 0 0 0,0 1 0 0 0,0 0 0 0 0,1 0 0 0 0,-1-1 0 0 0,0 1 0 0 0,0 0-4 0 0,5 3-7 0 0,-4-3 11 0 0,2 0-4 0 0,-1 1 1 0 0,1-1-1 0 0,0 0 0 0 0,-1 1 0 0 0,1-1 0 0 0,0 0 0 0 0,0-1 0 0 0,-1 1 0 0 0,1 0 0 0 0,0-1 0 0 0,0 0 0 0 0,0 0 0 0 0,0 0 1 0 0,0 0-1 0 0,0 0 0 0 0,0 0 0 0 0,0-1 0 0 0,0 1 0 0 0,10-3 20 0 0,0-1-1 0 0,0 0 1 0 0,7-4-20 0 0,12-3 57 0 0,-7 2-47 0 0,12-1 44 0 0,-33 8-47 0 0,8 0 10 0 0,-11 2-13 0 0,-1 0-1 0 0,1 0 1 0 0,-1 0 0 0 0,1 0 0 0 0,-1 1 0 0 0,1-1 0 0 0,-1 0-1 0 0,0 1 1 0 0,1-1 0 0 0,-1 0 0 0 0,1 0 0 0 0,-1 1 0 0 0,0-1 0 0 0,1 1-1 0 0,-1-1 1 0 0,0 0 0 0 0,0 1 0 0 0,1-1 0 0 0,-1 1 0 0 0,0-1-1 0 0,0 1 1 0 0,1-1 0 0 0,-1 1 0 0 0,0-1 0 0 0,0 1 0 0 0,0-1 0 0 0,0 1-1 0 0,0-1 1 0 0,0 1 0 0 0,0-1 0 0 0,0 1 0 0 0,0-1 0 0 0,0 1-4 0 0,-1 16 53 0 0,-6 0-2 0 0,-1-1 1 0 0,0 0 0 0 0,-1 0-1 0 0,0 0 1 0 0,-2-1-1 0 0,0-1 1 0 0,-6 7-52 0 0,-32 34 59 0 0,29-35-40 0 0,1 2 1 0 0,1 0-1 0 0,-2 5-19 0 0,20-26 0 0 0,-1 1 0 0 0,0-1 0 0 0,0 0 0 0 0,0 0 0 0 0,1 1 0 0 0,-1-1 0 0 0,0 1 0 0 0,1-1 0 0 0,-1 0 0 0 0,1 1 0 0 0,0-1 0 0 0,-1 1 0 0 0,1-1 0 0 0,0 1 0 0 0,0 0 0 0 0,2 11-39 0 0,3-11 16 0 0,-4-1 12 0 0,2 0 5 0 0,-1 0 1 0 0,0 0-1 0 0,1 0 0 0 0,-1 0 1 0 0,0 0-1 0 0,1-1 1 0 0,-1 1-1 0 0,1-1 0 0 0,0 1 1 0 0,-1-1-1 0 0,1 0 0 0 0,-1 0 1 0 0,1 0-1 0 0,1 0 6 0 0,42-8 4 0 0,-23 3 3 0 0,6-1 104 0 0,-1-2 0 0 0,0 0 0 0 0,-1-2 0 0 0,0-1 0 0 0,20-11-111 0 0,-16 10 70 0 0,-25 10-58 0 0,-1 0-1 0 0,1 0 0 0 0,0 0 0 0 0,-1-1 1 0 0,1 0-1 0 0,-1 0 0 0 0,0 0 0 0 0,0 0 1 0 0,0-1-1 0 0,0 0 0 0 0,2-3-11 0 0,-2 0-18 0 0,-4 6-78 0 0,-10-7-158 0 0,-52-49-1862 0 0,28 24 724 0 0,10 12 172 0 0,2-1 0 0 0,0-1 1 0 0,-1-4 1219 0 0,-6-3-945 0 0,6 7 678 0 0,4 4 1231 0 0,18 17-548 0 0,0 2 133 0 0,0 0 56 0 0,0 0 16 0 0,0 0-10 0 0,0 0-58 0 0,0 0-29 0 0,-4 13 496 0 0,2-3-758 0 0,1 1 1 0 0,1 0-1 0 0,0-1 0 0 0,1 1 0 0 0,0-1 0 0 0,0 3-262 0 0,2 10 311 0 0,1 83 1639 0 0,-5 48-1950 0 0,-1-31 413 0 0,-3 22-174 0 0,1-81-755 0 0,3 0 0 0 0,3 0 0 0 0,6 31 516 0 0,-4-63-1734 0 0</inkml:trace>
  <inkml:trace contextRef="#ctx0" brushRef="#br0" timeOffset="-191723.934">7029 3596 12696 0 0,'0'0'580'0'0,"0"0"-11"0"0,1 1-258 0 0,2 1-56 0 0,0-1-58 0 0,0 1 0 0 0,0-1 0 0 0,0 1 1 0 0,-1 0-1 0 0,1 0 0 0 0,-1 0 0 0 0,1 0 1 0 0,-1 0-1 0 0,0 0 0 0 0,1 1 0 0 0,-1-1 0 0 0,-1 1 1 0 0,1 0-1 0 0,0-1 0 0 0,-1 1 0 0 0,1 0 1 0 0,-1 0-1 0 0,0 0 0 0 0,1 3-197 0 0,3 14 533 0 0,-3-13-371 0 0,0-1 0 0 0,0 1 0 0 0,-1 0 0 0 0,0 0 0 0 0,-1 4-162 0 0,3 33 326 0 0,-2-25-776 0 0,0-1 0 0 0,-2 11 450 0 0,0-19-412 0 0,-6 63-6365 0 0,2-48 1687 0 0</inkml:trace>
  <inkml:trace contextRef="#ctx0" brushRef="#br0" timeOffset="-191391.418">6801 4072 11600 0 0,'-3'0'433'0'0,"2"0"339"0"0,2 1 3969 0 0,12 1-3965 0 0,0 0 0 0 0,-1 0 0 0 0,1-1 0 0 0,0-1 0 0 0,0 0-776 0 0,69-6 1819 0 0,-60 3-1465 0 0,66-12 344 0 0,-60 11-684 0 0,0-2 1 0 0,-1-1 0 0 0,12-6-15 0 0,-24 9-190 0 0,-13 3 70 0 0,0 0-1 0 0,-1 1 1 0 0,1-1 0 0 0,0 0-1 0 0,-1 0 1 0 0,1 0-1 0 0,-1 0 1 0 0,1 0 0 0 0,0-1 120 0 0,-2 1-162 0 0,2 0-1030 0 0,-2 1-1229 0 0,0 0-4720 0 0</inkml:trace>
  <inkml:trace contextRef="#ctx0" brushRef="#br0" timeOffset="-191039.034">6637 4179 14656 0 0,'0'0'670'0'0,"0"0"-12"0"0,1 0-421 0 0,2 1-78 0 0,-1 1 0 0 0,0-1 0 0 0,0 0-1 0 0,0 1 1 0 0,1-1 0 0 0,-2 1 0 0 0,1 0 0 0 0,0-1 0 0 0,0 1 0 0 0,0 0 0 0 0,-1 0 0 0 0,1 0 0 0 0,-1 0-1 0 0,0 0 1 0 0,0 1 0 0 0,1-1 0 0 0,-2 0 0 0 0,1 1 0 0 0,0-1 0 0 0,0 2-159 0 0,2 4 750 0 0,0 2-306 0 0,0 0 0 0 0,-1 1 0 0 0,-1-1 0 0 0,0 0 0 0 0,0 1 0 0 0,-1-1 0 0 0,0 0 0 0 0,-1 1 0 0 0,-1 1-444 0 0,2-5 140 0 0,-3 14 332 0 0,0 0 1 0 0,-4 11-473 0 0,3-13 105 0 0,-2 1-1 0 0,-1 1-1 0 0,0-1 1 0 0,-2 0-1 0 0,-3 5-103 0 0,-15 37 120 0 0,2 6-63 0 0,5-10-8 0 0,-4-1-49 0 0,-109 214-262 0 0,107-215-559 0 0,14-28-300 0 0,7-13-580 0 0,4-4-3981 0 0,1-8-1386 0 0</inkml:trace>
  <inkml:trace contextRef="#ctx0" brushRef="#br0" timeOffset="-190705.926">6964 4260 16495 0 0,'0'0'760'0'0,"2"0"-21"0"0,19-1-335 0 0,0-1 1 0 0,2-1-405 0 0,-1 0 1576 0 0,1 1 0 0 0,3 0-1576 0 0,128 2 3188 0 0,-153 1-3172 0 0,0 0 0 0 0,0 0 0 0 0,0 0 0 0 0,0 0 0 0 0,-1 0 0 0 0,1 0 0 0 0,0 0 0 0 0,-1 0 0 0 0,1 0 0 0 0,-1 1-16 0 0,1-1 10 0 0,-1 0 0 0 0,1 0 0 0 0,-1 0-1 0 0,0 0 1 0 0,0 0 0 0 0,1 0 0 0 0,-1 0 0 0 0,0 0-1 0 0,0 0 1 0 0,0 0 0 0 0,0 0 0 0 0,0 0-1 0 0,0 0 1 0 0,-1 0 0 0 0,1 0 0 0 0,0 0 0 0 0,0 0-1 0 0,-1 0 1 0 0,1 0 0 0 0,-1 0 0 0 0,1 0-10 0 0,-15 19 130 0 0,2-3-18 0 0,10-11-100 0 0,0 0 0 0 0,-1-1 0 0 0,0 1 0 0 0,0-1-1 0 0,-1 0 1 0 0,1 0 0 0 0,-1 0 0 0 0,0-1 0 0 0,-1 1-1 0 0,-3 1-11 0 0,-11 8-97 0 0,-1-2-1 0 0,-8 3 98 0 0,-12 8-435 0 0,26-16-347 0 0,1 0 0 0 0,-1 0-1 0 0,-5 0 783 0 0,6-1-1931 0 0,4-3-789 0 0,-2-7-4129 0 0</inkml:trace>
  <inkml:trace contextRef="#ctx0" brushRef="#br0" timeOffset="-190704.926">6960 4321 10968 0 0,'0'0'498'0'0,"0"0"-3"0"0,0 0-119 0 0,0 0 668 0 0,2 1 332 0 0,9 16 2787 0 0,0 12-2106 0 0,-10-23-1868 0 0,1-1 1 0 0,0 0-1 0 0,0 1 1 0 0,0-1 0 0 0,3 4-190 0 0,-3-5-127 0 0,-1 0 0 0 0,1-1 1 0 0,-1 1-1 0 0,0 0 0 0 0,0 0 1 0 0,0 0-1 0 0,-1 0 0 0 0,1 0 1 0 0,-1 0-1 0 0,0 0 0 0 0,0 0 1 0 0,0 0-1 0 0,-1 0 0 0 0,1-1 1 0 0,-1 1-1 0 0,0 0 0 0 0,0 0 1 0 0,0 0-1 0 0,-1 0 0 0 0,0-1 1 0 0,1 1-1 0 0,-1-1 0 0 0,0 1 1 0 0,-2 1 126 0 0,-6 8-1406 0 0,7-8 742 0 0,-1 0 1 0 0,0 0 0 0 0,0-1 0 0 0,0 0 0 0 0,0 1 0 0 0,-6 2 663 0 0,-17 12-3368 0 0,12-10-532 0 0</inkml:trace>
  <inkml:trace contextRef="#ctx0" brushRef="#br0" timeOffset="-190303.989">6766 4623 7488 0 0,'0'0'340'0'0,"0"0"-6"0"0,0 0-26 0 0,0 0 682 0 0,0 0 323 0 0,9-8 2544 0 0,-3 3-3305 0 0,0 1-1 0 0,0-1 1 0 0,0 2-1 0 0,1-1 1 0 0,0 1 0 0 0,3-2-552 0 0,2 0 619 0 0,29-12 384 0 0,1 2-1 0 0,0 2 0 0 0,1 2 0 0 0,2 1-1002 0 0,60-16 915 0 0,-77 19-669 0 0,1 1-1 0 0,0 2 1 0 0,0 0 0 0 0,0 2-1 0 0,12 1-245 0 0,-37 2 27 0 0,-1-1 0 0 0,0 0-1 0 0,0 0 1 0 0,0 1 0 0 0,0 0-1 0 0,3 0-26 0 0,-4 0 80 0 0,-2-1-1 0 0,0 0-6 0 0,-5 8 71 0 0,4-6-134 0 0,-2 4-8 0 0,0 0 0 0 0,0 0 0 0 0,-1 0 0 0 0,0-1 0 0 0,0 0-1 0 0,0 1 1 0 0,-1-2 0 0 0,1 1 0 0 0,-1 0 0 0 0,-1-1 0 0 0,0 1-2 0 0,-41 23-555 0 0,29-18-401 0 0,1 0 0 0 0,-12 11 956 0 0,16-13-746 0 0,0 0 0 0 0,0 0 0 0 0,-1-1 0 0 0,0-1 0 0 0,0-1 0 0 0,0 0 0 0 0,-1 0 0 0 0,0-1 0 0 0,-2-1 746 0 0,-35 2-3164 0 0,49-4 2876 0 0,0 0 0 0 0,0-1 0 0 0,0 0 0 0 0,-1 0-1 0 0,1 0 1 0 0,0 0 0 0 0,0-1 0 0 0,0 1 0 0 0,0-1 0 0 0,0 0 0 0 0,-1 1 0 0 0,1-2 288 0 0,1 1-435 0 0,2 1 166 0 0,0 0 657 0 0,1-2-54 0 0,-1-1 0 0 0,0 0 0 0 0,1 1 0 0 0,0-1 0 0 0,-1 1 0 0 0,1-1 0 0 0,0 1 1 0 0,1-1-1 0 0,-1 1 0 0 0,0-1 0 0 0,1 1 0 0 0,-1 0 0 0 0,1 0 0 0 0,0 0 0 0 0,-1 0 0 0 0,1 0 0 0 0,0 0 1 0 0,0 0-1 0 0,0 0 0 0 0,1 1 0 0 0,-1-1 0 0 0,0 1 0 0 0,1 0 0 0 0,0-1-334 0 0,7-3 680 0 0,1 1-1 0 0,-1 0 0 0 0,1 1 1 0 0,0 0-1 0 0,1 0-679 0 0,-8 3 122 0 0,0 0-1 0 0,-1 0 0 0 0,1 1 1 0 0,0 0-1 0 0,0-1 0 0 0,-1 1 1 0 0,1 1-1 0 0,-1-1 0 0 0,1 0 1 0 0,-1 1-1 0 0,1 0 0 0 0,-1 0 1 0 0,0 0-1 0 0,3 2-121 0 0,-2 1 53 0 0,1 0-1 0 0,-1 0 1 0 0,0 1 0 0 0,0 0-1 0 0,0 0 1 0 0,-1 0-1 0 0,0 0 1 0 0,-1 0 0 0 0,1 1-1 0 0,-1-1 1 0 0,0 1 0 0 0,0 0-1 0 0,-1-1 1 0 0,0 1 0 0 0,-1 0-1 0 0,1 0 1 0 0,-1 2-53 0 0,-1 18 167 0 0,0 1 0 0 0,-2-1 1 0 0,-4 19-168 0 0,5-39 96 0 0,-13 63 200 0 0,-22 65-296 0 0,26-106-5 0 0,-7 16 5 0 0,8-21 249 0 0,7-18-35 0 0,0 0 1 0 0,-1-1-1 0 0,0 1 0 0 0,0-1 0 0 0,-1 1-214 0 0,-1 3 319 0 0,5-8-293 0 0,0-1 0 0 0,1 1 0 0 0,-1 0 0 0 0,0-1 0 0 0,1 1 0 0 0,-1-1 0 0 0,0 1 0 0 0,0-1 0 0 0,1 0 0 0 0,-1 1 0 0 0,0-1 0 0 0,0 0 0 0 0,0 0 1 0 0,0 1-1 0 0,1-1 0 0 0,-1 0 0 0 0,0 0 0 0 0,0 0 0 0 0,0 0 0 0 0,0 0 0 0 0,0 0 0 0 0,0 0 0 0 0,1 0 0 0 0,-1-1 0 0 0,0 1 0 0 0,-1 0-26 0 0,-18-9 233 0 0,11 4-50 0 0,1-1 0 0 0,0 0 0 0 0,-5-5-183 0 0,-2-2 219 0 0,3 2-334 0 0,-1-1 0 0 0,2-1 0 0 0,0 0 0 0 0,1 0 0 0 0,0-2 115 0 0,-5-4-313 0 0,13 16 219 0 0,-4-5-436 0 0,0 1 1 0 0,1-1-1 0 0,0 0 0 0 0,0-3 530 0 0,-4-13-1283 0 0</inkml:trace>
  <inkml:trace contextRef="#ctx0" brushRef="#br0" timeOffset="-189939.915">7860 3988 7368 0 0,'-1'1'333'0'0,"-1"1"-367"0"0,0 0-1 0 0,0 0 1 0 0,1 1-1 0 0,-1-1 1 0 0,1 0-1 0 0,0 1 1 0 0,-1-1-1 0 0,1 1 1 0 0,0 0 34 0 0,-1 3 758 0 0,1 0 1 0 0,0 0 0 0 0,0 0-1 0 0,0 0 1 0 0,0 0 0 0 0,1 5-759 0 0,1 4 2243 0 0,0 1 0 0 0,1-1 0 0 0,1 1 0 0 0,0 0-2243 0 0,2 4 281 0 0,1 0-1 0 0,0-1 1 0 0,4 5-281 0 0,-6-14-1878 0 0,1-1 1 0 0,0 0-1 0 0,0 0 0 0 0,5 4 1878 0 0,-1-2-6150 0 0</inkml:trace>
  <inkml:trace contextRef="#ctx0" brushRef="#br0" timeOffset="-189602.043">8006 3977 18687 0 0,'0'0'430'0'0,"2"-2"55"0"0,3-1-330 0 0,0 0 0 0 0,0 0 0 0 0,0 0-1 0 0,0 1 1 0 0,0-1 0 0 0,1 1 0 0 0,-1 1 0 0 0,6-2-155 0 0,7-1 511 0 0,0 1 0 0 0,5 0-511 0 0,-17 3 46 0 0,0 0-1 0 0,0 0 1 0 0,0 0-1 0 0,0 1 1 0 0,0 0-1 0 0,0 0 1 0 0,0 1-1 0 0,0 0 1 0 0,0 0-1 0 0,-1 0 1 0 0,1 0-1 0 0,-1 1 1 0 0,1 0-1 0 0,-1 0 1 0 0,0 1-1 0 0,1 0-45 0 0,-4-2 3 0 0,0 0 0 0 0,0 0 1 0 0,-1 0-1 0 0,1 0 0 0 0,0 0 0 0 0,-1 0 0 0 0,1 1 0 0 0,-1-1 0 0 0,0 1 0 0 0,0-1 0 0 0,0 1 0 0 0,0-1 0 0 0,0 1 0 0 0,-1 0 0 0 0,1-1 1 0 0,-1 3-4 0 0,0-1 11 0 0,0 1 1 0 0,0-1 0 0 0,0 1 0 0 0,-1-1 0 0 0,0 0 0 0 0,0 0 0 0 0,0 1-1 0 0,-1-1 1 0 0,-1 4-12 0 0,-3 5 28 0 0,-1-1 0 0 0,-1 0 0 0 0,0 0 0 0 0,0-1 0 0 0,-8 9-28 0 0,-16 15-496 0 0,-2-2 0 0 0,-1-1 0 0 0,-20 13 496 0 0,29-20-297 0 0,21-19 357 0 0,0-1-1 0 0,0 0 1 0 0,-1 0 0 0 0,-3 2-60 0 0,8-6 190 0 0,1-1 40 0 0,0 0 8 0 0,0 0 32 0 0,11-3 564 0 0,7-1-417 0 0,1 0 1 0 0,-1-1-1 0 0,-1-1 0 0 0,13-7-417 0 0,-5 3 363 0 0,23-6-363 0 0,-4 4 72 0 0,-19 4-1158 0 0,0 2-1 0 0,5 0 1087 0 0,-22 4-1883 0 0,-7 1-3464 0 0,-1 1-1481 0 0</inkml:trace>
  <inkml:trace contextRef="#ctx0" brushRef="#br0" timeOffset="-189102.368">7653 4719 8288 0 0,'2'-1'638'0'0,"16"-4"160"0"0,-1-1-1 0 0,4-2-797 0 0,61-30 8076 0 0,-67 31-6900 0 0,28-15 920 0 0,-24 11-1398 0 0,1 1 0 0 0,0 2 0 0 0,3-2-698 0 0,170-60 1800 0 0,-124 44-1524 0 0,82-28 12 0 0,-146 52-332 0 0,-5 8-529 0 0,-1-4 497 0 0,0 0-1 0 0,0 0 1 0 0,0 0 0 0 0,0 0-1 0 0,-1 0 1 0 0,1 0 0 0 0,-1-1-1 0 0,1 1 1 0 0,-1 0 0 0 0,1-1 0 0 0,-2 1 76 0 0,-9 10-545 0 0,4-4 144 0 0,1 0 0 0 0,-1-1 1 0 0,0 0-1 0 0,-1-1 0 0 0,-6 5 401 0 0,-17 12-1033 0 0,-21 17-3316 0 0,-27 14 4349 0 0,-41 30-2615 0 0,52-30 3670 0 0,47-31 468 0 0,10-11 517 0 0,11-11-1309 0 0,1-1-158 0 0,0 0-70 0 0,0 0-14 0 0,5-1-311 0 0,0 1-1 0 0,0-2 0 0 0,0 1 0 0 0,0 0 0 0 0,0-1 0 0 0,-1 0 1 0 0,3-1-178 0 0,12-4 335 0 0,-12 5-213 0 0,14-4 125 0 0,1 0 0 0 0,0 2 1 0 0,0 0-1 0 0,9 1-247 0 0,-25 3 3 0 0,0-1 0 0 0,0 1 0 0 0,-1 1 0 0 0,1-1 0 0 0,0 1 0 0 0,0 0 0 0 0,-1 1 0 0 0,1-1 0 0 0,0 1 0 0 0,-1 0 0 0 0,0 1 0 0 0,1-1 0 0 0,-1 1 0 0 0,0 0 0 0 0,0 0 0 0 0,-1 1 0 0 0,1-1 0 0 0,-1 1 0 0 0,2 1-3 0 0,-2 0 2 0 0,-1 1 0 0 0,1-1 0 0 0,-1 0 0 0 0,0 1 0 0 0,0 0 0 0 0,-1-1-1 0 0,1 1 1 0 0,-1 0 0 0 0,-1 1 0 0 0,1-1 0 0 0,-1 0 0 0 0,0 0 0 0 0,-1 1 0 0 0,1-1 0 0 0,-1 0-1 0 0,0 1 1 0 0,-1 3-2 0 0,-1 8 7 0 0,-1 0-1 0 0,0 0 0 0 0,-1-1 1 0 0,-1 1-1 0 0,-5 8-6 0 0,-2 7 92 0 0,-1 0 0 0 0,-2-2 0 0 0,-2 0 0 0 0,0-1 0 0 0,-2 0 0 0 0,-22 26-92 0 0,32-46 248 0 0,1-1 0 0 0,-1 0 0 0 0,-1-1 0 0 0,1 1 0 0 0,-1-2 0 0 0,-1 0 0 0 0,1 0 0 0 0,-1-1 0 0 0,-11 5-248 0 0,18-10 122 0 0,0 1 0 0 0,-1-1 0 0 0,1 0 0 0 0,-1-1 0 0 0,1 1 1 0 0,-1-1-1 0 0,0 0 0 0 0,1 0 0 0 0,-1 0 0 0 0,1-1 0 0 0,-1 0 0 0 0,1 1 0 0 0,-1-2 0 0 0,1 1 0 0 0,-5-2-122 0 0,-1-1-264 0 0,1-1 0 0 0,-1 0 0 0 0,-3-2 264 0 0,-14-11-4717 0 0,18 12 2105 0 0,-16-9-6201 0 0</inkml:trace>
  <inkml:trace contextRef="#ctx0" brushRef="#br0" timeOffset="-163346.091">498 10450 13128 0 0,'0'0'597'0'0,"0"0"-8"0"0,0 0-279 0 0,0 0 210 0 0,0 0 137 0 0,0 0 23 0 0,0 0 14 0 0,1 2 34 0 0,14 38 1207 0 0,-9-25-1489 0 0,-1 1-1 0 0,0-1 0 0 0,1 9-445 0 0,1 18 202 0 0,-2 0-1 0 0,-2 0 1 0 0,-1 0-1 0 0,-3 0 1 0 0,-2 1-1 0 0,-6 33-201 0 0,-19 110-141 0 0,27-146-274 0 0,1-28 199 0 0,0-10 247 0 0,1-2 97 0 0,1-2-109 0 0,1 1 0 0 0,-1 0 0 0 0,0-1-1 0 0,0 1 1 0 0,0-1 0 0 0,-1 0 0 0 0,1 0 0 0 0,0 1 0 0 0,-1-1-1 0 0,1 0 1 0 0,-1-1 0 0 0,1 1 0 0 0,-1-1-19 0 0,16-33-178 0 0,46-106-404 0 0,-27 63 254 0 0,-4 16 55 0 0,20-29 273 0 0,-11 22-15 0 0,-35 57 13 0 0,27-43-47 0 0,-28 49 47 0 0,0 0 0 0 0,1 1 0 0 0,-1 0 0 0 0,1 0 0 0 0,0 0-1 0 0,4-2 3 0 0,0 0 12 0 0,-9 8-6 0 0,-1 0 0 0 0,1 1-1 0 0,-1-1 1 0 0,1 0 0 0 0,-1 0-1 0 0,1 0 1 0 0,-1 0 0 0 0,1 0-1 0 0,-1 0 1 0 0,0 1 0 0 0,1-1-1 0 0,-1 0 1 0 0,1 0 0 0 0,-1 1-1 0 0,1-1 1 0 0,-1 0 0 0 0,0 1-1 0 0,1-1 1 0 0,-1 0 0 0 0,0 1-1 0 0,1-1 1 0 0,-1 0 0 0 0,0 1-1 0 0,0-1 1 0 0,1 1 0 0 0,-1-1-1 0 0,0 1 1 0 0,0-1-6 0 0,1 1 15 0 0,1 4 15 0 0,0 0 0 0 0,-1 0 1 0 0,1 1-1 0 0,-1-1 1 0 0,0 0-1 0 0,0 1 0 0 0,-1-1 1 0 0,0 0-1 0 0,0 1 1 0 0,0-1-1 0 0,0 1 0 0 0,-1 1-30 0 0,0 17 73 0 0,-1 30 143 0 0,-6 22-216 0 0,1-5 1 0 0,7-63-1 0 0,0 0 0 0 0,0 0 0 0 0,1 0 0 0 0,0-1 0 0 0,0 1 0 0 0,1 4 0 0 0,-1-9 0 0 0,0 1 0 0 0,0-1 0 0 0,1 1 0 0 0,-1-1 0 0 0,1 0 0 0 0,-1 0 0 0 0,1 1 0 0 0,0-1 0 0 0,0-1 0 0 0,0 1 0 0 0,1 0 0 0 0,-1 0 0 0 0,1-1 0 0 0,1 2 0 0 0,-3-3-3 0 0,0-1-1 0 0,0 0 1 0 0,0 1 0 0 0,0-1-1 0 0,0 0 1 0 0,0 0-1 0 0,0 0 1 0 0,0 0-1 0 0,0 0 1 0 0,0 0 0 0 0,0 0-1 0 0,0 0 1 0 0,0 0-1 0 0,0 0 1 0 0,0-1-1 0 0,-1 1 1 0 0,1 0 0 0 0,0 0-1 0 0,0-1 1 0 0,0 0 3 0 0,18-8-40 0 0,-7-2 32 0 0,0 0 1 0 0,-1 0-1 0 0,0-1 0 0 0,-1 0 0 0 0,0-1 0 0 0,-1 0 0 0 0,1-2 8 0 0,5-7-5 0 0,74-114 93 0 0,-50 73 20 0 0,-25 40 112 0 0,0 0 1 0 0,2 1 0 0 0,13-15-221 0 0,-26 33 82 0 0,-2 3-47 0 0,0 0 0 0 0,-1 0-1 0 0,1 1 1 0 0,0-1 0 0 0,0 0-1 0 0,0 0 1 0 0,0 0 0 0 0,0 1-1 0 0,0-1 1 0 0,0 0 0 0 0,0 1-1 0 0,0-1 1 0 0,0 1 0 0 0,0-1-1 0 0,0 1 1 0 0,1-1 0 0 0,0 1-35 0 0,7 13 454 0 0,-6-8-380 0 0,0 1 0 0 0,-1 0 0 0 0,1 0 0 0 0,-1 0 0 0 0,0 0 0 0 0,-1 0 0 0 0,0 0 0 0 0,0 0 0 0 0,0 3-74 0 0,1 16 338 0 0,-2 19-338 0 0,0-26 83 0 0,0 223 97 0 0,0-229-367 0 0,0 1 1 0 0,1 0-1 0 0,1-1 1 0 0,0 1-1 0 0,1-1 1 0 0,0 0-1 0 0,1 0 1 0 0,4 10 186 0 0,-8-21-84 0 0,1-1-1 0 0,-1 1 1 0 0,0-1 0 0 0,1 1 0 0 0,-1-1-1 0 0,1 1 1 0 0,-1-1 0 0 0,0 0 0 0 0,1 1-1 0 0,-1-1 1 0 0,1 1 0 0 0,0-1-1 0 0,-1 0 1 0 0,1 1 0 0 0,-1-1 0 0 0,1 0-1 0 0,-1 0 1 0 0,1 0 0 0 0,0 1 0 0 0,-1-1-1 0 0,1 0 1 0 0,0 0 0 0 0,-1 0-1 0 0,1 0 1 0 0,0 0 0 0 0,0 0 84 0 0,15-4-1201 0 0,-16 3 1088 0 0,19-9-1693 0 0</inkml:trace>
  <inkml:trace contextRef="#ctx0" brushRef="#br0" timeOffset="-162561.689">1653 10006 13360 0 0,'0'0'1026'0'0,"0"0"-514"0"0,0 0 323 0 0,0 0 205 0 0,0 0 44 0 0,0 1-36 0 0,4 6-550 0 0,-1 0 0 0 0,0 1-1 0 0,-1 0 1 0 0,1-1 0 0 0,-1 1 0 0 0,-1 0 0 0 0,0 0-498 0 0,0 0-72 0 0,1 0-1 0 0,0 0 1 0 0,0-1-1 0 0,0 1 1 0 0,1-1-1 0 0,0 0 1 0 0,0 0-1 0 0,3 5 73 0 0,6 4-1851 0 0,-2 2-5380 0 0</inkml:trace>
  <inkml:trace contextRef="#ctx0" brushRef="#br0" timeOffset="-161895.691">2683 10599 15808 0 0,'0'0'726'0'0,"0"1"-21"0"0,1 41 6165 0 0,7 32-6870 0 0,-4-34 694 0 0,0 30-694 0 0,-13 17 92 0 0,8-63-993 0 0,-1 0 1 0 0,-1 1-1 0 0,-1-1 0 0 0,-1 0 0 0 0,-6 15 901 0 0,6-27-7503 0 0</inkml:trace>
  <inkml:trace contextRef="#ctx0" brushRef="#br0" timeOffset="-161564.295">2807 9853 12896 0 0,'-3'19'576'0'0,"-2"-3"112"0"0,0-10-552 0 0,0 10-136 0 0,2-5 0 0 0,-2 8 0 0 0,1-3 1824 0 0,0 3 327 0 0,-5 0 73 0 0,6 4 16 0 0,3-4-1416 0 0,0 0-280 0 0,3 0-64 0 0,-3 0 0 0 0,9 2-416 0 0,-1-2-64 0 0,5-5 0 0 0,-3-3-10071 0 0</inkml:trace>
  <inkml:trace contextRef="#ctx0" brushRef="#br0" timeOffset="-162914.589">1678 10504 15288 0 0,'0'0'697'0'0,"0"0"-9"0"0,1 2-444 0 0,1 7 150 0 0,-1 0-1 0 0,1 0 1 0 0,-2 1 0 0 0,1 1-394 0 0,1 15 991 0 0,6 77 1828 0 0,-4-34-2123 0 0,-2-31-562 0 0,-2-24-109 0 0,1 1 0 0 0,0-1 0 0 0,1 0-25 0 0,1 46-4369 0 0,-3-57-2589 0 0</inkml:trace>
  <inkml:trace contextRef="#ctx0" brushRef="#br0" timeOffset="-162228.729">1867 10485 15432 0 0,'2'2'-9'0'0,"0"-1"130"0"0,-1 0 0 0 0,0 0 0 0 0,0 0 0 0 0,1 0 0 0 0,-1 0 0 0 0,0 0 0 0 0,1 0 0 0 0,-1 0 0 0 0,1-1 0 0 0,-1 1 0 0 0,1-1 0 0 0,0 1 0 0 0,-1-1 0 0 0,1 1 0 0 0,1-1-121 0 0,6 7 1613 0 0,-5-6-1299 0 0,0 1-1 0 0,0 0 0 0 0,-1 0 1 0 0,1 0-1 0 0,-1 1 0 0 0,0-1 1 0 0,0 1-1 0 0,0 0 1 0 0,0 0-1 0 0,0 0 0 0 0,0 0 1 0 0,0 2-314 0 0,1 1 214 0 0,0 0 0 0 0,0 0 0 0 0,-1 1 0 0 0,-1-1 0 0 0,1 1 0 0 0,-1 0 0 0 0,1 1-214 0 0,0 8 97 0 0,0-1 1 0 0,-1 1-1 0 0,-1 0 1 0 0,0 0 0 0 0,-1 0-1 0 0,-1 7-97 0 0,-6 29 18 0 0,-2 0-1 0 0,-2 0 1 0 0,-4 6-18 0 0,-12 53-270 0 0,26-105 247 0 0,1-4 10 0 0,0 0-1 0 0,-1 0 1 0 0,1 0-1 0 0,-1 0 0 0 0,1 0 1 0 0,-1 0-1 0 0,0 0 0 0 0,1 0 1 0 0,-1 0-1 0 0,-1 0 14 0 0,1 0-97 0 0,1-2 20 0 0,1-3 11 0 0,4-10-7 0 0,0 0 0 0 0,1 0 1 0 0,1 1-1 0 0,2-4 73 0 0,3-6-77 0 0,15-23-2 0 0,1 0 0 0 0,2 2-1 0 0,6-3 80 0 0,108-119-166 0 0,-138 160 161 0 0,5-8-36 0 0,1 1 0 0 0,5-2 41 0 0,-15 11-1 0 0,1 1 1 0 0,0 0 0 0 0,-1 0-1 0 0,1 0 1 0 0,0 0 0 0 0,0 1-1 0 0,1-1 1 0 0,-1 1 0 0 0,0 0-1 0 0,0 0 1 0 0,1 0 0 0 0,-1 0-1 0 0,4 0 1 0 0,-6 1 13 0 0,1 0-1 0 0,0 1 0 0 0,-1-1 1 0 0,1 0-1 0 0,0 0 0 0 0,-1 1 1 0 0,1-1-1 0 0,-1 1 0 0 0,1 0 1 0 0,-1-1-1 0 0,1 1 0 0 0,-1 0 1 0 0,1 0-1 0 0,-1 0 0 0 0,0 0 1 0 0,0 0-1 0 0,1 0 0 0 0,0 1-12 0 0,0 0 25 0 0,0 1-1 0 0,-1 0 0 0 0,1-1 0 0 0,0 1 1 0 0,-1 0-1 0 0,0 0 0 0 0,0 0 0 0 0,1 0 0 0 0,-1 2-24 0 0,1 7 96 0 0,0-1 0 0 0,0 1 0 0 0,-2-1 0 0 0,1 11-96 0 0,-3 11 211 0 0,-1 0-1 0 0,-6 25-210 0 0,-2 22 43 0 0,8-27-33 0 0,3-47-30 0 0,0 1-1 0 0,1 0 1 0 0,-1-1-1 0 0,1 1 0 0 0,1-1 1 0 0,0 4 20 0 0,-1-8-319 0 0,7 1-2674 0 0,0-3 1202 0 0</inkml:trace>
  <inkml:trace contextRef="#ctx0" brushRef="#br0" timeOffset="-161228.179">3079 10377 17967 0 0,'0'0'827'0'0,"0"0"-22"0"0,1 0-517 0 0,4 3-123 0 0,0-1 0 0 0,-1 0-1 0 0,1 0 1 0 0,0-1-1 0 0,0 1 1 0 0,0-1 0 0 0,0 0-1 0 0,0-1 1 0 0,0 1-1 0 0,0-1 1 0 0,0 0 0 0 0,0 0-1 0 0,2-1-164 0 0,12-1 614 0 0,0-2-1 0 0,0 0 1 0 0,-1-1-614 0 0,7-1 313 0 0,18-6 112 0 0,17-8-425 0 0,-4 1 84 0 0,-20 5-7 0 0,24-12-77 0 0,-41 17-112 0 0,-16 7 225 0 0,0 1-2722 0 0,-3 1 1257 0 0</inkml:trace>
  <inkml:trace contextRef="#ctx0" brushRef="#br0" timeOffset="-160857.776">3329 9818 13824 0 0,'3'-3'255'0'0,"-1"1"1"0"0,1 0 0 0 0,0 0 0 0 0,0 1-1 0 0,0-1 1 0 0,0 0 0 0 0,0 1-1 0 0,0 0 1 0 0,1 0 0 0 0,-1 0 0 0 0,0 0-1 0 0,1 0 1 0 0,1 1-256 0 0,-4-1 182 0 0,1 1 1 0 0,0 0-1 0 0,-1 0 0 0 0,1 0 1 0 0,0 0-1 0 0,0 0 0 0 0,-1 0 1 0 0,1 0-1 0 0,0 1 1 0 0,-1-1-1 0 0,1 1 0 0 0,0-1 1 0 0,-1 1-1 0 0,1 0 0 0 0,-1-1 1 0 0,1 1-1 0 0,-1 0 0 0 0,1 0 1 0 0,-1 0-1 0 0,0 0 0 0 0,1 0 1 0 0,-1 1-1 0 0,0-1 0 0 0,0 0 1 0 0,0 1-1 0 0,0-1 0 0 0,1 1-182 0 0,1 6 354 0 0,0-1-1 0 0,0 1 0 0 0,0 0 0 0 0,-1 0 1 0 0,0 1-1 0 0,0 5-353 0 0,3 53 802 0 0,-4-62-737 0 0,-2 55 331 0 0,-1 1 0 0 0,-4-1 0 0 0,-6 22-396 0 0,-1 22 128 0 0,-32 228 21 0 0,7-61-323 0 0,24-161-5 0 0,-15 144-552 0 0,28-239 504 0 0,0 0-1 0 0,-2 0 0 0 0,0-1 0 0 0,0 1 1 0 0,-6 13 227 0 0,13-62-1535 0 0,4-20-1137 0 0,-1 1 1 0 0,-3-1-1 0 0,-3-1 1 0 0,-4-38 2671 0 0,-3-51-3582 0 0,0 6 1453 0 0,-16-59 3365 0 0,20 186-181 0 0,0 0-1 0 0,-1 0 0 0 0,0 1 1 0 0,-1-1-1 0 0,0 0 1 0 0,-4-6-1055 0 0,8 17 111 0 0,0-1 1 0 0,0 1-1 0 0,0 0 1 0 0,0 0 0 0 0,0 0-1 0 0,-1 0 1 0 0,1 0-1 0 0,0 0 1 0 0,0 0 0 0 0,0 0-1 0 0,0-1 1 0 0,0 1 0 0 0,0 0-1 0 0,0 0 1 0 0,0 0-1 0 0,0 0 1 0 0,0 0 0 0 0,-1 0-1 0 0,1 0 1 0 0,0 0-1 0 0,0 0 1 0 0,0 0 0 0 0,0 0-1 0 0,0 0 1 0 0,0 0 0 0 0,0 0-1 0 0,-1 0 1 0 0,1 0-1 0 0,0 0 1 0 0,0 0 0 0 0,0 0-1 0 0,0 0 1 0 0,0 0-1 0 0,0 0 1 0 0,0 0 0 0 0,-1 0-1 0 0,1 0 1 0 0,0 0 0 0 0,0 0-1 0 0,0 0 1 0 0,0 0-1 0 0,0 0 1 0 0,0 0 0 0 0,0 0-1 0 0,0 0 1 0 0,-1 1-112 0 0,-3 6 1734 0 0,-4 14-1775 0 0,7-17 559 0 0,-54 147 1035 0 0,35-96-1321 0 0,6-19-171 0 0,1 1 0 0 0,3 0 1 0 0,-6 32-62 0 0,16-66-16 0 0,0-1 0 0 0,0 1 0 0 0,0 0-1 0 0,0 0 1 0 0,0-1 0 0 0,1 1 0 0 0,-1 0 0 0 0,1-1 0 0 0,1 4 16 0 0,3 2-14 0 0,-3-7-23 0 0,0-1 0 0 0,0 1 0 0 0,0-1 0 0 0,0 1-1 0 0,0-1 1 0 0,0 0 0 0 0,0 0 0 0 0,0 0 0 0 0,0 0-1 0 0,0 0 1 0 0,-1-1 0 0 0,1 1 0 0 0,0 0 0 0 0,0-1-1 0 0,0 0 1 0 0,0 1 0 0 0,0-1 0 0 0,0 0 0 0 0,-1 0-1 0 0,2 0 38 0 0,38-24-1095 0 0,-37 22 1012 0 0,34-25-1157 0 0,-1-2 1 0 0,6-9 1239 0 0,-24 22-297 0 0,40-39-679 0 0,-27 24 114 0 0,23-17 862 0 0,-43 39-161 0 0,-5 4 242 0 0,-1 1 0 0 0,1 0 0 0 0,0 0 0 0 0,0 1 0 0 0,5-3-81 0 0,-10 6 63 0 0,0 0 1 0 0,-1 1-1 0 0,1-1 0 0 0,0 1 0 0 0,0-1 0 0 0,0 1 0 0 0,0 0 1 0 0,-1 0-1 0 0,1-1 0 0 0,0 1 0 0 0,0 1 0 0 0,0-1 0 0 0,0 0 1 0 0,0 0-1 0 0,-1 1 0 0 0,1-1 0 0 0,0 1 0 0 0,0-1 0 0 0,-1 1 1 0 0,1 0-1 0 0,0 0 0 0 0,-1 0 0 0 0,1 0 0 0 0,-1 0 0 0 0,1 0 1 0 0,-1 0-1 0 0,1 1-63 0 0,0 0 95 0 0,0 0 0 0 0,0 1 1 0 0,0 0-1 0 0,0-1 0 0 0,-1 1 0 0 0,1 0 1 0 0,-1 0-1 0 0,0 0-95 0 0,11 18-708 0 0,-2-12-344 0 0</inkml:trace>
  <inkml:trace contextRef="#ctx0" brushRef="#br0" timeOffset="-160513.975">3996 9689 17503 0 0,'-13'0'1560'0'0,"13"0"-1248"0"0,0 0-248 0 0,0 0-64 0 0,-4 6 368 0 0,0 2 64 0 0,8 0 16 0 0,0 3 0 0 0,1-3-224 0 0,-2 3-48 0 0,-6 0-8 0 0,6 5 0 0 0,7 0-280 0 0,-5-1-56 0 0,-5 4-16 0 0,0 0-5543 0 0,3 0-1121 0 0</inkml:trace>
  <inkml:trace contextRef="#ctx0" brushRef="#br0" timeOffset="-160177.8">3829 10090 11056 0 0,'0'0'852'0'0,"0"0"-391"0"0,0 0 444 0 0,2 0 250 0 0,10 2-295 0 0,-1-1 0 0 0,1-1 0 0 0,-1 0 1 0 0,1 0-1 0 0,-1-1 0 0 0,1-1 0 0 0,-1 0 0 0 0,8-2-860 0 0,10-1 656 0 0,-13 0-452 0 0,0 1 0 0 0,0-2 0 0 0,-1 0 0 0 0,0-1 0 0 0,12-7-204 0 0,13-5 109 0 0,28-20-95 0 0,-58 33 50 0 0,-9 5-112 0 0,-1 1-486 0 0,-1 0 308 0 0,-1 0 0 0 0,0 0 0 0 0,1-1 0 0 0,-1 1 1 0 0,1 1-1 0 0,-1-1 0 0 0,0 0 0 0 0,1 0 0 0 0,-1 0 0 0 0,1 1 0 0 0,-1-1 0 0 0,1 1 0 0 0,-1 0 0 0 0,1-1 0 0 0,-1 1 0 0 0,1 0 0 0 0,-1 0 0 0 0,1 0 0 0 0,-1 0 226 0 0,-15 13-2106 0 0</inkml:trace>
  <inkml:trace contextRef="#ctx0" brushRef="#br0" timeOffset="-159841.449">3842 10185 4144 0 0,'0'0'319'0'0,"0"0"131"0"0,0 0 1333 0 0,0 0 599 0 0,0 0 125 0 0,0 0-178 0 0,2 0-829 0 0,17-1 312 0 0,9 0 1298 0 0,-27 1-3021 0 0,1 1-1 0 0,-1-1 0 0 0,1 0 1 0 0,-1 1-1 0 0,0-1 0 0 0,1 1 1 0 0,-1-1-1 0 0,0 1 0 0 0,1 0 1 0 0,-1-1-1 0 0,0 1 0 0 0,0 0 1 0 0,0 0-1 0 0,1 0 0 0 0,-1 0 1 0 0,0 0-1 0 0,0 1-88 0 0,2 2 105 0 0,1 0 0 0 0,-1-1 0 0 0,1 1 0 0 0,0 0 0 0 0,4 2-105 0 0,-7-6 7 0 0,-1 1 0 0 0,1 0-1 0 0,0 0 1 0 0,0 0 0 0 0,-1 0 0 0 0,1 0-1 0 0,0 0 1 0 0,-1 1 0 0 0,1-1-1 0 0,-1 0 1 0 0,0 0 0 0 0,1 0 0 0 0,-1 0-1 0 0,0 1 1 0 0,0-1 0 0 0,1 1-7 0 0,3 14 56 0 0,-3-14-102 0 0,0 0 1 0 0,0 0-1 0 0,-1-1 0 0 0,1 1 0 0 0,1 0 0 0 0,-1-1 0 0 0,0 1 0 0 0,0-1 1 0 0,1 1-1 0 0,-1-1 0 0 0,0 0 0 0 0,1 1 0 0 0,0-1 0 0 0,-1 0 0 0 0,2 0 46 0 0,-2 0-264 0 0,14-8-425 0 0,42-15-1023 0 0,-56 21 1669 0 0,-1 1 0 0 0,0 0 0 0 0,1 0 0 0 0,-1 0 0 0 0,1-1 0 0 0,-1 1 0 0 0,1 0 0 0 0,-1 0 0 0 0,0-1 0 0 0,1 1 0 0 0,-1 0-1 0 0,0-1 1 0 0,1 1 0 0 0,-1 0 0 0 0,0-1 0 0 0,1 1 0 0 0,-1 0 0 0 0,0-1 0 0 0,0 1 0 0 0,1-1 0 0 0,-1 1 43 0 0,4-6-128 0 0,18-4-123 0 0,-21 9 475 0 0,-1 1 62 0 0,-4 7 296 0 0,-3-2-351 0 0,6-5-186 0 0,0 1-1 0 0,0 0 1 0 0,0 0-1 0 0,0 0 1 0 0,0-1-1 0 0,0 1 1 0 0,0 0-1 0 0,0 0 0 0 0,0 0 1 0 0,1 0-1 0 0,-1 1-44 0 0,-1 1 34 0 0,-1-1 0 0 0,1 1 0 0 0,-1 0 0 0 0,0-1 0 0 0,0 1 0 0 0,1-1 0 0 0,-2 0 0 0 0,0 0-34 0 0,-16 14 24 0 0,16-12-24 0 0,-1 1 0 0 0,0-1 0 0 0,0 0 0 0 0,0-1 0 0 0,-1 1 0 0 0,-21 15-80 0 0,-21 21-1659 0 0,14-16-3985 0 0,13-12 340 0 0</inkml:trace>
  <inkml:trace contextRef="#ctx0" brushRef="#br0" timeOffset="-159840.449">3635 10435 6448 0 0,'-1'1'84'0'0,"0"0"1"0"0,0-1-1 0 0,0 1 0 0 0,0-1 1 0 0,0 1-1 0 0,0 0 0 0 0,0 0 1 0 0,0 0-1 0 0,0-1 0 0 0,0 1 1 0 0,1 0-1 0 0,-1 0 1 0 0,0 0-1 0 0,1 0 0 0 0,-1 1-84 0 0,1-1 137 0 0,0-1-1 0 0,0 1 0 0 0,-1-1 1 0 0,1 0-1 0 0,0 1 1 0 0,0-1-1 0 0,0 1 0 0 0,0-1 1 0 0,1 1-1 0 0,-1-1 0 0 0,0 0 1 0 0,0 1-1 0 0,0-1 1 0 0,0 1-1 0 0,0-1 0 0 0,1 0 1 0 0,-1 1-1 0 0,0-1 1 0 0,0 1-1 0 0,0-1 0 0 0,1 0 1 0 0,-1 1-1 0 0,0-1 0 0 0,1 0 1 0 0,-1 0-1 0 0,0 1 1 0 0,1-1-1 0 0,-1 0 0 0 0,0 0 1 0 0,1 1-1 0 0,-1-1 1 0 0,0 0-1 0 0,1 0 0 0 0,-1 0 1 0 0,1 0-1 0 0,-1 0 0 0 0,0 1 1 0 0,1-1-1 0 0,-1 0 1 0 0,1 0-1 0 0,-1 0-136 0 0,18 8 2706 0 0,4 2 269 0 0,-7-6-1129 0 0,-13-4-1732 0 0,1 1 1 0 0,-1 0 0 0 0,0 0-1 0 0,0 0 1 0 0,1 0 0 0 0,-1 0 0 0 0,0 1-1 0 0,0-1 1 0 0,0 1 0 0 0,0-1-1 0 0,-1 1 1 0 0,1 0 0 0 0,0 0 0 0 0,-1 0-1 0 0,1 0 1 0 0,-1 0 0 0 0,1 0-1 0 0,-1 0 1 0 0,0 0 0 0 0,0 0-1 0 0,0 1 1 0 0,0-1 0 0 0,-1 0 0 0 0,1 2-115 0 0,5 10 177 0 0,-5-12-161 0 0,0-1-1 0 0,-1 1 0 0 0,1-1 1 0 0,0 1-1 0 0,-1-1 1 0 0,1 1-1 0 0,-1 0 1 0 0,1-1-1 0 0,-1 1 0 0 0,0-1 1 0 0,0 1-1 0 0,0 0-15 0 0,6 36 87 0 0,-3-23-287 0 0,5 8-2269 0 0,-7-12 943 0 0</inkml:trace>
  <inkml:trace contextRef="#ctx0" brushRef="#br0" timeOffset="-159492.69">3893 10404 12896 0 0,'1'-1'2746'0'0,"5"-2"-2002"0"0,0 0-1 0 0,0 0 0 0 0,0 1 1 0 0,0 0-1 0 0,0 1 0 0 0,6-2-743 0 0,22-6 1825 0 0,63-21 1231 0 0,-29 9-1936 0 0,33-4-292 0 0,-68 19-528 0 0,33-3-300 0 0,-60 9 1 0 0,0 0 0 0 0,0 0 0 0 0,-1 1 0 0 0,1 0-1 0 0,0 0 1 0 0,2 0-1 0 0,-7 0 9 0 0,0-1 1 0 0,0 0-1 0 0,1 0 0 0 0,-1 1 0 0 0,0-1 0 0 0,0 1 1 0 0,1-1-1 0 0,-1 1 0 0 0,0-1 0 0 0,0 1 0 0 0,0 0 1 0 0,0 0-1 0 0,0 0 0 0 0,0-1 0 0 0,0 1 1 0 0,0 0-1 0 0,0 0 0 0 0,0 0 0 0 0,-1 0 0 0 0,1 1 1 0 0,0-1-1 0 0,-1 0 0 0 0,1 0 0 0 0,-1 0 0 0 0,1 0 1 0 0,-1 1-1 0 0,1-1 0 0 0,-1 0 0 0 0,0 1-9 0 0,0 3 45 0 0,-1 0-1 0 0,1 0 0 0 0,-1 0 1 0 0,-1 0-1 0 0,1 0 0 0 0,-1 0 1 0 0,1-1-1 0 0,-1 1 1 0 0,-1 0-1 0 0,1-1 0 0 0,-1 1-44 0 0,-7 11 45 0 0,-2 0 0 0 0,-4 4-45 0 0,-6 9-245 0 0,1-2-528 0 0,-2 0 0 0 0,-11 8 773 0 0,-9 12-2735 0 0,16-19-3185 0 0,-5-1-1691 0 0</inkml:trace>
  <inkml:trace contextRef="#ctx0" brushRef="#br0" timeOffset="-159009.599">3902 10442 16615 0 0,'0'0'762'0'0,"0"0"-18"0"0,2 0-479 0 0,2 0 250 0 0,0 0-1 0 0,0 0 1 0 0,0 1-1 0 0,-1-1 1 0 0,1 1-1 0 0,1 0-514 0 0,-4 0 113 0 0,0-1-1 0 0,1 1 1 0 0,-1-1 0 0 0,0 1-1 0 0,0-1 1 0 0,0 1 0 0 0,0 0-1 0 0,0 0 1 0 0,0-1 0 0 0,0 1-1 0 0,0 0 1 0 0,0 0 0 0 0,0 0 0 0 0,-1 0-1 0 0,1 0 1 0 0,0 0 0 0 0,0 0-1 0 0,-1 0 1 0 0,1 0 0 0 0,-1 1-1 0 0,1-1 1 0 0,-1 0 0 0 0,0 0-113 0 0,2 7 117 0 0,0-1 0 0 0,-1 0 0 0 0,0 1 0 0 0,0 6-117 0 0,-1-11-4 0 0,0 0 1 0 0,0 0-1 0 0,-1 0 0 0 0,1 0 1 0 0,-1 0-1 0 0,0 0 0 0 0,0 0 1 0 0,0-1-1 0 0,0 1 0 0 0,-1 0 1 0 0,1-1-1 0 0,-1 1 1 0 0,1-1-1 0 0,-2 1 4 0 0,3-2-3 0 0,-2 1-84 0 0,1 0 0 0 0,-1 0 1 0 0,0 1-1 0 0,1-1 0 0 0,-1 0 0 0 0,1 1 0 0 0,0 0 0 0 0,0-1 1 0 0,0 1-1 0 0,0 0 0 0 0,0-1 0 0 0,1 1 0 0 0,-1 0 0 0 0,1 2 87 0 0,-1 1-264 0 0,-1-1 0 0 0,0 1 0 0 0,0-1 0 0 0,0 1 0 0 0,-1-1 0 0 0,0 0 0 0 0,-2 4 264 0 0,-27 35-2396 0 0,12-23 210 0 0,19-20 2084 0 0,1-1 50 0 0,0 0 198 0 0,0 0 87 0 0,0 0 20 0 0,0 0 15 0 0,3 0 52 0 0,46-6 1102 0 0,-45 5-1336 0 0,0 1 1 0 0,0-1-1 0 0,0 0 1 0 0,0 0-1 0 0,0-1 0 0 0,0 1 1 0 0,-1-1-1 0 0,1 0 1 0 0,0 0-1 0 0,0-1-86 0 0,12-5 230 0 0,9-3 13 0 0,-9 3-56 0 0,0 1-1 0 0,0 1 0 0 0,7-1-186 0 0,-10 3 112 0 0,-10 3-65 0 0,0 0-1 0 0,0 0 1 0 0,0 0 0 0 0,1 0 0 0 0,-1 0-1 0 0,0 1 1 0 0,0 0 0 0 0,0 0 0 0 0,0 0-1 0 0,1 0 1 0 0,-1 0 0 0 0,0 0 0 0 0,0 1-1 0 0,3 0-46 0 0,-6-1 11 0 0,1 1 0 0 0,-1-1 0 0 0,1 0 0 0 0,-1 1 0 0 0,0-1 0 0 0,1 0-1 0 0,-1 1 1 0 0,1-1 0 0 0,-1 1 0 0 0,0-1 0 0 0,0 1 0 0 0,1-1 0 0 0,-1 0-1 0 0,0 1 1 0 0,0-1 0 0 0,1 1 0 0 0,-1-1 0 0 0,0 1 0 0 0,0-1 0 0 0,0 1 0 0 0,0 0-1 0 0,0-1 1 0 0,0 1 0 0 0,0-1 0 0 0,0 1 0 0 0,0-1 0 0 0,0 1 0 0 0,0-1 0 0 0,0 1-1 0 0,0-1 1 0 0,0 1-11 0 0,-6 17 218 0 0,4-15-171 0 0,-1 5 37 0 0,-1-1 0 0 0,0 0 0 0 0,0 0 0 0 0,0 0-1 0 0,-1-1 1 0 0,-4 4-84 0 0,-16 25 191 0 0,19-26-189 0 0,0 0-1 0 0,-1 0 0 0 0,-1-1 0 0 0,-4 5-1 0 0,3-4-102 0 0,0 1-1 0 0,-6 8 103 0 0,11-12-67 0 0,-1-1 1 0 0,0 1-1 0 0,0-1 0 0 0,-1 0 0 0 0,-1 1 67 0 0,2-1-50 0 0,-3 4-79 0 0,-15 24-67 0 0,22-32 129 0 0,0-1 60 0 0,1 1 0 0 0,-1-1 0 0 0,1 1 0 0 0,0-1-1 0 0,-1 1 1 0 0,1-1 0 0 0,-1 1 0 0 0,1-1 0 0 0,0 1-1 0 0,-1 0 1 0 0,1-1 0 0 0,0 1 0 0 0,0-1 0 0 0,0 1-1 0 0,-1 0 1 0 0,1-1 0 0 0,0 1 0 0 0,0 0 0 0 0,0-1-1 0 0,0 1 8 0 0,5 3-7 0 0,1-1-1 0 0,-1 1 0 0 0,1-1 1 0 0,-1-1-1 0 0,1 1 0 0 0,0-1 1 0 0,0 0-1 0 0,2 0 8 0 0,18 6-3 0 0,-1-4 3 0 0,-21-4 1 0 0,-1 1 1 0 0,1-1 0 0 0,0 1-1 0 0,0 0 1 0 0,-1 0-1 0 0,1 0 1 0 0,0 0-1 0 0,1 2-1 0 0,2 3 60 0 0,7 8 24 0 0,-13-11-36 0 0,-2-1-43 0 0,1-1 0 0 0,-1 0 0 0 0,1 1-1 0 0,-1-1 1 0 0,1 1 0 0 0,-1-1 0 0 0,1 1 0 0 0,0-1-1 0 0,-1 1 1 0 0,1-1 0 0 0,0 1 0 0 0,0-1 0 0 0,0 1-1 0 0,1-1 1 0 0,-1 2-5 0 0,0-2 1 0 0,0-1-1 0 0,0 1 1 0 0,0-1 0 0 0,1 1-1 0 0,-1-1 1 0 0,0 1-1 0 0,0 0 1 0 0,0-1 0 0 0,-1 1-1 0 0,1-1 1 0 0,0 1-1 0 0,0-1 1 0 0,0 1 0 0 0,0 0-1 0 0,0-1 1 0 0,-1 1 0 0 0,1-1-1 0 0,0 1 1 0 0,-1-1-1 0 0,1 1 0 0 0,-23 27 6 0 0,7-9-93 0 0,14-18 54 0 0,1 0 0 0 0,-1-1 0 0 0,1 1 0 0 0,-1 0 0 0 0,1-1 0 0 0,-1 0 0 0 0,1 1 0 0 0,-1-1 0 0 0,1 0 0 0 0,-1 1 33 0 0,-1-1-91 0 0,0 0 21 0 0,0 1 1 0 0,1-1-1 0 0,-1 0 1 0 0,0 0 0 0 0,0 0-1 0 0,1-1 1 0 0,-1 1-1 0 0,0-1 1 0 0,1 1 0 0 0,-1-1-1 0 0,0 0 1 0 0,1 0-1 0 0,-1 0 1 0 0,1-1-1 0 0,-1 1 1 0 0,0-1 69 0 0,-1-1-138 0 0,-1 0 0 0 0,1 0 0 0 0,0 0-1 0 0,0-1 1 0 0,1 0 0 0 0,-1 1 0 0 0,1-2 0 0 0,-1 1 138 0 0,-10-16-695 0 0,1 0 0 0 0,0 0 0 0 0,1-1 0 0 0,2-1 0 0 0,0 0 1 0 0,-5-17 694 0 0,0 0-824 0 0,12 33 715 0 0,0-1 0 0 0,0 1 0 0 0,1-1 0 0 0,0 0 0 0 0,0 0 0 0 0,1 0 0 0 0,0 0 0 0 0,-1-6 109 0 0,1-8-182 0 0,0-10 442 0 0,1 30-180 0 0,0-1 1 0 0,0 0-1 0 0,1 1 0 0 0,-1-1 1 0 0,0 0-1 0 0,1 1 1 0 0,0-1-1 0 0,-1 1 0 0 0,1-1 1 0 0,0 1-1 0 0,0-1 0 0 0,-1 1 1 0 0,1-1-1 0 0,1 1 1 0 0,-1-1-81 0 0,-1 2 678 0 0,0 0 23 0 0,10-1 872 0 0,2 2 1139 0 0,-4 5-2390 0 0,-5-1-82 0 0,-1-1 1 0 0,0 1-1 0 0,0-1 0 0 0,0 1 1 0 0,-1 0-1 0 0,0 0 1 0 0,0 0-1 0 0,0 0 0 0 0,0 0 1 0 0,0 3-241 0 0,-1-1 221 0 0,1-5-160 0 0,-1 1 0 0 0,0-1-1 0 0,-1 1 1 0 0,1-1 0 0 0,0 1-1 0 0,-1-1 1 0 0,1 0 0 0 0,-1 1-1 0 0,0-1 1 0 0,0 0 0 0 0,-1 2-61 0 0,-15 27 308 0 0,3-8-92 0 0,-20 47-73 0 0,-16 32 410 0 0,-5-2-1 0 0,-26 32-552 0 0,71-117-276 0 0,-2-1 0 0 0,1 0 0 0 0,-2-1 0 0 0,0-1 0 0 0,0 0 0 0 0,-1 0 0 0 0,-3 1 276 0 0,-1-3-5924 0 0,1-6-1939 0 0</inkml:trace>
  <inkml:trace contextRef="#ctx0" brushRef="#br0" timeOffset="-158171.203">4772 9779 14656 0 0,'0'0'670'0'0,"-1"1"-12"0"0,1 0-601 0 0,-1 0 1 0 0,1 0 0 0 0,-1-1 0 0 0,1 1 0 0 0,-1 0 0 0 0,1 0 0 0 0,0 0 0 0 0,0 0 0 0 0,-1-1 0 0 0,1 1 0 0 0,0 0 0 0 0,0 0-1 0 0,0 0 1 0 0,0 0 0 0 0,0 0 0 0 0,0 0 0 0 0,0-1 0 0 0,1 2-58 0 0,-1 5 696 0 0,-1-5-548 0 0,0 0 0 0 0,1 0-1 0 0,0 1 1 0 0,0-1 0 0 0,-1 0 0 0 0,1 0-1 0 0,1 0 1 0 0,-1 1 0 0 0,0-1 0 0 0,0 0-1 0 0,1 0 1 0 0,-1 0 0 0 0,1 0 0 0 0,0 0-1 0 0,0 0 1 0 0,0 1-148 0 0,0 1 215 0 0,1 0 0 0 0,-1 0-1 0 0,0 0 1 0 0,-1 0 0 0 0,1 1 0 0 0,-1-1-215 0 0,5 20 826 0 0,-3-15-713 0 0,2 0 0 0 0,-1 0-1 0 0,1-1 1 0 0,0 1 0 0 0,1-1 0 0 0,0 0 0 0 0,0 0 0 0 0,2 0-113 0 0,-5-5-110 0 0,0-1-1 0 0,1 0 0 0 0,-1 1 1 0 0,1-1-1 0 0,0 0 0 0 0,-1-1 1 0 0,1 1-1 0 0,0 0 0 0 0,0-1 1 0 0,0 0-1 0 0,0 1 0 0 0,0-1 1 0 0,1 0-1 0 0,-1-1 1 0 0,0 1-1 0 0,0-1 0 0 0,1 1 1 0 0,-1-1-1 0 0,0 0 0 0 0,1 0 1 0 0,-1 0-1 0 0,0-1 0 0 0,1 1 1 0 0,1-2 110 0 0,0 1-354 0 0,0-1 1 0 0,0 1 0 0 0,0-1-1 0 0,0-1 1 0 0,-1 1-1 0 0,1-1 1 0 0,-1 0 0 0 0,1 0 353 0 0,36-31-2205 0 0,-4 4 220 0 0,-17 15 1193 0 0,-1-1 0 0 0,0-1 1 0 0,-2-1-1 0 0,9-10 792 0 0,-23 25-65 0 0,-1 0 1 0 0,1 1-1 0 0,-1-1 1 0 0,1 1-1 0 0,0 0 1 0 0,0-1-1 0 0,1 0 65 0 0,28-18-59 0 0,-29 19 253 0 0,-3 2 599 0 0,0 0 263 0 0,-6 4 1147 0 0,-3 3-1008 0 0,-1 0 1 0 0,1 0 0 0 0,-4 6-1196 0 0,-10 8 866 0 0,12-12-468 0 0,1 1 1 0 0,1 1-1 0 0,-5 5-398 0 0,-7 9 399 0 0,-44 54-72 0 0,40-47-274 0 0,-1-2-1 0 0,-26 24-52 0 0,27-31-76 0 0,-1-1 0 0 0,-1-1 0 0 0,-1-1 0 0 0,-8 2 76 0 0,4-3-175 0 0,2-2-629 0 0,0-1-1 0 0,-23 8 805 0 0,15-11-746 0 0,38-13 742 0 0,0 0-1 0 0,-1 0 1 0 0,1 0 0 0 0,0 0 0 0 0,0 0-1 0 0,-1 0 1 0 0,1 0 0 0 0,0 0 0 0 0,0 0-1 0 0,0 0 1 0 0,-1 0 0 0 0,1 1 0 0 0,0-1-1 0 0,0 0 1 0 0,-1 0 0 0 0,1 0 0 0 0,0 0-1 0 0,0 0 1 0 0,0 0 0 0 0,0 0 0 0 0,-1 1-1 0 0,1-1 1 0 0,0 0 0 0 0,0 0 0 0 0,0 0-1 0 0,0 1 1 0 0,0-1 0 0 0,-1 0 0 0 0,1 0-1 0 0,0 0 1 0 0,0 1 0 0 0,0-1 0 0 0,0 0-1 0 0,0 0 1 0 0,0 0 0 0 0,0 1 0 0 0,0-1-1 0 0,0 0 1 0 0,0 0 0 0 0,0 1 0 0 0,0-1-1 0 0,0 0 1 0 0,0 0 0 0 0,0 0 0 0 0,0 1-1 0 0,0-1 1 0 0,0 0 0 0 0,0 0 0 0 0,0 1-1 0 0,0-1 1 0 0,0 0 0 0 0,1 0 0 0 0,-1 0-1 0 0,0 0 1 0 0,0 1 0 0 0,0-1 0 0 0,0 0-1 0 0,0 0 1 0 0,1 0 0 0 0,-1 1 4 0 0,11 8 452 0 0,36 24 1292 0 0,-34-24-1232 0 0,1 1-1 0 0,-1 1 0 0 0,0 0 1 0 0,-1 1-1 0 0,9 12-511 0 0,-15-16 129 0 0,-1 1 0 0 0,0-1 0 0 0,0 1 0 0 0,-1 0 0 0 0,1 4-129 0 0,2 4 115 0 0,-5-13-86 0 0,-1 0 1 0 0,0 0-1 0 0,0 0 0 0 0,0 0 0 0 0,-1 0 0 0 0,1 3-29 0 0,4 19 79 0 0,-4-21-73 0 0,4 10-55 0 0,0 0-1 0 0,-1 0 0 0 0,-1 1 1 0 0,0-1 49 0 0,0 5-1248 0 0,3-3-3987 0 0,1-4-1855 0 0</inkml:trace>
  <inkml:trace contextRef="#ctx0" brushRef="#br0" timeOffset="-157813.48">4842 10224 15664 0 0,'-15'-10'718'0'0,"12"9"-19"0"0,21 5 1697 0 0,7 4 126 0 0,-20-6-2000 0 0,1 0-1 0 0,0 0 1 0 0,0-1 0 0 0,4 1-522 0 0,54 4 2688 0 0,28-3-2688 0 0,-33 2 272 0 0,-38-3-233 0 0,-16-1-29 0 0,0 0 1 0 0,0 0 0 0 0,1 0-1 0 0,-1 1 1 0 0,0 0 0 0 0,4 2-11 0 0,-8-4 0 0 0,-1 1 0 0 0,1-1 0 0 0,0 1 0 0 0,0-1 0 0 0,-1 1 1 0 0,1-1-1 0 0,0 1 0 0 0,-1 0 0 0 0,1-1 0 0 0,-1 1 1 0 0,1 0-1 0 0,-1-1 0 0 0,1 1 0 0 0,-1 0 0 0 0,0 0 1 0 0,1 0-1 0 0,-1 0 0 0 0,0-1 0 0 0,0 1 0 0 0,0 0 1 0 0,1 0-1 0 0,-1 0 0 0 0,0 0 0 0 0,0 0 0 0 0,0-1 1 0 0,0 1-1 0 0,0 0 0 0 0,-1 0 0 0 0,1 0 0 0 0,0 0 1 0 0,0 0-1 0 0,0-1 0 0 0,-1 1 0 0 0,1 0 0 0 0,-2 6-23 0 0,-1 0-1 0 0,0 0 1 0 0,0-1 0 0 0,-1 2 23 0 0,-1 2-63 0 0,-2 2-3 0 0,-1 0 0 0 0,0 0 1 0 0,0-1-1 0 0,-1 0 0 0 0,-8 7 66 0 0,-17 23-217 0 0,1 2-250 0 0,8-13-468 0 0,3 1 1 0 0,-2 6 934 0 0,15-24-1681 0 0,0-1 0 0 0,-7 9 1681 0 0,-2-1-7619 0 0</inkml:trace>
  <inkml:trace contextRef="#ctx0" brushRef="#br0" timeOffset="-157358.011">4772 10354 15200 0 0,'-1'0'33'0'0,"1"0"29"0"0,0-1 0 0 0,0 1-1 0 0,0-1 1 0 0,0 1 0 0 0,0-1 0 0 0,-1 1 0 0 0,1 0-1 0 0,0-1 1 0 0,0 1 0 0 0,-1-1 0 0 0,1 1 0 0 0,0 0-1 0 0,0-1 1 0 0,-1 1 0 0 0,1 0 0 0 0,-1 0 0 0 0,1-1 0 0 0,0 1-1 0 0,-1 0 1 0 0,1 0 0 0 0,0-1 0 0 0,-1 1 0 0 0,1 0-1 0 0,-1 0 1 0 0,1 0-62 0 0,-6-4 602 0 0,7-2 398 0 0,0 6-447 0 0,8-3 3298 0 0,7 4-3179 0 0,-8-1-67 0 0,96-7 964 0 0,-45 7-1509 0 0,-59 0-61 0 0,0 0 0 0 0,0 0 0 0 0,-1 0 0 0 0,1 0 0 0 0,0 0 0 0 0,0 0 1 0 0,0 0-1 0 0,0 1 0 0 0,0-1 0 0 0,0 0 0 0 0,0 0 0 0 0,0 0 0 0 0,0 0 0 0 0,0 0 0 0 0,0 0 0 0 0,0 0 1 0 0,0 0-1 0 0,0 0 0 0 0,0 0 0 0 0,0 0 0 0 0,0 0 0 0 0,0 0 0 0 0,0 0 0 0 0,0 0 0 0 0,0 0 0 0 0,0 1 0 0 0,0-1 1 0 0,0 0-1 0 0,0 0 0 0 0,0 0 0 0 0,0 0 0 0 0,0 0 0 0 0,0 0 0 0 0,0 0 0 0 0,0 0 0 0 0,0 0 0 0 0,0 0 1 0 0,0 0-1 0 0,0 0 0 0 0,0 0 0 0 0,0 0 0 0 0,0 0 0 0 0,0 0 0 0 0,0 0 0 0 0,0 1 0 0 0,0-1 0 0 0,1 0 0 0 0,-1 0 1 0 0,0 0-1 0 0,0 0 0 0 0,0 0 0 0 0,0 0 0 0 0,0 0 0 0 0,0 0 0 0 0,0 0 0 0 0,0 0 0 0 0,0 0 0 0 0,0 0 1 0 0,0 0 0 0 0,-13 20-278 0 0,-1 0 0 0 0,-1-1 0 0 0,0 0 0 0 0,-2-1 0 0 0,-7 6 278 0 0,-57 59-816 0 0,78-80 804 0 0,1 0-1 0 0,-1 0 0 0 0,1 0 0 0 0,0 1 0 0 0,0-1 1 0 0,0 0-1 0 0,-1 3 13 0 0,-3 5 1 0 0,6-11-1 0 0,0 1 0 0 0,0-1 0 0 0,0 0 0 0 0,0 1 0 0 0,0-1 0 0 0,0 0 0 0 0,-1 1 0 0 0,1-1 0 0 0,0 1 0 0 0,0-1 0 0 0,1 0 0 0 0,-1 1 0 0 0,0-1 0 0 0,0 0 0 0 0,0 1 0 0 0,0-1 0 0 0,0 1 0 0 0,0-1 0 0 0,0 0 0 0 0,1 1 0 0 0,-1-1 0 0 0,0 0 0 0 0,0 1 0 0 0,0-1 0 0 0,1 0 0 0 0,-1 0 0 0 0,0 1 0 0 0,0-1 0 0 0,1 0 0 0 0,-1 0 0 0 0,0 1 0 0 0,1-1 0 0 0,-1 0 0 0 0,0 0 0 0 0,1 0 0 0 0,-1 0 0 0 0,0 1 0 0 0,1-1 0 0 0,-1 0 0 0 0,1 0 0 0 0,-1 0 0 0 0,1 0 0 0 0,16 5 0 0 0,-2-4 0 0 0,0 0 0 0 0,-1-1 0 0 0,5-1 0 0 0,33 2 0 0 0,-49-1-13 0 0,1 1 0 0 0,-1 0 0 0 0,0 0 0 0 0,1 0 0 0 0,-1 0 0 0 0,0 0 0 0 0,0 0 0 0 0,0 1 0 0 0,0 0 0 0 0,2 1 13 0 0,-4-2-2 0 0,0-1 0 0 0,0 1 0 0 0,0 0 0 0 0,1 0 0 0 0,-1 0 0 0 0,0 0 0 0 0,-1 1 0 0 0,1-1 1 0 0,0 0-1 0 0,0 0 0 0 0,0 1 0 0 0,-1-1 0 0 0,1 0 0 0 0,-1 1 0 0 0,1-1 0 0 0,-1 0 0 0 0,1 1 0 0 0,-1-1 0 0 0,0 1 0 0 0,0-1 0 0 0,1 1 0 0 0,-1-1 0 0 0,0 1 1 0 0,-1-1-1 0 0,1 1 2 0 0,-1 8-24 0 0,0-1 1 0 0,-2 1-1 0 0,1 0 1 0 0,-1-1-1 0 0,0 1 1 0 0,-1-1-1 0 0,0 0 1 0 0,0 0-1 0 0,-1 0 0 0 0,-1-1 1 0 0,-2 4 23 0 0,-4 3-48 0 0,-1-1 0 0 0,-1-1 0 0 0,0 0 0 0 0,-1 0 0 0 0,0-2 0 0 0,-1 0 0 0 0,-10 6 48 0 0,11-8-5 0 0,3 0-16 0 0,1 1 1 0 0,-1 0 0 0 0,-6 8 20 0 0,-17 15-46 0 0,24-24 38 0 0,1 1 0 0 0,0 0 0 0 0,1 0 0 0 0,0 1 0 0 0,0 0 0 0 0,1 0 0 0 0,1 1 0 0 0,-1 2 8 0 0,-14 18 3 0 0,16-20 63 0 0,4 1 14 0 0,1-11-64 0 0,1-2-13 0 0,0 1 0 0 0,0-1 0 0 0,0 0 0 0 0,0 1 0 0 0,-1-1-1 0 0,1 0 1 0 0,0 1 0 0 0,0-1 0 0 0,0 0 0 0 0,0 1 0 0 0,0-1 0 0 0,0 0 0 0 0,0 1 0 0 0,1-1 0 0 0,-1 0 0 0 0,0 1 0 0 0,0-1-1 0 0,0 0 1 0 0,0 1 0 0 0,0-1 0 0 0,0 0 0 0 0,1 0 0 0 0,-1 1-3 0 0,2 1 13 0 0,1 0 0 0 0,-1-1 0 0 0,1 1 0 0 0,0 0 0 0 0,0-1 0 0 0,-1 0 0 0 0,1 0 1 0 0,0 0-1 0 0,0 0 0 0 0,0 0 0 0 0,0 0 0 0 0,0-1 0 0 0,0 1 0 0 0,1-1 0 0 0,-1 0 0 0 0,0 0 0 0 0,2-1-13 0 0,11 1 76 0 0,0-1-1 0 0,14-3-75 0 0,30-9 142 0 0,27-12-18 0 0,-11 2-75 0 0,-4-1 4 0 0,-44 14-26 0 0,1 1 0 0 0,14-2-27 0 0,-6 3-53 0 0,-24 5 38 0 0,0 0-1 0 0,-1 1 0 0 0,1 0 0 0 0,3 1 16 0 0,-14 1 94 0 0,-2 0-27 0 0,0 0-123 0 0,-2-1 20 0 0,1 0 0 0 0,0 0-1 0 0,0 1 1 0 0,0-1 0 0 0,-1 0 0 0 0,1 1 0 0 0,0-1 0 0 0,-1 1-1 0 0,1 0 1 0 0,0-1 0 0 0,-1 1 36 0 0,1 0-139 0 0,-3-1-213 0 0,-2-1-842 0 0,0-1 0 0 0,0 1 1 0 0,1-1-1 0 0,-5-2 1194 0 0,-7-6-6642 0 0</inkml:trace>
  <inkml:trace contextRef="#ctx0" brushRef="#br0" timeOffset="-157009.336">4888 10228 6912 0 0,'0'-4'96'0'0,"0"3"-61"0"0,0 0 0 0 0,0 0 0 0 0,0 0 0 0 0,0 0 1 0 0,0 0-1 0 0,-1 0 0 0 0,1 0 0 0 0,0 1 0 0 0,0-1 0 0 0,-1 0 0 0 0,1 0 0 0 0,0 0 0 0 0,-1 0 0 0 0,1 0 0 0 0,-1 0-35 0 0,-10-10 2435 0 0,10 10 185 0 0,1 1 131 0 0,0 0-222 0 0,0 0-1047 0 0,-1 1-452 0 0,0 2-755 0 0,0-1 1 0 0,0 1-1 0 0,0 0 1 0 0,0 0 0 0 0,1 0-1 0 0,-1 0 1 0 0,1 0-1 0 0,0 0 1 0 0,0 2-276 0 0,1 33 847 0 0,0-15-448 0 0,-2 63 248 0 0,1 69-215 0 0,-2 124-478 0 0,0 42-1344 0 0,4-189 329 0 0,1 20-1547 0 0,2-63-35 0 0,-2 2-3915 0 0</inkml:trace>
  <inkml:trace contextRef="#ctx0" brushRef="#br0" timeOffset="-147976.97">6538 9608 14400 0 0,'-7'1'241'0'0,"6"-1"-160"0"0,0 0 0 0 0,-1 1 0 0 0,1-1 0 0 0,0 0-1 0 0,0 1 1 0 0,-1-1 0 0 0,1 1 0 0 0,0-1 0 0 0,0 1-1 0 0,0 0 1 0 0,-1-1 0 0 0,1 1 0 0 0,0 0 0 0 0,0 0-1 0 0,0 0 1 0 0,0 0-81 0 0,0 1 51 0 0,0 0 0 0 0,0 1 0 0 0,1-1 0 0 0,-1 0 0 0 0,1 0 0 0 0,-1 0 0 0 0,1 0 0 0 0,0 0 0 0 0,0 1 0 0 0,0-1 0 0 0,0 0 0 0 0,0 0 0 0 0,0 0 0 0 0,1 2-51 0 0,-1 4 403 0 0,2 20 808 0 0,0-1-1 0 0,3 11-1210 0 0,4 38 854 0 0,0 19-573 0 0,3 1-617 0 0,-3-44-1432 0 0,-6-31-48 0 0</inkml:trace>
  <inkml:trace contextRef="#ctx0" brushRef="#br0" timeOffset="-147639.322">6778 9462 17735 0 0,'0'0'399'0'0,"0"0"60"0"0,0 0 25 0 0,2 1-47 0 0,10 16-272 0 0,-9-14-71 0 0,-1-1 0 0 0,1 0-1 0 0,0 0 1 0 0,-1-1 0 0 0,1 1-1 0 0,0 0 1 0 0,0-1 0 0 0,0 0-1 0 0,1 0 1 0 0,-1 0 0 0 0,3 1-94 0 0,38 5 1539 0 0,-2-6-751 0 0,1-2 1 0 0,-1-2-1 0 0,37-8-788 0 0,-78 11 3 0 0,29-4 49 0 0,-15 1-31 0 0,-1 0-1 0 0,1 2 0 0 0,0 0 1 0 0,0 0-1 0 0,0 2 0 0 0,2 0-20 0 0,-16-1 1 0 0,1 0 0 0 0,0 1 0 0 0,0-1-1 0 0,0 1 1 0 0,0-1 0 0 0,0 1 0 0 0,-1 0 0 0 0,1-1-1 0 0,0 1 1 0 0,0 0 0 0 0,-1 0 0 0 0,1 1 0 0 0,-1-1-1 0 0,1 0 1 0 0,-1 0 0 0 0,0 1 0 0 0,1-1 0 0 0,-1 1-1 0 0,1 0 0 0 0,-1 1 3 0 0,0-1-1 0 0,0 0 1 0 0,0 1 0 0 0,0-1-1 0 0,-1 1 1 0 0,1-1-1 0 0,-1 1 1 0 0,0-1-1 0 0,1 1 1 0 0,-1-1-1 0 0,0 1 1 0 0,0-1-1 0 0,-1 2-2 0 0,-1 8 8 0 0,-1 0-1 0 0,0 0 1 0 0,0-1 0 0 0,-2 1 0 0 0,-3 6-8 0 0,6-13-3 0 0,-35 75-659 0 0,-3-3-1 0 0,-4-1 0 0 0,-15 16 663 0 0,40-62-390 0 0,0 0-1957 0 0,-16 18 2347 0 0,18-28-4986 0 0,4-1-1546 0 0</inkml:trace>
  <inkml:trace contextRef="#ctx0" brushRef="#br0" timeOffset="-147272.673">6641 9842 16583 0 0,'-15'3'762'0'0,"12"-2"-18"0"0,3-1-396 0 0,0 0 105 0 0,13 0 672 0 0,8-1 60 0 0,-1-1 0 0 0,11-3-1185 0 0,-18 3 147 0 0,1 0-1 0 0,0 1 0 0 0,0 0 1 0 0,0 1-1 0 0,1 0 0 0 0,0 2-146 0 0,-10-3 39 0 0,-3 1-29 0 0,-1 0 1 0 0,0 0-1 0 0,0 0 0 0 0,1 0 1 0 0,-1 0-1 0 0,0 0 1 0 0,0 0-1 0 0,1 1 1 0 0,-1-1-1 0 0,0 0 0 0 0,0 1 1 0 0,1-1-1 0 0,-1 1 1 0 0,0-1-1 0 0,0 1 1 0 0,0 0-11 0 0,0-1 1 0 0,-1 0 0 0 0,1 0 0 0 0,-1 1 0 0 0,1-1 0 0 0,-1 0 1 0 0,1 0-1 0 0,0 1 0 0 0,-1-1 0 0 0,0 0 0 0 0,1 1 0 0 0,-1-1 1 0 0,1 1-1 0 0,-1-1 0 0 0,1 1 0 0 0,-1-1 0 0 0,1 1-1 0 0,0 1-12 0 0,-1 1 0 0 0,1-1 0 0 0,0 0 1 0 0,-1 1-1 0 0,1-1 0 0 0,-1 1 0 0 0,0-1 0 0 0,0 1 0 0 0,0-1 0 0 0,0 1 0 0 0,0-1 0 0 0,-1 1 0 0 0,1-1 0 0 0,-1 1 0 0 0,1-1 0 0 0,-1 1 0 0 0,-1 1 12 0 0,-3 7-66 0 0,0 0-1 0 0,-1-1 0 0 0,-2 4 67 0 0,-2 2-105 0 0,-29 53-565 0 0,-24 27 670 0 0,61-94-5 0 0,-28 45-49 0 0,27-42 61 0 0,0 0 1 0 0,0 0-1 0 0,1 1 0 0 0,0-1 1 0 0,0 1-1 0 0,1-1 0 0 0,-1 1 1 0 0,1 0-8 0 0,2 6 10 0 0,0-10-10 0 0,0 0 0 0 0,0-1 0 0 0,0 1 0 0 0,0 0 0 0 0,1-1 0 0 0,-1 1 0 0 0,0-1 0 0 0,1 1 0 0 0,-1-1 0 0 0,1 1 0 0 0,0-1 0 0 0,-1 0 0 0 0,1 0 0 0 0,0 0 0 0 0,0 0 0 0 0,0 0 0 0 0,-1-1 0 0 0,1 1 0 0 0,0 0 0 0 0,0-1 0 0 0,0 1 0 0 0,0-1 0 0 0,0 0 0 0 0,1 0 0 0 0,0 1 0 0 0,1-1 0 0 0,-1 0 0 0 0,1-1 0 0 0,-1 1 0 0 0,1 0 0 0 0,0-1 0 0 0,-1 0 0 0 0,0 0 0 0 0,1 0 0 0 0,-1 0 0 0 0,0 0 0 0 0,1-1 0 0 0,1 0 0 0 0,38-22 2 0 0,-28 17-75 0 0,-1-1 1 0 0,0-1-1 0 0,5-4 73 0 0,-12 9-354 0 0,-1-1 0 0 0,0 0-1 0 0,1 0 1 0 0,-2-1 0 0 0,1 0 0 0 0,-1 0-1 0 0,0 0 1 0 0,0-1 0 0 0,-1 1-1 0 0,0-1 1 0 0,1-3 354 0 0,0-1-1990 0 0</inkml:trace>
  <inkml:trace contextRef="#ctx0" brushRef="#br0" timeOffset="-146922.271">6722 9398 9672 0 0,'0'0'748'0'0,"0"0"-311"0"0,0 0 527 0 0,0 0 277 0 0,0 2 58 0 0,2 31 1473 0 0,0-21-2252 0 0,-2 0 1 0 0,1 0-1 0 0,-2 1-520 0 0,-6 142 1932 0 0,-3 24-855 0 0,0-81-762 0 0,-12 151-66 0 0,19-176-179 0 0,3 0 0 0 0,5 28-70 0 0,-4-93 10 0 0,0 13 35 0 0,2-1 1 0 0,0 1 0 0 0,1-1-1 0 0,6 18-45 0 0,-4-21 27 0 0,-4-8-2 0 0,1-1 0 0 0,0 0 0 0 0,0 0 1 0 0,1 0-1 0 0,0 0 0 0 0,0 0 0 0 0,1-1 1 0 0,0 1-1 0 0,1-1 0 0 0,-1 0 0 0 0,3 0-25 0 0,-2-2 60 0 0,0-1 0 0 0,0 0 0 0 0,1 0 0 0 0,0 0 0 0 0,0-1 0 0 0,0 0 0 0 0,0-1 0 0 0,0 1 0 0 0,0-1 0 0 0,1-1 0 0 0,-1 0 0 0 0,1 0-1 0 0,0 0 1 0 0,-1-1 0 0 0,1 0 0 0 0,-1 0 0 0 0,7-2-60 0 0,5 0 97 0 0,0-1 0 0 0,-1-1 0 0 0,1-1 0 0 0,-1-1-1 0 0,0 0 1 0 0,10-6-97 0 0,10-7 55 0 0,-1-2-1 0 0,-2-1 0 0 0,0-2 1 0 0,-1-1-1 0 0,7-9-54 0 0,32-20-2461 0 0,-52 35 1122 0 0</inkml:trace>
  <inkml:trace contextRef="#ctx0" brushRef="#br0" timeOffset="-146557.385">7778 9347 17503 0 0,'-13'0'2388'0'0,"12"0"-2324"0"0,1 1-1 0 0,-1-1 1 0 0,1 0-1 0 0,-1 1 1 0 0,1-1-1 0 0,-1 1 1 0 0,1-1-1 0 0,-1 0 1 0 0,1 1-1 0 0,0-1 0 0 0,-1 1 1 0 0,1-1-1 0 0,0 1 1 0 0,-1-1-1 0 0,1 1 1 0 0,0 0-1 0 0,-1-1 1 0 0,1 1-1 0 0,0-1 1 0 0,0 1-1 0 0,0 0 0 0 0,0-1 1 0 0,-1 1-64 0 0,-3 19 881 0 0,4-17-610 0 0,-2 8-67 0 0,1 0-1 0 0,1 0 1 0 0,0 0-1 0 0,0 0 1 0 0,1 0-1 0 0,0 0 1 0 0,1 0-204 0 0,3 28 83 0 0,-1-11-1359 0 0,1 1 0 0 0,6 16 1276 0 0,-11-45-66 0 0,5 18-2376 0 0,3-5-4581 0 0</inkml:trace>
  <inkml:trace contextRef="#ctx0" brushRef="#br0" timeOffset="-146220.892">7962 9271 14568 0 0,'0'0'664'0'0,"0"0"-8"0"0,0 0-326 0 0,0 0 177 0 0,0 0 123 0 0,0 0 30 0 0,1-1-535 0 0,-1 1-1 0 0,0-1 0 0 0,0 0 0 0 0,1 1 0 0 0,-1-1 0 0 0,0 1 1 0 0,1-1-1 0 0,-1 1 0 0 0,1-1 0 0 0,-1 1 0 0 0,0 0 1 0 0,1-1-1 0 0,-1 1 0 0 0,1-1 0 0 0,0 1-124 0 0,50-7 1313 0 0,-47 8-1292 0 0,1-1-1 0 0,0 0 1 0 0,0 1-1 0 0,0 0 0 0 0,0 0 1 0 0,0 1-1 0 0,-1-1 1 0 0,1 1-1 0 0,-1 0 0 0 0,1 0 1 0 0,-1 0-1 0 0,0 1 1 0 0,0 0-1 0 0,0 0 0 0 0,0 0 1 0 0,0 0-1 0 0,0 0 1 0 0,-1 1-1 0 0,0-1 0 0 0,0 1 1 0 0,0 0-1 0 0,0 0 1 0 0,1 2-21 0 0,-4-3 3 0 0,1 0 1 0 0,0 0-1 0 0,-1-1 1 0 0,1 1-1 0 0,-1 0 1 0 0,0 0-1 0 0,0 0 1 0 0,0 0-1 0 0,-1-1 1 0 0,1 1-1 0 0,-1 0 1 0 0,1 0-1 0 0,-2 2-3 0 0,-12 37 29 0 0,10-34-27 0 0,0 0 0 0 0,-1-1-1 0 0,0 1 1 0 0,-1-1 0 0 0,1 0-1 0 0,-3 1-1 0 0,-14 20 93 0 0,-3 5-14 0 0,-5 2-79 0 0,14-17-89 0 0,0 1 0 0 0,1 1 0 0 0,1 0 0 0 0,1 1-1 0 0,-4 11 90 0 0,9-17 0 0 0,5-9-2 0 0,0 0 1 0 0,0 0 0 0 0,0 0 0 0 0,1 1-1 0 0,0-1 1 0 0,0 1 0 0 0,1-1 0 0 0,-1 5 1 0 0,2-11-17 0 0,0 0 0 0 0,0 1 0 0 0,0-1 0 0 0,0 0 1 0 0,0 1-1 0 0,0-1 0 0 0,0 0 0 0 0,0 1 0 0 0,0-1 1 0 0,0 0-1 0 0,0 0 0 0 0,0 1 0 0 0,1-1 0 0 0,-1 0 1 0 0,0 1-1 0 0,0-1 0 0 0,0 0 0 0 0,0 0 0 0 0,1 1 0 0 0,-1-1 1 0 0,0 0-1 0 0,0 0 0 0 0,1 1 0 0 0,-1-1 0 0 0,0 0 1 0 0,0 0-1 0 0,1 0 0 0 0,-1 1 0 0 0,0-1 0 0 0,0 0 1 0 0,1 0-1 0 0,-1 0 17 0 0,11-2-310 0 0,-8 1 214 0 0,0-1 1 0 0,0 0 0 0 0,0 0 0 0 0,-1 0 0 0 0,1 0 0 0 0,1-1 95 0 0,14-15-601 0 0,-14 15 484 0 0,0-1 0 0 0,0 0 0 0 0,0 0-1 0 0,0 0 1 0 0,-1 0 0 0 0,0-1 0 0 0,0 1-1 0 0,1-3 118 0 0,-2 3-71 0 0,14-24-646 0 0,-16 27 663 0 0,1 0-1 0 0,-1 1 1 0 0,1-1-1 0 0,-1 0 1 0 0,0 1-1 0 0,0-1 1 0 0,1 0-1 0 0,-1 1 1 0 0,0-1-1 0 0,0 0 1 0 0,0 0-1 0 0,0 1 1 0 0,0-1-1 0 0,0 0 1 0 0,0 1-1 0 0,0-1 1 0 0,0 0-1 0 0,0 0 1 0 0,0 1-1 0 0,-1-1 1 0 0,1 0-1 0 0,0 1 1 0 0,0-1-1 0 0,-1 0 1 0 0,1 1-1 0 0,0-1 1 0 0,-1 0-1 0 0,1 1 1 0 0,-1-1 54 0 0,0 0-83 0 0,1 0 0 0 0,-1 0 0 0 0,0 0 1 0 0,0 0-1 0 0,0 0 0 0 0,0 0 0 0 0,0 1 0 0 0,0-1 1 0 0,0 0-1 0 0,0 1 0 0 0,0-1 0 0 0,-1 0 0 0 0,1 1 1 0 0,0-1 82 0 0,-1 1-163 0 0,1 0 1 0 0,-1 0 0 0 0,1 0 0 0 0,-1 0 0 0 0,0 0 0 0 0,1 0-1 0 0,-1 0 1 0 0,1 0 0 0 0,-1 1 0 0 0,1-1 0 0 0,-1 0 0 0 0,1 1 0 0 0,-2 0 162 0 0,-11 3-1582 0 0,3-3 512 0 0</inkml:trace>
  <inkml:trace contextRef="#ctx0" brushRef="#br0" timeOffset="-145543.84">7816 9592 10680 0 0,'0'0'489'0'0,"0"0"-8"0"0,0 0-179 0 0,2-1 392 0 0,8-8 932 0 0,-6 5-934 0 0,0 0 0 0 0,0 1 0 0 0,1-1 0 0 0,0 1 1 0 0,-1 0-1 0 0,2 0-692 0 0,17-9 1099 0 0,3-1 6 0 0,18-7-1105 0 0,-44 39 162 0 0,-3-13-216 0 0,-1 1 1 0 0,0 0-1 0 0,0-1 0 0 0,0 0 0 0 0,-1 0 0 0 0,0 0 0 0 0,-3 3 54 0 0,-9 7-101 0 0,2 1 0 0 0,0 1 0 0 0,-7 12 101 0 0,7-11-35 0 0,11-15 28 0 0,1 0 0 0 0,0 0-1 0 0,0 0 1 0 0,0 1-1 0 0,0 1 8 0 0,2-6 4 0 0,1 1-14 0 0,-1 0-1 0 0,1 0 0 0 0,-1 0 0 0 0,1 0 0 0 0,-1 0 1 0 0,1 0-1 0 0,-1 0 0 0 0,1 0 0 0 0,0 0 1 0 0,0 0-1 0 0,0 0 0 0 0,-1 0 0 0 0,1 0 0 0 0,0 1 11 0 0,1-1 2 0 0,0 0 0 0 0,0 0-1 0 0,0 0 1 0 0,0 0-1 0 0,0 0 1 0 0,0 0 0 0 0,0 0-1 0 0,0-1 1 0 0,0 1-1 0 0,0 0 1 0 0,0-1-1 0 0,1 1-1 0 0,2 2-51 0 0,2 0-52 0 0,-1 0 0 0 0,0 1-1 0 0,-1 0 1 0 0,1 0 0 0 0,0 0 103 0 0,-4-2-12 0 0,1-1 1 0 0,-1 1-1 0 0,0 0 1 0 0,0 0-1 0 0,0 0 1 0 0,0 0-1 0 0,0 0 1 0 0,0 0-1 0 0,0 0 1 0 0,0 0-1 0 0,-1 0 1 0 0,1 0-1 0 0,-1 0 1 0 0,0 0-1 0 0,0 0 0 0 0,1 2 12 0 0,-2 3-15 0 0,1-1-1 0 0,-1 1 1 0 0,0-1-1 0 0,-1 1 1 0 0,0 2 15 0 0,0-2 0 0 0,0-1 1 0 0,0 1-1 0 0,1 0 1 0 0,0 0-1 0 0,1 0 1 0 0,0 0 0 0 0,0 0-1 0 0,0 1 1 0 0,1-1-1 0 0,0 1 0 0 0,1-1 54 0 0,0-1-1 0 0,0 0 0 0 0,1 0 1 0 0,0 0-1 0 0,2 3-53 0 0,8 19 152 0 0,-1 1-74 0 0,-8-23-64 0 0,-1 1 0 0 0,-1-1 0 0 0,1 1 1 0 0,-1 0-1 0 0,0-1 0 0 0,-1 1 0 0 0,1 3-14 0 0,0 14 21 0 0,0-14-2 0 0,-1 1 1 0 0,0-1-1 0 0,-1 1 1 0 0,0 0-1 0 0,-1-1 1 0 0,-1 9-20 0 0,-3-3 1 0 0,0-1 1 0 0,0 0 0 0 0,-2 0-1 0 0,0-1 1 0 0,-1 1 0 0 0,-5 7-2 0 0,6-11 0 0 0,0 0 0 0 0,-1-1 0 0 0,-1 1 0 0 0,0-2 0 0 0,-2 3 0 0 0,0-1 0 0 0,7-7-12 0 0,1-1 0 0 0,-1 0-1 0 0,0 0 1 0 0,0-1 0 0 0,0 1 0 0 0,-1-1-1 0 0,1 0 1 0 0,-1 0 12 0 0,-18 10-102 0 0,20-11 86 0 0,1 1-1 0 0,-1-1 1 0 0,1 0-1 0 0,-1 0 1 0 0,1 0-1 0 0,-1-1 1 0 0,1 1-1 0 0,-1-1 1 0 0,0 1 0 0 0,1-1-1 0 0,-1 0 1 0 0,-1 0 16 0 0,3 0-12 0 0,0 0 0 0 0,-1 0 0 0 0,1-1 1 0 0,0 1-1 0 0,-1 0 0 0 0,1-1 0 0 0,-1 1 0 0 0,1 0 1 0 0,0-1-1 0 0,0 0 0 0 0,-1 1 0 0 0,1-1 1 0 0,0 0-1 0 0,0 1 0 0 0,0-1 0 0 0,0 0 1 0 0,0 0-1 0 0,0 0 0 0 0,0 0 0 0 0,0 0 1 0 0,0 0-1 0 0,0 0 0 0 0,0-1 0 0 0,0 0 12 0 0,-4-9-65 0 0,0 0 0 0 0,1-1 0 0 0,1 0 0 0 0,-1 1-1 0 0,2-2 1 0 0,0 1 0 0 0,0 0 0 0 0,1 0-1 0 0,1-1 1 0 0,0-6 65 0 0,1 10 29 0 0,0 0 0 0 0,0 1-1 0 0,1-1 1 0 0,0 0 0 0 0,1 1 0 0 0,0-1-1 0 0,0 1 1 0 0,1 0 0 0 0,0 0-1 0 0,0 1 1 0 0,1-1 0 0 0,0 1 0 0 0,1 0-1 0 0,-1 0 1 0 0,3-1-29 0 0,10-10 311 0 0,1 1 1 0 0,0 1-1 0 0,1 1 0 0 0,6-3-311 0 0,88-49 1042 0 0,8-4-236 0 0,19-14-1359 0 0,-125 74-410 0 0,-2-5-41 0 0</inkml:trace>
  <inkml:trace contextRef="#ctx0" brushRef="#br0" timeOffset="-145119.244">8649 9217 9216 0 0,'0'0'421'0'0,"0"0"-12"0"0,-6 5 1577 0 0,-3 2-53 0 0,0 0 1 0 0,1 1-1 0 0,-1 2-1933 0 0,-41 50 2066 0 0,25-29-1613 0 0,-32 46-24 0 0,10-13-207 0 0,31-44-199 0 0,-79 101 191 0 0,3 9-214 0 0,88-125 0 0 0,1 1 0 0 0,0 1 0 0 0,0-1 0 0 0,1 0 0 0 0,-1 3 0 0 0,2-6 0 0 0,0 0 0 0 0,0 0 0 0 0,0 0 0 0 0,1 0 0 0 0,0 1 0 0 0,-1-1 0 0 0,1 0 0 0 0,0 0 0 0 0,1 1 0 0 0,-1-1 0 0 0,1 0 0 0 0,-1 1 0 0 0,6 3-12 0 0,-2-6-12 0 0,0 0 1 0 0,1 0-1 0 0,-1 0 0 0 0,0 0 0 0 0,1-1 0 0 0,-1 1 0 0 0,1-1 0 0 0,-1 0 0 0 0,1-1 0 0 0,2 0 24 0 0,8 1-61 0 0,6-1-18 0 0,-1-1 0 0 0,0-1 0 0 0,12-4 79 0 0,17-2-35 0 0,-49 9 35 0 0,1 0 0 0 0,-1-1 0 0 0,1 1 0 0 0,-1 0 0 0 0,1 0 0 0 0,-1 0 0 0 0,1 0 0 0 0,0 0 0 0 0,-1 0 0 0 0,1 0 0 0 0,-1 0 0 0 0,1 0 0 0 0,-1 1 0 0 0,1-1 0 0 0,-1 0 0 0 0,1 0 0 0 0,-1 0 0 0 0,1 1 0 0 0,-1-1 0 0 0,0 0 0 0 0,1 0 0 0 0,-1 1 0 0 0,1-1 0 0 0,-1 0 0 0 0,1 1 0 0 0,-1 3 0 0 0,1-1 4 0 0,0-1 0 0 0,-1 0 0 0 0,1 0 0 0 0,-1 0-1 0 0,1 1 1 0 0,-1-1 0 0 0,0 0 0 0 0,0 0 0 0 0,0 1 0 0 0,0-1-1 0 0,-1 0 1 0 0,1 0 0 0 0,-1 1 0 0 0,1-1 0 0 0,-1 0-1 0 0,0 0 1 0 0,0 0 0 0 0,0 1-4 0 0,-4 8 28 0 0,0-1-1 0 0,-1 0 1 0 0,-1 1-28 0 0,2-4 0 0 0,-29 44 0 0 0,8-12 0 0 0,-2 6 0 0 0,21-33 0 0 0,1 1 0 0 0,0-1 0 0 0,1 2 0 0 0,0-1 0 0 0,-1 12 0 0 0,6-15 0 0 0,0-8-7 0 0,1 0 1 0 0,-1-1-1 0 0,1 1 0 0 0,0 0 0 0 0,-1 0 0 0 0,1 0 0 0 0,0-1 0 0 0,1 1 0 0 0,-1 0 0 0 0,0-1 0 0 0,0 1 0 0 0,1-1 1 0 0,-1 0-1 0 0,0 1 0 0 0,1-1 0 0 0,0 0 0 0 0,-1 0 0 0 0,1 0 0 0 0,0 0 0 0 0,-1 0 0 0 0,3 1 7 0 0,2 0-7 0 0,1 0-1 0 0,0-1 1 0 0,0 1-1 0 0,0-2 1 0 0,4 1 7 0 0,19 3 6 0 0,63 8-70 0 0,-89-11 68 0 0,0-1-1 0 0,0 1 1 0 0,0 0-1 0 0,-1 1 0 0 0,1-1 1 0 0,0 0-1 0 0,-1 1 0 0 0,1 0 1 0 0,-1 0-1 0 0,0 0 1 0 0,0 0-1 0 0,0 1 0 0 0,0-1 1 0 0,0 1-1 0 0,2 2-3 0 0,-3-3 32 0 0,-1 0-1 0 0,1 0 1 0 0,-1 1-1 0 0,0-1 1 0 0,0 0-1 0 0,0 1 1 0 0,0-1-1 0 0,0 1 1 0 0,0-1-1 0 0,-1 1 1 0 0,1-1-1 0 0,-1 1 1 0 0,0-1-1 0 0,0 1 1 0 0,0-1-1 0 0,0 1 1 0 0,0-1-1 0 0,0 1 1 0 0,-1 0-1 0 0,1-1 1 0 0,-1 1-1 0 0,0-1 1 0 0,0 0-1 0 0,0 2-31 0 0,-6 9 345 0 0,0 1 0 0 0,0-1 0 0 0,-7 7-345 0 0,-2 4 192 0 0,5-7-51 0 0,-2 0 0 0 0,-7 7-141 0 0,-2 3 112 0 0,4-6-16 0 0,-1-2 0 0 0,-3 2-96 0 0,-18 18 108 0 0,-93 87-1753 0 0,81-80 658 0 0</inkml:trace>
  <inkml:trace contextRef="#ctx0" brushRef="#br0" timeOffset="-124172.886">6684 11530 14600 0 0,'0'0'330'0'0,"0"0"45"0"0,0 0 20 0 0,0 0-38 0 0,0 0-124 0 0,1-1 326 0 0,8-1 50 0 0,0 0 1 0 0,-1 0-1 0 0,1 0 0 0 0,0 1 1 0 0,5 0-610 0 0,22-3 1111 0 0,38-7 115 0 0,75-16-116 0 0,-131 23-1081 0 0,35-9-368 0 0,48-4 339 0 0,-94 16 239 0 0,-3 1-3639 0 0,-2 0-736 0 0,-2 0-2648 0 0</inkml:trace>
  <inkml:trace contextRef="#ctx0" brushRef="#br0" timeOffset="-123840.748">6601 11871 15576 0 0,'0'0'356'0'0,"0"0"49"0"0,0 0 20 0 0,0 0-46 0 0,2 0-154 0 0,2 0-44 0 0,0 0 0 0 0,0 0 0 0 0,0 1-1 0 0,0-1 1 0 0,0 1 0 0 0,0 0 0 0 0,0 0 0 0 0,-1 1 0 0 0,1-1-1 0 0,0 1 1 0 0,-1 0 0 0 0,1 0 0 0 0,-1 0 0 0 0,0 0-1 0 0,1 0 1 0 0,-1 1 0 0 0,0 0 0 0 0,0 0-181 0 0,2 3 73 0 0,-1 0 0 0 0,1 0 0 0 0,-2 0 0 0 0,1 0 0 0 0,-1 1 0 0 0,0-1 0 0 0,0 1 0 0 0,0 0 0 0 0,-1 0 0 0 0,0 1-73 0 0,3 14 19 0 0,-1 1 0 0 0,-2 0-1 0 0,1 12-18 0 0,0 7-797 0 0,-2-37 368 0 0,-1 1-1 0 0,-1-1 1 0 0,1 0-1 0 0,0 1 0 0 0,-1-1 1 0 0,0 0-1 0 0,-1 1 430 0 0,-3 13-6483 0 0</inkml:trace>
  <inkml:trace contextRef="#ctx0" brushRef="#br0" timeOffset="-123505.012">6744 11879 15176 0 0,'0'0'694'0'0,"0"0"-17"0"0,2-1-435 0 0,3-1-96 0 0,14-7 2090 0 0,7-2-653 0 0,-3 5-596 0 0,-5 1-272 0 0,1 0 1 0 0,0 1-1 0 0,13 0-715 0 0,-6 2 381 0 0,-5 0-93 0 0,1 0-1 0 0,17 3-287 0 0,-34-1 17 0 0,1 0 0 0 0,0 1 0 0 0,0 0 0 0 0,0 0 0 0 0,-1 1 0 0 0,1 0 0 0 0,-1 0 0 0 0,1 0 1 0 0,0 1-18 0 0,-4-2 5 0 0,1 1 1 0 0,-1 0-1 0 0,0-1 1 0 0,0 1 0 0 0,-1 0-1 0 0,1 0 1 0 0,0 0 0 0 0,-1 0-1 0 0,1 1 1 0 0,-1-1 0 0 0,1 0-1 0 0,-1 1 1 0 0,0-1 0 0 0,0 1-1 0 0,0-1 1 0 0,-1 1 0 0 0,1-1-1 0 0,-1 1 1 0 0,1-1 0 0 0,-1 1-1 0 0,0 0-5 0 0,1 7-13 0 0,-2 0-1 0 0,1 0 0 0 0,-2-1 0 0 0,1 1 1 0 0,-1 0-1 0 0,0 0 0 0 0,-1-1 1 0 0,-2 5 13 0 0,-4 17-151 0 0,-2 2-256 0 0,-1-1 0 0 0,-2 1 0 0 0,-16 27 407 0 0,15-31-395 0 0,1-2-336 0 0,-1-2 0 0 0,-5 5 731 0 0,-4 2-6361 0 0,10-18-279 0 0</inkml:trace>
  <inkml:trace contextRef="#ctx0" brushRef="#br0" timeOffset="-123154.769">6760 11952 15664 0 0,'0'0'718'0'0,"0"0"-19"0"0,0 0-350 0 0,0 0 186 0 0,0 0 127 0 0,0 0 30 0 0,0 0-28 0 0,0 0-134 0 0,0 0-61 0 0,3 0-12 0 0,5 0-243 0 0,0 0 0 0 0,0 1 0 0 0,0 0 0 0 0,-1 0 0 0 0,1 0 0 0 0,6 3-214 0 0,-12-3 10 0 0,0 0-1 0 0,0-1 1 0 0,0 1-1 0 0,0 0 1 0 0,0 0-1 0 0,0 1 1 0 0,0-1-1 0 0,0 0 1 0 0,-1 1-1 0 0,1-1 1 0 0,0 1-1 0 0,-1-1 1 0 0,0 1-1 0 0,1 0 1 0 0,-1-1 0 0 0,0 1-1 0 0,0 0 1 0 0,0 0-1 0 0,0 0 1 0 0,0 0-1 0 0,0 0 1 0 0,0 0-1 0 0,-1 0 1 0 0,1 0-1 0 0,-1 1 1 0 0,0-1-1 0 0,1 0 1 0 0,-1 0-1 0 0,0 1-9 0 0,-1 4-12 0 0,0 0 0 0 0,-1 1 0 0 0,1-1 0 0 0,-1 0 0 0 0,-1 0 0 0 0,1 0 0 0 0,-1-1 0 0 0,-1 1 0 0 0,1-1 0 0 0,-1 0 0 0 0,-3 5 12 0 0,3-5-12 0 0,0 0 0 0 0,0 0 0 0 0,1 0 0 0 0,0 1 0 0 0,0 0 0 0 0,0-1 0 0 0,1 1 0 0 0,0 0 0 0 0,0 0 0 0 0,1 0 0 0 0,-1 6 12 0 0,2-1-10 0 0,-7 9-48 0 0,1-17 63 0 0,4-3-16 0 0,1-1 8 0 0,1 1 0 0 0,0-1 1 0 0,0 0-1 0 0,0 1 0 0 0,0-1 1 0 0,0 0-1 0 0,1 1 0 0 0,-1-1 1 0 0,0 0-1 0 0,0 1 0 0 0,0-1 1 0 0,0 0-1 0 0,0 0 0 0 0,0 1 1 0 0,0-1-1 0 0,1 0 0 0 0,-1 1 1 0 0,0-1-1 0 0,0 0 0 0 0,1 0 1 0 0,-1 1-1 0 0,0-1 0 0 0,0 0 1 0 0,1 0-1 0 0,-1 1 0 0 0,0-1 1 0 0,1 0 2 0 0,6 7-35 0 0,-4-5 31 0 0,0 0 0 0 0,0-1 0 0 0,0 0 0 0 0,0 0-1 0 0,0 0 1 0 0,1 0 0 0 0,-1 0 0 0 0,0-1 0 0 0,1 0 0 0 0,-1 1 0 0 0,0-1 0 0 0,1 0 0 0 0,-1-1 0 0 0,3 1 4 0 0,21 0-18 0 0,23-1-79 0 0,-48 1-22 0 0,0 0 1 0 0,0-1-1 0 0,0 1 1 0 0,0-1-1 0 0,0 0 1 0 0,0 0-1 0 0,0 0 1 0 0,0 0-1 0 0,0 0 0 0 0,0 0 1 0 0,0 0-1 0 0,0-1 119 0 0,-1 1-224 0 0,0 0-1 0 0,-1 0 0 0 0,1 0 1 0 0,0 0-1 0 0,-1 0 0 0 0,1 0 1 0 0,-1 0-1 0 0,1 0 0 0 0,-1 0 1 0 0,1 0-1 0 0,-1-1 0 0 0,0 1 225 0 0,3-6-1489 0 0,1-4-541 0 0</inkml:trace>
  <inkml:trace contextRef="#ctx0" brushRef="#br0" timeOffset="-122722.044">6861 11729 3224 0 0,'-4'-7'47'0'0,"-4"-15"189"0"0,7 21-190 0 0,4-6 380 0 0,-3 6 1868 0 0,0 1 786 0 0,0 0 153 0 0,0 0-310 0 0,0 0-1421 0 0,1 1-624 0 0,2 5-545 0 0,0 0 0 0 0,0 1 0 0 0,-1-1 0 0 0,0 0 0 0 0,0 1 0 0 0,-1 0 0 0 0,0-1 0 0 0,1 5-333 0 0,0 14 864 0 0,-2 19-864 0 0,-1-11 254 0 0,-1 0 0 0 0,-2 0 1 0 0,-8 31-255 0 0,-31 97 207 0 0,2-13-112 0 0,33-117-83 0 0,-2 0-1 0 0,-1-1 1 0 0,-9 18-12 0 0,-48 85 18 0 0,59-116-125 0 0,-1 0 0 0 0,0-1 0 0 0,-1 0 0 0 0,-1-1 0 0 0,-1 0 0 0 0,0-1 0 0 0,0 0 0 0 0,-11 7 107 0 0,23-20-51 0 0,0 0 0 0 0,0 0-1 0 0,0 0 1 0 0,-1 0 0 0 0,1 0-1 0 0,0 0 1 0 0,-1-1 0 0 0,1 1-1 0 0,-1 0 1 0 0,1-1 0 0 0,-1 1-1 0 0,1-1 1 0 0,-1 1 0 0 0,0-1-1 0 0,1 0 1 0 0,-1 0 0 0 0,1 0-1 0 0,-1 0 1 0 0,1 0 0 0 0,-1 0-1 0 0,0 0 1 0 0,1 0 0 0 0,-1-1 0 0 0,1 1-1 0 0,-2-1 52 0 0,1-1-125 0 0,0 1 0 0 0,0-1 0 0 0,0 0 0 0 0,1 1 0 0 0,-1-1 0 0 0,1 0 0 0 0,-1 0 0 0 0,1 0 1 0 0,0 0-1 0 0,0-1 0 0 0,0 1 0 0 0,0 0 0 0 0,0 0 0 0 0,0-1 0 0 0,1 1 0 0 0,-1-1 125 0 0,-3-11-668 0 0,0-1 0 0 0,1 1 0 0 0,0 0 0 0 0,1-1 0 0 0,1 0 0 0 0,1 1 0 0 0,0-12 668 0 0,1 15-342 0 0,1-14-1500 0 0,5-24 1842 0 0,-5 42-3 0 0,0 0 0 0 0,0 0 0 0 0,0 0 0 0 0,1 0 0 0 0,0 0 0 0 0,0 0 0 0 0,1 1 0 0 0,3-5 3 0 0,-5 9 130 0 0,-1 0-1 0 0,1 0 1 0 0,0 0-1 0 0,0 1 1 0 0,0-1-1 0 0,0 1 1 0 0,0 0 0 0 0,0-1-1 0 0,0 1 1 0 0,0 0-1 0 0,0 0 1 0 0,1 0-1 0 0,-1 1 1 0 0,1-1 0 0 0,-1 0-1 0 0,0 1 1 0 0,1 0-1 0 0,-1-1 1 0 0,1 1 0 0 0,-1 0-1 0 0,1 0 1 0 0,-1 0-1 0 0,1 1 1 0 0,-1-1-1 0 0,0 1 1 0 0,1-1 0 0 0,-1 1-1 0 0,2 1-129 0 0,8 2 489 0 0,0 1 0 0 0,0 0 1 0 0,-1 1-1 0 0,10 6-489 0 0,-17-9 80 0 0,13 8 391 0 0,0 1 0 0 0,-2 1 0 0 0,5 4-471 0 0,21 17 614 0 0,106 74 2276 0 0,117 63-2890 0 0,-234-156 12 0 0,0-1 0 0 0,1-1 0 0 0,0-2 0 0 0,1-1 0 0 0,25 4-12 0 0,-50-13-200 0 0,0 1 0 0 0,1-2 0 0 0,-1 1 0 0 0,0-1 0 0 0,2 0 200 0 0,19-3-5385 0 0,-10-1-1401 0 0</inkml:trace>
  <inkml:trace contextRef="#ctx0" brushRef="#br0" timeOffset="-122385.93">7558 11317 21655 0 0,'-13'3'960'0'0,"13"-3"192"0"0,-9 3-920 0 0,9-3-232 0 0,0 0 0 0 0,0 8 0 0 0,-3 0 0 0 0,3-8-96 0 0,0 11 8 0 0,3 0 0 0 0,-3 2-8 0 0,5 1 0 0 0,-1 2 0 0 0,-4 0 0 0 0,5 3-864 0 0,-2 0-168 0 0,2 4-40 0 0,-5-1-6991 0 0</inkml:trace>
  <inkml:trace contextRef="#ctx0" brushRef="#br0" timeOffset="-122002.53">7447 11707 14312 0 0,'0'0'654'0'0,"0"0"-11"0"0,0 0-312 0 0,8-4 908 0 0,-2 1-705 0 0,-3 1-369 0 0,0 1 1 0 0,-1 0 0 0 0,1-1-1 0 0,0 1 1 0 0,0 1 0 0 0,0-1-1 0 0,0 0 1 0 0,3 0-166 0 0,27-8 867 0 0,-28 7-778 0 0,0 0-1 0 0,0 1 1 0 0,0-1 0 0 0,0 1 0 0 0,0 0 0 0 0,2 1-89 0 0,-1 0 138 0 0,-4-1-116 0 0,-1 1 1 0 0,1 0-1 0 0,-1 0 1 0 0,1 0-1 0 0,-1 0 1 0 0,1 1-1 0 0,-1-1 1 0 0,1 0-1 0 0,-1 1 1 0 0,2 0-23 0 0,-3-1 3 0 0,1 1 1 0 0,-1-1-1 0 0,1 1 0 0 0,-1-1 1 0 0,0 1-1 0 0,1-1 1 0 0,-1 1-1 0 0,0 0 0 0 0,1-1 1 0 0,-1 1-1 0 0,0 0 1 0 0,0-1-1 0 0,0 1 0 0 0,1 0 1 0 0,-1-1-1 0 0,0 1 1 0 0,0 0-1 0 0,0-1 0 0 0,0 1 1 0 0,0 0-1 0 0,0-1 1 0 0,0 1-1 0 0,-1 0 0 0 0,1-1 1 0 0,0 1-1 0 0,0 0 1 0 0,0 0-4 0 0,-2 3 8 0 0,1 0 0 0 0,0 0 0 0 0,-1 0 0 0 0,0 0 0 0 0,0 0 0 0 0,0 0 0 0 0,0-1 0 0 0,-1 1 0 0 0,0 0-8 0 0,-27 31-10 0 0,25-29 14 0 0,-23 24-4 0 0,-43 46 0 0 0,45-56-53 0 0,22-11 30 0 0,4-7-37 0 0,13-2-12 0 0,35-2 32 0 0,-30 0 32 0 0,0 1 0 0 0,-1 1 0 0 0,14 2 8 0 0,-22 1 0 0 0,-8-3 1 0 0,-1 0-1 0 0,0 0 0 0 0,1 1 0 0 0,-1-1 0 0 0,1 0 0 0 0,-1 0 1 0 0,0 0-1 0 0,1 0 0 0 0,-1 1 0 0 0,1-1 0 0 0,-1 0 0 0 0,0 0 1 0 0,1 1-1 0 0,-1-1 0 0 0,0 0 0 0 0,1 1 0 0 0,-1-1 1 0 0,0 0-1 0 0,0 1 0 0 0,1-1 0 0 0,-1 1 0 0 0,0-1 0 0 0,0 0 1 0 0,0 1-1 0 0,1-1 0 0 0,-1 1 0 0 0,0-1 0 0 0,0 1 0 0 0,0-1 1 0 0,0 0-1 0 0,0 1 0 0 0,0-1 0 0 0,0 1 0 0 0,0-1 1 0 0,0 1-1 0 0,0-1 0 0 0,0 1 0 0 0,0-1 0 0 0,0 0 0 0 0,-1 1 1 0 0,1-1-1 0 0,0 1 0 0 0,0-1 0 0 0,0 1 3 0 0,-1 2 3 0 0,0 1 0 0 0,0-1 0 0 0,0 1 0 0 0,-1-1 0 0 0,1 1 0 0 0,-1-1 0 0 0,0 0 0 0 0,1 0 0 0 0,-2 0 0 0 0,1 1-6 0 0,-27 28 35 0 0,12-14-13 0 0,6-6-49 0 0,-1-1 0 0 0,0 0 0 0 0,-2 0 27 0 0,-23 21-17 0 0,-23 22-37 0 0,29-27-18 0 0,22-19 72 0 0,9-8 0 0 0,0 1 0 0 0,-1-1 0 0 0,1 0 0 0 0,0 0 0 0 0,0 1 0 0 0,0-1 0 0 0,-1 0 0 0 0,1 1 0 0 0,0-1 0 0 0,0 0 0 0 0,0 1 0 0 0,0-1 0 0 0,0 0 0 0 0,0 1 0 0 0,0-1 0 0 0,0 1 0 0 0,0-1 0 0 0,0 0 0 0 0,0 1 0 0 0,0-1 0 0 0,0 1 0 0 0,1 0 6 0 0,0 0 0 0 0,0 1 0 0 0,0-1 0 0 0,0 0 0 0 0,0 0 0 0 0,0 0 0 0 0,1 0 0 0 0,-1 0 0 0 0,0 0 0 0 0,1 0 0 0 0,-1 0 0 0 0,1 0 0 0 0,-1 0 0 0 0,1-1 0 0 0,-1 1 0 0 0,1-1 0 0 0,0 1 0 0 0,-1-1 0 0 0,1 0 0 0 0,0 0 0 0 0,0 0-6 0 0,3 1 43 0 0,1 0 1 0 0,-1-1-1 0 0,1 0 0 0 0,-1 0 0 0 0,1 0 1 0 0,1-1-44 0 0,103-15 771 0 0,-57 9-511 0 0,-2-2-1 0 0,40-12-259 0 0,-71 13-5 0 0,-18 8-92 0 0,-3-1-63 0 0,-1-2-86 0 0,1 0 1 0 0,-1 0-1 0 0,0 1 0 0 0,0-1 1 0 0,0 1-1 0 0,0 0 1 0 0,-1-1-1 0 0,1 1 1 0 0,-1 0-1 0 0,1 0 1 0 0,-1 1-1 0 0,0-1 0 0 0,0 0 1 0 0,1 1-1 0 0,-1 0 1 0 0,0 0-1 0 0,0 0 1 0 0,-3-1 245 0 0,-18-8-2461 0 0,13 4 1349 0 0,0 1 0 0 0,0 0 0 0 0,0 1 1 0 0,-1 0-1 0 0,1 1 0 0 0,-1 0 1 0 0,0 1-1 0 0,0 0 0 0 0,0 1 1 0 0,-1 1 1111 0 0,8 0 40 0 0,0 1 1 0 0,0 0-1 0 0,0 1 1 0 0,0-1 0 0 0,0 1-1 0 0,0 0 1 0 0,0 0-1 0 0,0 1 1 0 0,1-1 0 0 0,0 1-1 0 0,-3 2-40 0 0,7-4 386 0 0,-1 0 1 0 0,0 0-1 0 0,0 0 0 0 0,0 0 0 0 0,1 0 1 0 0,-1 0-1 0 0,1 1 0 0 0,-1-1 0 0 0,1 0 1 0 0,-1 0-1 0 0,1 1 0 0 0,0-1 0 0 0,-1 0 1 0 0,1 1-1 0 0,0-1-386 0 0,-1 20 1273 0 0,2-10-659 0 0,1-1 0 0 0,0 1 0 0 0,1-1 0 0 0,0 0 0 0 0,0 0 1 0 0,1 0-1 0 0,0-1 0 0 0,2 3-614 0 0,-4-9 134 0 0,9 25 543 0 0,0 0-1 0 0,-2 0 1 0 0,-2 1-1 0 0,5 26-676 0 0,-6-10 327 0 0,-1-1 0 0 0,-2 41-327 0 0,-2-34 64 0 0,-1 38-281 0 0,-10 30-402 0 0,7-95 137 0 0,-1 0-1 0 0,-2 0 0 0 0,-6 19 483 0 0,9-36-413 0 0,0 0 0 0 0,-1 0-1 0 0,1 0 1 0 0,-1-1 0 0 0,0 1 0 0 0,-1-1-1 0 0,1 0 1 0 0,-1 0 0 0 0,-1 0 413 0 0,3-5-1294 0 0,-5-1-8 0 0</inkml:trace>
  <inkml:trace contextRef="#ctx0" brushRef="#br0" timeOffset="-121652.853">7326 12764 12728 0 0,'0'-9'618'0'0,"3"-1"-235"0"0,-3 7-344 0 0,0 1 0 0 0,1 0 0 0 0,-1 0 0 0 0,1 0 0 0 0,0-1 0 0 0,0 1 0 0 0,0 0 0 0 0,0 0 0 0 0,0 0 1 0 0,1-1-40 0 0,9-13 683 0 0,-9 13-312 0 0,0-1 0 0 0,0 1 0 0 0,1-1 0 0 0,0 1 1 0 0,0 0-1 0 0,0 0 0 0 0,0 0 0 0 0,0 0 0 0 0,1 0-371 0 0,11-5 728 0 0,-9 4-336 0 0,1 0 0 0 0,0-1 0 0 0,-1 0 0 0 0,1-1-392 0 0,9-6 422 0 0,0 0 0 0 0,1 1 0 0 0,0 1 0 0 0,3-1-422 0 0,40-25 394 0 0,-43 25-351 0 0,95-70-2161 0 0,-85 59 887 0 0</inkml:trace>
  <inkml:trace contextRef="#ctx0" brushRef="#br0" timeOffset="-121304.98">8066 11454 16559 0 0,'0'0'760'0'0,"0"0"-21"0"0,0 0-387 0 0,0 0 129 0 0,0 0 109 0 0,1 3 18 0 0,1 7-292 0 0,0 0 0 0 0,-1 0 0 0 0,0 0 0 0 0,-1 0 1 0 0,0 0-1 0 0,-1 7-316 0 0,-3 14 1096 0 0,-6 20-1096 0 0,-48 184 901 0 0,-22 34-901 0 0,5-43 25 0 0,14-43-306 0 0,25-52-859 0 0,28-99 593 0 0,8-17-4470 0 0,0-15-1302 0 0</inkml:trace>
  <inkml:trace contextRef="#ctx0" brushRef="#br0" timeOffset="-121303.98">7869 12380 15176 0 0,'0'0'694'0'0,"0"0"-17"0"0,2 0-435 0 0,11-1 297 0 0,1 0 1 0 0,0-1-1 0 0,-1 0 0 0 0,1-1 1 0 0,-1-1-1 0 0,0 0 1 0 0,7-4-540 0 0,26-12 2522 0 0,19-13-2522 0 0,-25 12 415 0 0,4-2 22 0 0,0 1-89 0 0,8-2-348 0 0,-31 13-306 0 0,-20 10 100 0 0,-1 1-176 0 0,0 0-736 0 0,0 0-323 0 0,-1 1-1122 0 0,-6 3-4260 0 0</inkml:trace>
  <inkml:trace contextRef="#ctx0" brushRef="#br0" timeOffset="-120968.88">8076 12415 6448 0 0,'0'0'297'0'0,"-2"1"-9"0"0,2-1-281 0 0,-1 0 0 0 0,1 0 0 0 0,0 0 0 0 0,-1 0 0 0 0,1 0 0 0 0,-1 0 0 0 0,1 0 0 0 0,0 0-1 0 0,-1 0 1 0 0,1 0 0 0 0,0 0 0 0 0,-1 1 0 0 0,1-1 0 0 0,0 0 0 0 0,0 0 0 0 0,-1 0 0 0 0,1 1 0 0 0,0-1 0 0 0,-1 0 0 0 0,1 0 0 0 0,0 1-1 0 0,0-1 1 0 0,0 0 0 0 0,-1 0 0 0 0,1 1 0 0 0,0-1 0 0 0,0 0 0 0 0,0 1 0 0 0,0-1 0 0 0,-1 0 0 0 0,1 1 0 0 0,0-1 0 0 0,0 0 0 0 0,0 1 0 0 0,0-1-1 0 0,0 0 1 0 0,0 1 0 0 0,0-1 0 0 0,0 0 0 0 0,0 1 0 0 0,0-1 0 0 0,0 1-7 0 0,0 0 161 0 0,0 2 614 0 0,0 1 0 0 0,0-1 0 0 0,0 0-1 0 0,0 1 1 0 0,1-1 0 0 0,-1 1 0 0 0,1-1 0 0 0,0 0-1 0 0,0 0 1 0 0,0 1 0 0 0,0-1-775 0 0,6 26 3097 0 0,-5-21-2334 0 0,0 1 0 0 0,0 0 0 0 0,3 6-763 0 0,-2-8 247 0 0,-1 0-1 0 0,0 0 0 0 0,0 0 0 0 0,-1 1 0 0 0,0-1 0 0 0,0 5-246 0 0,-5 124 1125 0 0,2-107-1425 0 0,-2 0-1 0 0,-1-1 0 0 0,-6 20 301 0 0,10-43-115 0 0,-2 4-283 0 0,1 0 0 0 0,0 0-1 0 0,0 0 1 0 0,0 5 398 0 0,2 16-987 0 0</inkml:trace>
  <inkml:trace contextRef="#ctx0" brushRef="#br0" timeOffset="-120366.34">8252 12350 15608 0 0,'0'-2'104'0'0,"-1"0"1"0"0,1 0-1 0 0,-1 0 1 0 0,1 0-1 0 0,0 0 1 0 0,0 0-1 0 0,0 0 1 0 0,0 0-1 0 0,0 0 1 0 0,0 0 0 0 0,1 0-1 0 0,-1 0 1 0 0,1 0-1 0 0,-1 0 1 0 0,1 0-1 0 0,0 0 1 0 0,0 0-1 0 0,0 0 1 0 0,0 0 0 0 0,0 1-1 0 0,0-1 1 0 0,0 0-1 0 0,1 1 1 0 0,0-2-105 0 0,-1 2 113 0 0,0 0 0 0 0,0 1 0 0 0,0-1 0 0 0,0 0 0 0 0,0 0 0 0 0,0 1 0 0 0,0-1 0 0 0,0 1 0 0 0,0-1 0 0 0,0 1 0 0 0,1-1 0 0 0,-1 1 0 0 0,0 0 0 0 0,0 0 0 0 0,0-1 0 0 0,1 1 0 0 0,-1 0 0 0 0,0 0 0 0 0,0 0 0 0 0,1 0 0 0 0,-1 1 0 0 0,0-1 0 0 0,0 0 0 0 0,0 0 0 0 0,1 1 0 0 0,-1-1 0 0 0,0 1 0 0 0,0-1 0 0 0,0 1 0 0 0,0-1 0 0 0,0 1 0 0 0,0 0 0 0 0,0-1 0 0 0,0 1 0 0 0,0 0 0 0 0,0 0 0 0 0,0 0 0 0 0,0 0 0 0 0,-1 0 0 0 0,1 0 0 0 0,0 0 0 0 0,-1 0 0 0 0,1 0 0 0 0,0 0 0 0 0,-1 0 0 0 0,0 0 0 0 0,1 0 0 0 0,-1 0 0 0 0,0 1-113 0 0,12 25 467 0 0,-9-21-393 0 0,0 0 0 0 0,0 1 1 0 0,-1-1-1 0 0,1 5-74 0 0,1 3 7 0 0,-1 1 0 0 0,-1 0 0 0 0,0 0 0 0 0,-1 1 0 0 0,-1-1 0 0 0,0 0 0 0 0,-1 0 0 0 0,-1 5-7 0 0,2-2-249 0 0,1-17 189 0 0,-1 1 0 0 0,0 0 1 0 0,0-1-1 0 0,0 1 0 0 0,0 0 0 0 0,0-1 0 0 0,0 1 1 0 0,0 0-1 0 0,0-1 0 0 0,-1 1 0 0 0,0 1 60 0 0,2-3-31 0 0,-1 0 1 0 0,1 1-1 0 0,-1-1 0 0 0,0 0 0 0 0,1 0 0 0 0,-1 0 0 0 0,1 0 0 0 0,-1 1 1 0 0,1-1-1 0 0,-1 0 0 0 0,1 0 0 0 0,-1 0 0 0 0,1 0 0 0 0,-1 0 0 0 0,1 0 1 0 0,-1 0-1 0 0,1 0 0 0 0,-1-1 0 0 0,1 1 0 0 0,-1 0 0 0 0,1 0 0 0 0,-1 0 1 0 0,1 0-1 0 0,-1-1 0 0 0,1 1 0 0 0,-1 0 0 0 0,1-1 0 0 0,-1 1 31 0 0,5-4-185 0 0,0-1-1 0 0,0 0 0 0 0,-1 0 0 0 0,0 0 0 0 0,0-1 1 0 0,0 1-1 0 0,0-1 0 0 0,-1 0 0 0 0,0-2 186 0 0,31-58-726 0 0,-4 6 220 0 0,7-23 506 0 0,-23 53-130 0 0,0 1-1 0 0,6-5 131 0 0,0-1 85 0 0,-18 30 26 0 0,1 1-1 0 0,0-1 0 0 0,0 1 0 0 0,0 0 1 0 0,0 0-1 0 0,0 0 0 0 0,1 1 0 0 0,0-1 0 0 0,0 1 1 0 0,0 0-1 0 0,0 0 0 0 0,4-2-110 0 0,1 13 709 0 0,-8-5-652 0 0,1 0 1 0 0,0 1-1 0 0,-1-1 0 0 0,0 0 0 0 0,0 1 0 0 0,0-1 0 0 0,0 1 1 0 0,0-1-1 0 0,-1 1 0 0 0,0-1 0 0 0,1 1 0 0 0,-1-1 0 0 0,-1 4-57 0 0,2 7 81 0 0,-1 21 12 0 0,-1 0 0 0 0,-2 0 0 0 0,-3 14-93 0 0,1-7-129 0 0,-1 39 129 0 0,6-62-117 0 0,-1-14 44 0 0,1 0 1 0 0,0 0 0 0 0,0 1 0 0 0,0-1 0 0 0,1 0-1 0 0,0 0 1 0 0,0 0 0 0 0,0 1 72 0 0,0-5-207 0 0,-1-1-19 0 0,0 0-81 0 0,0 0-40 0 0,4-29-1392 0 0,-2 23 1496 0 0,-1 0 0 0 0,0 1 0 0 0,0-1-1 0 0,-1-3 244 0 0,0 1-256 0 0,0 0 0 0 0,-1 0 0 0 0,0 1 0 0 0,-1-1 0 0 0,0 1 0 0 0,0-1 0 0 0,0 1 0 0 0,-1 0 0 0 0,-2-5 256 0 0,4 10-18 0 0,0 0 0 0 0,0 0 0 0 0,0 0-1 0 0,-1 0 1 0 0,1 0 0 0 0,0 0 0 0 0,-1 1 0 0 0,1-1-1 0 0,-1 1 1 0 0,0-1 0 0 0,1 1 0 0 0,-1-1 0 0 0,0 1-1 0 0,0 0 1 0 0,0 0 0 0 0,0 0 0 0 0,0 0 0 0 0,0 0-1 0 0,0 1 1 0 0,0-1 0 0 0,-1 1 0 0 0,1-1 0 0 0,0 1-1 0 0,0 0 1 0 0,-1-1 0 0 0,1 1 0 0 0,0 0 0 0 0,0 1-1 0 0,-1-1 1 0 0,1 0 0 0 0,0 1 0 0 0,0-1 0 0 0,0 1-1 0 0,0 0 1 0 0,-2 0 18 0 0,-5 2 201 0 0,1 1 0 0 0,-1 1-1 0 0,0 0 1 0 0,1 0 0 0 0,0 0-1 0 0,0 1 1 0 0,1 0 0 0 0,-1 1-1 0 0,2-1 1 0 0,-1 1 0 0 0,1 1 0 0 0,-1-1-1 0 0,2 1 1 0 0,-1 0 0 0 0,2 1-1 0 0,-1-1 1 0 0,1 1 0 0 0,0 0-1 0 0,-1 3-200 0 0,5-11 39 0 0,0 1-1 0 0,-1 0 0 0 0,1-1 0 0 0,0 1 0 0 0,0 0 1 0 0,0 0-1 0 0,0-1 0 0 0,0 1 0 0 0,0 0 0 0 0,1-1 1 0 0,-1 1-1 0 0,1 0 0 0 0,-1-1 0 0 0,1 1 0 0 0,-1-1 1 0 0,1 1-1 0 0,0-1 0 0 0,0 1 0 0 0,0-1 0 0 0,0 1 1 0 0,0-1-1 0 0,0 0 0 0 0,0 1 0 0 0,0-1 0 0 0,0 0 1 0 0,1 0-1 0 0,-1 0 0 0 0,0 0 0 0 0,1 0 0 0 0,-1 0 1 0 0,1 0-1 0 0,-1-1 0 0 0,1 1 0 0 0,0-1 0 0 0,-1 1 1 0 0,1-1-1 0 0,0 1 0 0 0,-1-1 0 0 0,1 0 0 0 0,0 0-38 0 0,9 1 193 0 0,-1-1 0 0 0,0 0 0 0 0,1-1 0 0 0,-1-1-1 0 0,0 1 1 0 0,1-2 0 0 0,7-2-193 0 0,18-7 778 0 0,18-10-778 0 0,-34 14 168 0 0,121-56 993 0 0,-89 40-968 0 0,-10 4-111 0 0,-15 6 42 0 0,16-5-124 0 0,30-11 310 0 0,3-5-310 0 0,-45 20 90 0 0,-30 14-10 0 0,-1 1-26 0 0,0 0-178 0 0,0 0-72 0 0,0 0-18 0 0,0 0-232 0 0,-2 0-969 0 0,-8-2-421 0 0,-3 1-83 0 0</inkml:trace>
  <inkml:trace contextRef="#ctx0" brushRef="#br0" timeOffset="-119970.162">8924 11756 17015 0 0,'0'0'779'0'0,"0"0"-15"0"0,0 0-379 0 0,3 1 215 0 0,1 2-410 0 0,0-1 0 0 0,0 1 0 0 0,-1-1-1 0 0,1 1 1 0 0,-1 0 0 0 0,1 0-1 0 0,-1 1 1 0 0,0-1 0 0 0,-1 1-1 0 0,1-1 1 0 0,0 1 0 0 0,-1 0-1 0 0,0 0 1 0 0,0 0 0 0 0,0 0 0 0 0,0 1-1 0 0,-1-1 1 0 0,0 1-190 0 0,5 15 427 0 0,-2 0 0 0 0,0 1 0 0 0,0 10-427 0 0,-4-29 23 0 0,5 52 294 0 0,-2 0 1 0 0,-4 37-318 0 0,-14 107 184 0 0,15-194-180 0 0,-11 122 17 0 0,-26 227 32 0 0,26-266-53 0 0,4-23 0 0 0,-9 28 0 0 0,11-67-4 0 0,1-7-14 0 0,0 0 0 0 0,-2 3 18 0 0,4-17-7 0 0,1 1 1 0 0,-1-1-1 0 0,-1 1 0 0 0,1-1 0 0 0,0 0 0 0 0,-1 0 1 0 0,0 0-1 0 0,0 0 0 0 0,0 0 0 0 0,-2 1 7 0 0,4-4-17 0 0,0 0-1 0 0,0-1 0 0 0,0 1 0 0 0,-1 0 1 0 0,1 0-1 0 0,0-1 0 0 0,-1 1 0 0 0,1-1 1 0 0,0 1-1 0 0,-1-1 0 0 0,1 0 0 0 0,0 1 1 0 0,-1-1-1 0 0,1 0 0 0 0,-1 0 0 0 0,1 0 1 0 0,-1 0-1 0 0,1 0 0 0 0,0 0 1 0 0,-1-1-1 0 0,1 1 0 0 0,-1 0 0 0 0,1-1 1 0 0,0 1-1 0 0,-1-1 0 0 0,1 1 0 0 0,0-1 1 0 0,0 0-1 0 0,-1 1 0 0 0,1-1 0 0 0,0 0 1 0 0,0 0-1 0 0,0 0 0 0 0,-1-1 18 0 0,-1-1-80 0 0,0 0 0 0 0,0 0 0 0 0,0 0-1 0 0,0-1 1 0 0,1 1 0 0 0,-1-1 0 0 0,1 0 0 0 0,0 0-1 0 0,0 0 1 0 0,0 0 0 0 0,0-2 80 0 0,-12-51-693 0 0,3 1 0 0 0,2-5 693 0 0,-2-5-127 0 0,-1-2 321 0 0,11 64-102 0 0,1 0-1 0 0,0 0 0 0 0,0 0 1 0 0,0 0-1 0 0,1 0 0 0 0,-1 0 1 0 0,1 0-1 0 0,0 0 0 0 0,0 0 1 0 0,1-2-92 0 0,1-6 281 0 0,-1 0 88 0 0,-2 11-325 0 0,1-1-1 0 0,-1 0 0 0 0,0 1 0 0 0,1-1 0 0 0,-1 1 1 0 0,1-1-1 0 0,-1 1 0 0 0,1-1 0 0 0,0 1 0 0 0,0-1 1 0 0,0 1-1 0 0,-1 0 0 0 0,1-1 0 0 0,1 1 0 0 0,-1-1-43 0 0,16-14 192 0 0,0 0-1 0 0,1 1 1 0 0,4-1-192 0 0,8-8 101 0 0,120-90-2614 0 0,-123 90 1586 0 0</inkml:trace>
  <inkml:trace contextRef="#ctx0" brushRef="#br0" timeOffset="-119483.835">9501 11657 18775 0 0,'0'0'860'0'0,"0"0"-21"0"0,0 0-468 0 0,0 0 23 0 0,0 0 72 0 0,0 0 12 0 0,0 0-42 0 0,0 2-185 0 0,6 15-250 0 0,0 0 0 0 0,-1 0 0 0 0,-2 0 0 0 0,2 9-1 0 0,-1 15-6352 0 0,-3-17-754 0 0</inkml:trace>
  <inkml:trace contextRef="#ctx0" brushRef="#br0" timeOffset="-119135.454">9480 12208 14112 0 0,'-2'1'83'0'0,"1"0"0"0"0,-1 0 1 0 0,1 0-1 0 0,-1 0 0 0 0,1 0 0 0 0,0 1 1 0 0,0-1-1 0 0,-1 0 0 0 0,1 1 1 0 0,0-1-1 0 0,0 1 0 0 0,0-1 1 0 0,0 1-1 0 0,1-1 0 0 0,-1 1 1 0 0,0 0-1 0 0,1-1 0 0 0,-1 1 1 0 0,1 0-1 0 0,-1 0 0 0 0,1 0-83 0 0,0 3 459 0 0,0 1-1 0 0,1 0 1 0 0,-1 0 0 0 0,1 0-1 0 0,0 0 1 0 0,1 0-459 0 0,-2-6 12 0 0,3 13 1054 0 0,1-1-1 0 0,1 0 1 0 0,0 1-1066 0 0,-1-4 275 0 0,0 0 0 0 0,-1 0 0 0 0,0 0 0 0 0,-1 0-1 0 0,0 1 1 0 0,0 4-275 0 0,1 16 418 0 0,-1-16-264 0 0,-1 0-1 0 0,0-1 1 0 0,-2 11-154 0 0,3 15 175 0 0,-1-31-161 0 0,-1-1-1 0 0,1 1 1 0 0,-2 0-1 0 0,0 6-13 0 0,-14 105 60 0 0,14-104-151 0 0,-6 120-4396 0 0,7-135 2545 0 0</inkml:trace>
  <inkml:trace contextRef="#ctx0" brushRef="#br0" timeOffset="-118789.163">9876 11974 17855 0 0,'0'0'819'0'0,"9"0"266"0"0,29-8-890 0 0,-27 5 503 0 0,0 0-1 0 0,1 1 1 0 0,0 0 0 0 0,7 1-698 0 0,75-7 2894 0 0,-57 8-2332 0 0,0 1 0 0 0,0 2 0 0 0,0 2 0 0 0,9 3-562 0 0,-33-5 50 0 0,-1 1 0 0 0,0 0 0 0 0,0 1 0 0 0,0 1 0 0 0,0-1 0 0 0,-1 2 0 0 0,0 0 0 0 0,-1 0 0 0 0,1 1 0 0 0,3 4-50 0 0,-8-6 9 0 0,-1 0-1 0 0,1 1 1 0 0,-2 0-1 0 0,1-1 1 0 0,-1 2-1 0 0,0-1 1 0 0,-1 0-1 0 0,1 1 0 0 0,-1-1 1 0 0,-1 1-1 0 0,0 0 1 0 0,0 0-1 0 0,0 0 1 0 0,0 6-9 0 0,-1 5 3 0 0,0 1-1 0 0,-1-1 1 0 0,-1 1-1 0 0,0-1 1 0 0,-4 14-3 0 0,-5 15-64 0 0,-1 0 0 0 0,-3-1 1 0 0,-6 12 63 0 0,-10 17-1050 0 0,-24 40 1050 0 0,48-104-419 0 0,-1 0 0 0 0,0-1 0 0 0,0 1 0 0 0,-1-1 0 0 0,-1-1 0 0 0,0 0 0 0 0,-8 8 419 0 0,4-11-1303 0 0,0-3-44 0 0</inkml:trace>
  <inkml:trace contextRef="#ctx0" brushRef="#br0" timeOffset="-118452.753">9692 12293 15200 0 0,'0'0'1172'0'0,"0"0"-601"0"0,0 0 324 0 0,0 8 1372 0 0,-3 15-322 0 0,2-18-1707 0 0,0-1-1 0 0,1 1 1 0 0,0-1-1 0 0,0 1 1 0 0,0 0-1 0 0,0-1 1 0 0,1 2-238 0 0,2 18 297 0 0,-1-12-276 0 0,0 0 0 0 0,0 0 0 0 0,1 0 0 0 0,1-1 1 0 0,0 1-1 0 0,0-1-21 0 0,-3-9-60 0 0,0-1 1 0 0,-1 1 0 0 0,1-1 0 0 0,0 0 0 0 0,0 1 0 0 0,0-1 0 0 0,0 0-1 0 0,0 0 1 0 0,1 0 0 0 0,-1 0 0 0 0,0 0 0 0 0,0 0 0 0 0,1 0 0 0 0,-1 0 0 0 0,1 0-1 0 0,-1 0 1 0 0,1-1 59 0 0,-1 1-56 0 0,0-1 1 0 0,0 0-1 0 0,-1 0 0 0 0,1 0 0 0 0,0 0 1 0 0,0 0-1 0 0,0 0 0 0 0,0 0 0 0 0,-1-1 0 0 0,1 1 1 0 0,0 0-1 0 0,0 0 0 0 0,-1-1 0 0 0,1 1 0 0 0,0 0 1 0 0,0-1-1 0 0,-1 1 0 0 0,1-1 0 0 0,0 1 0 0 0,-1-1 1 0 0,1 1-1 0 0,0-1 0 0 0,-1 1 0 0 0,1-1 0 0 0,-1 0 1 0 0,1 1-1 0 0,-1-1 0 0 0,1 0 0 0 0,-1 0 0 0 0,0 1 1 0 0,1-1-1 0 0,-1 0 0 0 0,0 0 56 0 0,38-82-2599 0 0,-27 53 2629 0 0,2 1 0 0 0,2 1 0 0 0,0 0 0 0 0,14-18-30 0 0,-24 40 216 0 0,0 0 0 0 0,1 1 0 0 0,-1-1 0 0 0,1 1 0 0 0,0 0 0 0 0,1 1 0 0 0,-1-1 0 0 0,1 1 0 0 0,0 0 0 0 0,0 1 0 0 0,0 0-216 0 0,-2 1 134 0 0,1 0 0 0 0,-1 0 0 0 0,1 0 0 0 0,-1 1 0 0 0,1 0 0 0 0,0 0 0 0 0,0 1 0 0 0,-1 0 1 0 0,1 0-1 0 0,0 0 0 0 0,0 1 0 0 0,-1-1 0 0 0,1 1 0 0 0,0 1 0 0 0,-1-1-134 0 0,10 3 256 0 0,-11-1-108 0 0,3 10-51 0 0,-4-9-77 0 0,-1 1 0 0 0,1 0 0 0 0,-1-1 0 0 0,0 1 0 0 0,0 0 0 0 0,-1 0 0 0 0,1 0 0 0 0,-1 0 0 0 0,0 1 0 0 0,-1-1 0 0 0,1 0 0 0 0,-1 0 0 0 0,0 1-20 0 0,-1 20 83 0 0,-2 1 0 0 0,0-1-1 0 0,-2 0 1 0 0,0-1 0 0 0,-2 1-1 0 0,-7 16-82 0 0,1-11 1 0 0,2-4-218 0 0,-13 23 217 0 0,-21 41-1266 0 0,43-89 917 0 0,-1 4 451 0 0,2-2-4085 0 0,1-4 2199 0 0</inkml:trace>
  <inkml:trace contextRef="#ctx0" brushRef="#br0" timeOffset="-118105.166">9821 12289 11520 0 0,'0'0'528'0'0,"0"0"-16"0"0,-2 2-326 0 0,-4 8-164 0 0,5-5 508 0 0,1-1 0 0 0,0 0 0 0 0,1 1 1 0 0,-1-1-1 0 0,1 1 0 0 0,0-1 0 0 0,0 0 1 0 0,0 1-1 0 0,0-1 0 0 0,1 1-530 0 0,0-1 215 0 0,0 0 0 0 0,1 0 1 0 0,-1 0-1 0 0,1 0 0 0 0,0 0 0 0 0,1 0-215 0 0,10 18 466 0 0,-5-8-291 0 0,-7-10-120 0 0,1 0-1 0 0,-1 0 1 0 0,0 0-1 0 0,0 0 0 0 0,-1 0 1 0 0,1 0-1 0 0,-1 1 1 0 0,0-1-1 0 0,0 1 1 0 0,0-1-1 0 0,0 1 0 0 0,-1 0-54 0 0,1 51 984 0 0,-1-25-275 0 0,2-7 46 0 0,-2-21-708 0 0,1-1-1 0 0,-1 0 1 0 0,0 1 0 0 0,1-1-1 0 0,-1 0 1 0 0,1 0-1 0 0,0 1 1 0 0,0-1-1 0 0,0 0 1 0 0,0 0 0 0 0,0 0-1 0 0,0 0 1 0 0,1 0-1 0 0,-1 0 1 0 0,1-1-1 0 0,-1 1 1 0 0,1 0 0 0 0,0-1-1 0 0,0 1 1 0 0,-1-1-1 0 0,1 1 1 0 0,0-1-1 0 0,0 0 1 0 0,0 0 0 0 0,1 0-1 0 0,1 1-46 0 0,0-1 25 0 0,1 1 0 0 0,0-1 0 0 0,0 0 1 0 0,0 0-1 0 0,0 0 0 0 0,-1 0 0 0 0,1-1 0 0 0,0 0 0 0 0,0 0 0 0 0,0 0 0 0 0,0-1 0 0 0,4 0-25 0 0,26-11-890 0 0,-15 4 332 0 0</inkml:trace>
  <inkml:trace contextRef="#ctx0" brushRef="#br0" timeOffset="-102358.448">10682 7432 10136 0 0,'0'0'777'0'0,"0"0"-417"0"0,0 0 123 0 0,0 2 106 0 0,1 18 990 0 0,1 0 1 0 0,1 0-1 0 0,4 15-1579 0 0,-1-7 1116 0 0,2 21-1116 0 0,-5-9 339 0 0,9 92 712 0 0,-6 11-1051 0 0,-2 213 9 0 0,-4-328-462 0 0,0 16 27 0 0,0-17-4941 0 0,0-25-377 0 0</inkml:trace>
  <inkml:trace contextRef="#ctx0" brushRef="#br0" timeOffset="-102012.519">11023 7324 7368 0 0,'0'0'568'0'0,"0"0"-179"0"0,1 2 640 0 0,6 8 282 0 0,-5-7-991 0 0,0-1-1 0 0,-1 1 1 0 0,1-1-1 0 0,0 1 1 0 0,-1 0 0 0 0,0 0-1 0 0,0 0 1 0 0,0-1 0 0 0,0 1-1 0 0,0 0 1 0 0,0 0 0 0 0,-1 1-1 0 0,1-1 1 0 0,-1 0 0 0 0,0 0-320 0 0,0 34 998 0 0,-1-1 1 0 0,-1 1 0 0 0,-3-1 0 0 0,-8 35-999 0 0,7-42 82 0 0,1 0-1 0 0,-1 27-81 0 0,-2 14-656 0 0,2-46-739 0 0,-2-1-428 0 0</inkml:trace>
  <inkml:trace contextRef="#ctx0" brushRef="#br0" timeOffset="-101675.767">10644 7903 12896 0 0,'0'0'594'0'0,"0"0"-16"0"0,2 0-373 0 0,82-32 2145 0 0,-63 25-1690 0 0,-1-2-1 0 0,0 0 0 0 0,0-1 1 0 0,0-2-660 0 0,5-2 405 0 0,0 1 0 0 0,6 0-405 0 0,8-4 154 0 0,-21 9-215 0 0,1 0 0 0 0,-1 2 0 0 0,1 0 0 0 0,14-2 61 0 0,-18 8-922 0 0,-5 3-3835 0 0,-2 1-1393 0 0</inkml:trace>
  <inkml:trace contextRef="#ctx0" brushRef="#br0" timeOffset="-101674.767">10742 8067 10592 0 0,'0'0'818'0'0,"2"0"-532"0"0,80-35 2859 0 0,-74 32-2430 0 0,0-1 0 0 0,0 0 1 0 0,6-5-716 0 0,21-9 1882 0 0,-26 15-1663 0 0,0 0 1 0 0,0 0-1 0 0,1 1 1 0 0,-1 0-1 0 0,1 1 0 0 0,-1 0 1 0 0,1 0-1 0 0,-1 1 1 0 0,1 0-1 0 0,0 1 1 0 0,-1 0-1 0 0,8 2-219 0 0,-15-3 27 0 0,0 1 0 0 0,0 0 0 0 0,-1-1 0 0 0,1 1 0 0 0,-1 0 0 0 0,1 0 0 0 0,0 0 0 0 0,-1 0 0 0 0,0 0 0 0 0,1 0 0 0 0,-1 0 0 0 0,0 0 0 0 0,1 1-1 0 0,-1-1 1 0 0,0 0 0 0 0,0 1 0 0 0,0-1 0 0 0,0 1 0 0 0,0-1 0 0 0,0 1 0 0 0,-1 0 0 0 0,1-1 0 0 0,-1 1 0 0 0,1 0 0 0 0,-1-1 0 0 0,1 1 0 0 0,-1 0 0 0 0,0 0 0 0 0,0-1 0 0 0,0 1 0 0 0,0 1-27 0 0,0 6 79 0 0,-1 1 1 0 0,0-1-1 0 0,-1 0 0 0 0,0 0 1 0 0,-2 5-80 0 0,2-5 30 0 0,-5 15 66 0 0,-1-1 1 0 0,-3 3-97 0 0,-3 11 25 0 0,-10 20-47 0 0,-4 10 76 0 0,25-59-262 0 0,1 1-1 0 0,-1 0 0 0 0,2 0 0 0 0,-1 0 0 0 0,1 0 0 0 0,1 5 209 0 0,0-2-1169 0 0,4-4-57 0 0</inkml:trace>
  <inkml:trace contextRef="#ctx0" brushRef="#br0" timeOffset="-101028.065">11850 7174 3224 0 0,'0'0'143'0'0,"-1"1"-3"0"0,-37 22 7798 0 0,1 5-4221 0 0,-33 35-2925 0 0,24-20-289 0 0,26-24-498 0 0,2 0 0 0 0,0 2 0 0 0,1 0-5 0 0,-20 24 0 0 0,-79 94 0 0 0,107-128 0 0 0,2 0 0 0 0,-1 1 0 0 0,1-1 0 0 0,-1 5 0 0 0,8-16-1 0 0,0 1 1 0 0,0-1 0 0 0,0 0-1 0 0,0 0 1 0 0,0 0 0 0 0,0 1-1 0 0,-1-1 1 0 0,1 0 0 0 0,0 0 0 0 0,0 0-1 0 0,0 1 1 0 0,0-1 0 0 0,0 0-1 0 0,0 0 1 0 0,0 0 0 0 0,0 1-1 0 0,0-1 1 0 0,0 0 0 0 0,0 0 0 0 0,0 0-1 0 0,1 1 1 0 0,-1-1 0 0 0,0 0-1 0 0,0 0 1 0 0,0 0 0 0 0,0 1-1 0 0,0-1 1 0 0,0 0 0 0 0,0 0 0 0 0,1 0-1 0 0,-1 0 1 0 0,0 1 0 0 0,0-1-1 0 0,0 0 1 0 0,0 0 0 0 0,0 0 0 0 0,1 0-1 0 0,-1 0 1 0 0,0 0 0 0 0,0 1-1 0 0,0-1 1 0 0,1 0 0 0 0,-1 0-1 0 0,0 0 1 0 0,0 0 0 0 0,0 0 0 0 0,1 0-1 0 0,-1 0 1 0 0,0 0 0 0 0,0 0-1 0 0,0 0 1 0 0,1 0 0 0 0,-1 0-1 0 0,0 0 1 0 0,0 0 0 0 0,1 0 0 0 0,-1 0-1 0 0,0 0 1 0 0,0 0 0 0 0,0-1-1 0 0,0 1 1 0 0,1 0 0 0 0,-1 0 0 0 0,0 0-1 0 0,0 0 1 0 0,0 0 0 0 0,1 0-1 0 0,-1-1 1 0 0,15-5-59 0 0,9-5 42 0 0,-17 8 15 0 0,0 1 0 0 0,-1-2 0 0 0,1 1 0 0 0,-1-1 0 0 0,4-3 2 0 0,2-1 26 0 0,0 1 1 0 0,0 0 0 0 0,1 0-1 0 0,0 1 1 0 0,0 1 0 0 0,1 0-1 0 0,11-2-26 0 0,4-3 106 0 0,12-2 290 0 0,0 1 1 0 0,1 2-1 0 0,32-2-396 0 0,-67 10 57 0 0,0 1 1 0 0,1 0-1 0 0,-1 0 0 0 0,0 1 1 0 0,1 0-1 0 0,-1 0 0 0 0,0 1 1 0 0,0 0-1 0 0,0 0 0 0 0,0 1 1 0 0,0 0-1 0 0,6 3-57 0 0,-12-6 9 0 0,-1 1 0 0 0,1-1 0 0 0,-1 1 0 0 0,1-1 0 0 0,-1 0 0 0 0,1 1 0 0 0,-1-1 0 0 0,1 1 0 0 0,-1 0 0 0 0,1-1 0 0 0,-1 1 0 0 0,0-1 1 0 0,1 1-1 0 0,-1 0 0 0 0,0-1 0 0 0,1 1 0 0 0,-1-1 0 0 0,0 1 0 0 0,0 0 0 0 0,0 0 0 0 0,0-1 0 0 0,1 1 0 0 0,-1 0 0 0 0,0-1 0 0 0,0 1 0 0 0,0 0 0 0 0,-1-1 0 0 0,1 1 0 0 0,0 0 0 0 0,0 0 0 0 0,0 0-9 0 0,-11 23 133 0 0,5-12-57 0 0,2-3-32 0 0,-2 1 0 0 0,1-1-1 0 0,-1 0 1 0 0,-1-1-1 0 0,0 1 1 0 0,0-1-1 0 0,0-1 1 0 0,-8 7-44 0 0,-8 5 67 0 0,0-2 0 0 0,-19 11-67 0 0,-40 21 67 0 0,-20 13-33 0 0,53-32-377 0 0,-2-2-1 0 0,0-2 1 0 0,-2-3 0 0 0,-1-2-1 0 0,-6 0 344 0 0,45-16-648 0 0,-1-1 0 0 0,-1 0 0 0 0,1-1 0 0 0,-10 1 648 0 0,4-4-5578 0 0</inkml:trace>
  <inkml:trace contextRef="#ctx0" brushRef="#br0" timeOffset="-100692.457">11467 7703 6448 0 0,'0'0'297'0'0,"0"0"-9"0"0,4 8 125 0 0,0-2 638 0 0,0 0 0 0 0,-1 0 0 0 0,1 1-1 0 0,-1-1 1 0 0,-1 1 0 0 0,1 0 0 0 0,-1 0 0 0 0,0 0-1 0 0,0 5-1050 0 0,3 17 1764 0 0,0 23-1764 0 0,-4-43 222 0 0,6 227 272 0 0,-6-215-480 0 0,0-1-1 0 0,3 8-13 0 0,-1-8-246 0 0,-1 0 0 0 0,-1 7 246 0 0,2 4-854 0 0,0-10-4190 0 0,1-9-568 0 0</inkml:trace>
  <inkml:trace contextRef="#ctx0" brushRef="#br0" timeOffset="-100358.119">11583 7915 10136 0 0,'0'0'777'0'0,"1"-2"-505"0"0,6-4 122 0 0,1 1 0 0 0,-1-1 0 0 0,1 1 0 0 0,0 0 1 0 0,1 1-1 0 0,-1 0 0 0 0,1 1 0 0 0,0-1 0 0 0,-1 2 0 0 0,1-1 0 0 0,1 1 0 0 0,-1 0 0 0 0,0 1 0 0 0,0 0 1 0 0,1 1-1 0 0,-1 0 0 0 0,8 1-394 0 0,4 6 300 0 0,-10 0-187 0 0,-9-1-103 0 0,-2-4 5 0 0,1 2-15 0 0,-1 1 0 0 0,1-1 0 0 0,-1 1 0 0 0,1-1 0 0 0,-1 1 0 0 0,-1-1 0 0 0,1 1 0 0 0,-1-1 0 0 0,1 1 0 0 0,-1-1 0 0 0,-1 0 0 0 0,1 1 0 0 0,-2 2 0 0 0,1 0-37 0 0,-1-1-1 0 0,0 1 0 0 0,-1-1 1 0 0,1 1-1 0 0,-2-1 0 0 0,1 0 1 0 0,0 0-1 0 0,-2 0 38 0 0,-4 6-177 0 0,-1 1 1 0 0,-6 11 176 0 0,9-12-130 0 0,-1 0 0 0 0,-1 0 0 0 0,-7 7 130 0 0,0-4-123 0 0,12-11 83 0 0,0 0 0 0 0,0 0-1 0 0,1 1 1 0 0,0 0 0 0 0,-1 0-1 0 0,1 0 1 0 0,1 0 0 0 0,-1 1-1 0 0,1 0 1 0 0,0 0 40 0 0,-29 78-328 0 0,31-68 424 0 0,1-14-79 0 0,0-1 1 0 0,0 1-1 0 0,0-1 1 0 0,0 1-1 0 0,-1-1 1 0 0,1 1-1 0 0,0-1 1 0 0,-1 1-1 0 0,1-1 0 0 0,-1 2-17 0 0,1-3 14 0 0,-1 1-1 0 0,1-1 1 0 0,0 1-1 0 0,0-1 1 0 0,-1 1-1 0 0,1-1 0 0 0,0 1 1 0 0,0-1-1 0 0,0 1 1 0 0,0-1-1 0 0,0 1 0 0 0,0-1 1 0 0,0 1-1 0 0,0 0 1 0 0,0-1-1 0 0,0 1 0 0 0,0-1 1 0 0,0 1-1 0 0,0-1 1 0 0,0 1-1 0 0,0-1 1 0 0,1 1-1 0 0,-1-1 0 0 0,0 1 1 0 0,0-1-1 0 0,1 1 1 0 0,-1-1-1 0 0,0 1 0 0 0,1-1 1 0 0,-1 1-1 0 0,0-1 1 0 0,1 0-14 0 0,0 1 25 0 0,0 0 1 0 0,1 0-1 0 0,-1 0 1 0 0,1 0 0 0 0,0-1-1 0 0,-1 1 1 0 0,1-1-1 0 0,-1 1 1 0 0,1-1-1 0 0,0 0 1 0 0,0 1-26 0 0,6-1 76 0 0,-1 1 0 0 0,1-1 0 0 0,0 0 0 0 0,6-2-76 0 0,9-2 41 0 0,0-1 0 0 0,-1-2 0 0 0,0 0 0 0 0,16-8-41 0 0,-3-1-67 0 0</inkml:trace>
  <inkml:trace contextRef="#ctx0" brushRef="#br0" timeOffset="-93908.077">10618 8684 2760 0 0,'5'-5'2790'0'0,"20"-17"3920"0"0,-25 22-6076 0 0,0 0-8 0 0,0 0-16 0 0,0 0-56 0 0,0 0-30 0 0,0 0-4 0 0,0 0-32 0 0,0 0-135 0 0,0 0-59 0 0,0 0-7 0 0,0 0-19 0 0,0 0-56 0 0,0 0-20 0 0,0 13 164 0 0,-6 8-268 0 0,-1 1-1 0 0,0-1 0 0 0,-2 0 1 0 0,0 0-1 0 0,-8 11-87 0 0,3-3 27 0 0,-25 43 31 0 0,22-44-60 0 0,2 1 1 0 0,2 0-1 0 0,-2 7 2 0 0,-3 1 4 0 0,14-31-15 0 0,1 0 1 0 0,0 0-1 0 0,1 0 0 0 0,-1 0 1 0 0,1 0-1 0 0,-1 6 11 0 0,3-12 0 0 0,0 1 0 0 0,0-1-1 0 0,0 0 1 0 0,0 0-1 0 0,0 1 1 0 0,-1-1-1 0 0,1 0 1 0 0,0 1-1 0 0,0-1 1 0 0,0 0-1 0 0,1 0 1 0 0,-1 1-1 0 0,0-1 1 0 0,0 0 0 0 0,0 1-1 0 0,0-1 1 0 0,0 0-1 0 0,0 0 1 0 0,0 1-1 0 0,0-1 1 0 0,1 0-1 0 0,-1 0 1 0 0,0 1-1 0 0,0-1 1 0 0,0 0-1 0 0,1 0 1 0 0,0 1 0 0 0,1-1 0 0 0,-1 0 0 0 0,1 0 0 0 0,0 0 0 0 0,-1 0 0 0 0,1 0 0 0 0,0-1 0 0 0,-1 1 0 0 0,1 0 0 0 0,-1-1 0 0 0,1 1 0 0 0,-1-1 0 0 0,1 1 0 0 0,-1-1 0 0 0,2 0 0 0 0,23-13 0 0 0,15-15-1 0 0,-27 19 19 0 0,-1 0 0 0 0,2 1 1 0 0,6-3-19 0 0,6-3 13 0 0,-19 10 0 0 0,1 1 0 0 0,0-1-1 0 0,0 1 1 0 0,0 1 0 0 0,0 0 0 0 0,8-2-13 0 0,-16 6 5 0 0,-1-1-1 0 0,0 1 1 0 0,0-1 0 0 0,1 1-1 0 0,-1 0 1 0 0,0-1-1 0 0,0 1 1 0 0,1-1-1 0 0,-1 1 1 0 0,0 0-1 0 0,0-1 1 0 0,0 1-1 0 0,0-1 1 0 0,0 1-1 0 0,0 0 1 0 0,0-1-1 0 0,0 1-4 0 0,0 4 3 0 0,0-3-3 0 0,1 0 0 0 0,-1 0 0 0 0,0 1 0 0 0,-1-1 0 0 0,1 0 0 0 0,0 1 0 0 0,-1-1 0 0 0,1 0 0 0 0,-1 0 0 0 0,1 1 0 0 0,-1-1 0 0 0,0 0 0 0 0,0 0 0 0 0,0 0 0 0 0,-1 0 0 0 0,1 0 0 0 0,0 0 0 0 0,-1 0 0 0 0,0 0 0 0 0,-2 4 0 0 0,-69 108 64 0 0,55-91-21 0 0,14-18-38 0 0,0 0 1 0 0,0 0-1 0 0,1 0 0 0 0,-3 5-5 0 0,2-3-12 0 0,21 4-60 0 0,-13-10 65 0 0,-1 0-1 0 0,1-1 1 0 0,-1 0 0 0 0,1 0-1 0 0,-1 0 1 0 0,1 0-1 0 0,0-1 1 0 0,-1 1-1 0 0,1-1 1 0 0,-1 0-1 0 0,0 0 1 0 0,1 0-1 0 0,-1-1 1 0 0,1 1 7 0 0,16-5-20 0 0,-19 5 14 0 0,0 1 0 0 0,0 0 0 0 0,0-1-1 0 0,1 1 1 0 0,-1 0 0 0 0,0 0-1 0 0,0 0 1 0 0,0 0 0 0 0,0 0 0 0 0,0 0-1 0 0,0 0 1 0 0,0 0 0 0 0,0 1-1 0 0,0-1 1 0 0,1 1 6 0 0,-2-1-9 0 0,0 0-1 0 0,1 0 1 0 0,-1 1-1 0 0,0-1 1 0 0,0 0-1 0 0,0 1 1 0 0,0-1-1 0 0,0 0 1 0 0,0 0-1 0 0,0 1 1 0 0,0-1-1 0 0,0 0 1 0 0,0 1-1 0 0,0-1 1 0 0,0 0-1 0 0,0 0 1 0 0,0 1-1 0 0,0-1 1 0 0,-1 0-1 0 0,1 0 1 0 0,0 1-1 0 0,0-1 1 0 0,0 0-1 0 0,0 0 1 0 0,0 1-1 0 0,-1-1 1 0 0,1 0-1 0 0,0 0 1 0 0,0 1-1 0 0,0-1 1 0 0,-1 0-1 0 0,1 0 10 0 0,-20 18-195 0 0,6-8 76 0 0,10-6 113 0 0,0-1 1 0 0,0 0 0 0 0,0-1 0 0 0,-1 1 0 0 0,0-1-1 0 0,-1 1 6 0 0,-5 1-2 0 0,7-2 0 0 0,0-1-1 0 0,0 0 1 0 0,0 0 0 0 0,0 0-1 0 0,0 0 1 0 0,0-1-1 0 0,0 1 1 0 0,0-1-1 0 0,0 0 1 0 0,-1 0 2 0 0,3 0-128 0 0,2 0-4 0 0,0 0 10 0 0,0 0 9 0 0,0 0 28 0 0,9 31 11 0 0,-8-22 74 0 0,-1 0 0 0 0,0 0 0 0 0,-1 1 0 0 0,0-1 0 0 0,0 0 0 0 0,-2 6 0 0 0,-4 29 0 0 0,1 14 10 0 0,3-40 49 0 0,1-1 1 0 0,1 1-1 0 0,1 0 0 0 0,0 0 1 0 0,1 0-1 0 0,1 0-59 0 0,6 4 194 0 0,-7-22-183 0 0,-1 0 0 0 0,1 1 0 0 0,-1-1 0 0 0,1 0-1 0 0,0 0 1 0 0,-1 1 0 0 0,1-1 0 0 0,0 0-1 0 0,-1 0 1 0 0,1 0 0 0 0,0 0 0 0 0,-1 1-1 0 0,1-1 1 0 0,0 0 0 0 0,-1 0 0 0 0,1-1-1 0 0,0 1 1 0 0,-1 0-11 0 0,1 0 24 0 0,2 1 10 0 0,-1-1 1 0 0,1 0 0 0 0,0 0-1 0 0,0 0 1 0 0,0 0-1 0 0,-1 0 1 0 0,1 0 0 0 0,0-1-1 0 0,0 1 1 0 0,-1-1-1 0 0,1 0 1 0 0,0 0 0 0 0,-1 0-1 0 0,1 0 1 0 0,-1-1-1 0 0,1 1 1 0 0,-1-1-1 0 0,0 1 1 0 0,1-1-35 0 0,6-6 100 0 0,1 0-1 0 0,-1-1 1 0 0,7-9-100 0 0,13-12 177 0 0,17-13 279 0 0,35-45-456 0 0,-66 72 137 0 0,1-5-114 0 0,-11 15-253 0 0,1-1 1 0 0,-1 1 0 0 0,5-4 229 0 0,-6 4-1772 0 0,-4 0 146 0 0</inkml:trace>
  <inkml:trace contextRef="#ctx0" brushRef="#br0" timeOffset="-93277.487">10972 8768 11056 0 0,'0'0'852'0'0,"-7"-3"2429"0"0,7 3-3159 0 0,-1 0 1 0 0,1 0 0 0 0,0 0-1 0 0,-1 0 1 0 0,1 0 0 0 0,-1 0-1 0 0,1 0 1 0 0,-1 0-1 0 0,1 0 1 0 0,0 0 0 0 0,-1 0-1 0 0,1 0 1 0 0,0 1 0 0 0,-1-1-1 0 0,1 0 1 0 0,-1 0-1 0 0,1 0 1 0 0,0 1 0 0 0,-1-1-1 0 0,1 0 1 0 0,0 1 0 0 0,0-1-1 0 0,-1 0 1 0 0,1 1-1 0 0,0-1 1 0 0,0 0 0 0 0,-1 1-1 0 0,1-1 1 0 0,0 0-1 0 0,0 1 1 0 0,0-1-123 0 0,-1 2 193 0 0,4 9-83 0 0,1 12-40 0 0,-2-12-77 0 0,0 0 1 0 0,-1-1-1 0 0,0 3 7 0 0,-2-2-104 0 0,0 0 0 0 0,-1 1-1 0 0,-1-1 1 0 0,0 0-1 0 0,-1 5 105 0 0,-4 12-479 0 0,5-18 259 0 0,0 0 0 0 0,-1-1-1 0 0,0 1 1 0 0,-2 1 220 0 0,-9 24-622 0 0,8-21 401 0 0,5-12 208 0 0,1 0 1 0 0,0-1-1 0 0,0 1 0 0 0,0 0 0 0 0,0 0 1 0 0,1-1-1 0 0,-1 1 0 0 0,0 0 0 0 0,1 0 0 0 0,-1 0 1 0 0,1 0-1 0 0,0 0 0 0 0,0 0 0 0 0,-1 0 1 0 0,1 0-1 0 0,1 0 0 0 0,-1 0 0 0 0,0 0 1 0 0,1 1 12 0 0,0 2-9 0 0,3 10 0 0 0,-9 13 24 0 0,5-26 21 0 0,0 0 0 0 0,0-1 1 0 0,-1 1-1 0 0,1 0 0 0 0,0 0 1 0 0,0-1-1 0 0,1 1 0 0 0,-1 0 0 0 0,0-1 1 0 0,1 1-1 0 0,-1 0 0 0 0,1-1 1 0 0,-1 1-1 0 0,1 0 0 0 0,0-1 0 0 0,-1 1 1 0 0,1-1-1 0 0,0 1 0 0 0,0-1 1 0 0,0 0-1 0 0,0 1 0 0 0,0-1 0 0 0,1 1-36 0 0,11 10 114 0 0,-8-9-98 0 0,-1-2 1 0 0,4 4 1 0 0,-1-1 0 0 0,0 2 1 0 0,0-1-1 0 0,0 1 0 0 0,-1 0 0 0 0,2 1-18 0 0,-6-4 8 0 0,1 0 1 0 0,-1 0-1 0 0,0 0 0 0 0,0 1 0 0 0,0-1 0 0 0,0 0 1 0 0,0 1-1 0 0,-1-1 0 0 0,0 1 0 0 0,0-1 0 0 0,0 1 1 0 0,0 0-1 0 0,0 0 0 0 0,-1-1 0 0 0,1 4-8 0 0,-2 4 23 0 0,0 1 0 0 0,-1-1 0 0 0,0 0 0 0 0,-1 0 0 0 0,0 0 0 0 0,-1 0 0 0 0,0-1 1 0 0,-1 1-1 0 0,0-1 0 0 0,-1 0 0 0 0,1 0 0 0 0,-2-1 0 0 0,0 0 0 0 0,-3 3-23 0 0,6-6 20 0 0,1 0 1 0 0,-1 0 0 0 0,1 0-1 0 0,-2 4-20 0 0,3-5 10 0 0,0 0-1 0 0,-1 0 0 0 0,0 0 0 0 0,0 0 0 0 0,0 0 0 0 0,0-1 0 0 0,-2 2-9 0 0,-15 14 2 0 0,9-7-130 0 0,-1-1 1 0 0,-1 0-1 0 0,0-1 0 0 0,-1 0 0 0 0,0-1 0 0 0,-14 8 128 0 0,8-5-208 0 0,17-10 158 0 0,0-1 0 0 0,0 1 1 0 0,0-1-1 0 0,0 0 0 0 0,0 0 0 0 0,-1-1 1 0 0,1 1-1 0 0,0-1 0 0 0,-4 2 50 0 0,5-3-85 0 0,12-3 15 0 0,32-10 81 0 0,-24 8 147 0 0,-1-1 0 0 0,12-5-158 0 0,-4 0 223 0 0,1 2 0 0 0,0 0-1 0 0,16-2-222 0 0,82-13 604 0 0,-21 4-107 0 0,77-14 319 0 0,-143 27-663 0 0,-9 2 7 0 0,0-1-1 0 0,4-3-159 0 0,-1-1 191 0 0,0 2 0 0 0,31-5-191 0 0,-46 10 41 0 0,-1-1 0 0 0,0 0 1 0 0,3-2-42 0 0,0 0 56 0 0,-9 1-1326 0 0,-9 5 498 0 0</inkml:trace>
  <inkml:trace contextRef="#ctx0" brushRef="#br0" timeOffset="-92929.003">11194 8983 11976 0 0,'0'0'922'0'0,"2"-1"-600"0"0,14-14 357 0 0,-12 10-217 0 0,1 1 0 0 0,-1 0-1 0 0,1 0 1 0 0,1 0-1 0 0,-1 0 1 0 0,4-1-462 0 0,10-3 693 0 0,1 1 0 0 0,-1 1 0 0 0,1 1-1 0 0,0 1 1 0 0,3 0-693 0 0,38-9 686 0 0,-36 9-564 0 0,0 0-1 0 0,0 2 1 0 0,0 1-1 0 0,9 1-121 0 0,-32 0 1 0 0,0 0-117 0 0,-2 0-60 0 0,0 0-16 0 0,0 0-192 0 0,0 0-779 0 0,-1 1-335 0 0,-7 2-63 0 0</inkml:trace>
  <inkml:trace contextRef="#ctx0" brushRef="#br0" timeOffset="-92394.872">11290 8749 8288 0 0,'0'0'638'0'0,"0"-1"-414"0"0,0-1-49 0 0,0 2 596 0 0,0 0 250 0 0,0 0 47 0 0,0 0-36 0 0,0 0-196 0 0,0 0-89 0 0,0 0-13 0 0,0 0-688 0 0,0-1 1 0 0,1 1-1 0 0,-1 0 0 0 0,0 0 0 0 0,1 0 0 0 0,-1 0 1 0 0,0 0-1 0 0,0 0 0 0 0,1 0 0 0 0,-1 0 1 0 0,0 0-1 0 0,0 0 0 0 0,1 0 0 0 0,-1 0 0 0 0,0 0 1 0 0,0 0-1 0 0,1 0 0 0 0,-1 0 0 0 0,0 0 0 0 0,1 0 1 0 0,-1 1-1 0 0,0-1 0 0 0,0 0 0 0 0,0 0 1 0 0,1 0-1 0 0,-1 0 0 0 0,0 0 0 0 0,0 1 0 0 0,1-1 1 0 0,-1 0-1 0 0,0 0 0 0 0,0 0 0 0 0,0 1 0 0 0,0-1-46 0 0,9 7 350 0 0,-7-5-300 0 0,-1 0 0 0 0,0 0 0 0 0,0 1 0 0 0,0-1-1 0 0,0 1 1 0 0,0-1 0 0 0,-1 1 0 0 0,1-1-1 0 0,-1 1 1 0 0,1-1 0 0 0,-1 1 0 0 0,0-1-1 0 0,0 1 1 0 0,0 0 0 0 0,-1-1 0 0 0,1 3-50 0 0,-3 8 187 0 0,1-1 1 0 0,-5 13-188 0 0,2-10 83 0 0,-9 28 203 0 0,-16 33-286 0 0,5-12 59 0 0,9-32-59 0 0,12-25 0 0 0,1 0 0 0 0,0 0 0 0 0,0 0 0 0 0,0 0 0 0 0,0 4 0 0 0,3-11 0 0 0,0 1 0 0 0,0-1 0 0 0,0 0 0 0 0,0 1 0 0 0,0-1 0 0 0,0 1 0 0 0,0-1 0 0 0,0 1 0 0 0,0-1 0 0 0,0 1 0 0 0,0-1 0 0 0,0 1 0 0 0,0-1 0 0 0,0 1 0 0 0,0-1 0 0 0,1 1 0 0 0,-1-1 0 0 0,0 1 0 0 0,0-1 0 0 0,1 0 0 0 0,0 1 0 0 0,0 0 0 0 0,0 0 0 0 0,0-1 0 0 0,0 1 0 0 0,0-1 0 0 0,0 1 0 0 0,1-1 0 0 0,-1 0 0 0 0,0 1 0 0 0,0-1 0 0 0,1 0 0 0 0,-1 0 0 0 0,0 0 0 0 0,0 0 0 0 0,1 0 0 0 0,-1 0 0 0 0,0 0 0 0 0,0 0 0 0 0,1 0 0 0 0,-1-1 0 0 0,32-7 0 0 0,-23 5 0 0 0,44-14 0 0 0,12-4 0 0 0,-45 21 0 0 0,-21 0 1 0 0,1-1-1 0 0,-1 1 0 0 0,0 0 0 0 0,0 0 0 0 0,1 0 1 0 0,-1 0-1 0 0,0 0 0 0 0,1 0 0 0 0,-1 0 0 0 0,0 1 1 0 0,1-1-1 0 0,-1 0 0 0 0,0 0 0 0 0,1 0 0 0 0,-1 0 1 0 0,0 0-1 0 0,0 0 0 0 0,1 0 0 0 0,-1 1 0 0 0,0-1 1 0 0,0 0-1 0 0,1 0 0 0 0,-1 0 0 0 0,0 1 0 0 0,0-1 0 0 0,0 0 1 0 0,1 0-1 0 0,-1 1 0 0 0,0-1 0 0 0,0 0 0 0 0,0 0 1 0 0,0 1-1 0 0,0-1 0 0 0,1 0 0 0 0,-1 1 0 0 0,0-1 1 0 0,0 0-1 0 0,0 1 0 0 0,0-1 0 0 0,0 0 0 0 0,0 0 1 0 0,0 1-1 0 0,0-1 0 0 0,0 0 0 0 0,0 1 0 0 0,0-1 1 0 0,-1 1-1 0 0,-3 9 44 0 0,-6 4-44 0 0,0 0 0 0 0,0 0 0 0 0,-2-1 0 0 0,-5 5 0 0 0,0-3-40 0 0,-22 21-38 0 0,-6 0 78 0 0,37-30 0 0 0,-1 1 0 0 0,1 0 0 0 0,0 1 0 0 0,1 0 0 0 0,-1 0 0 0 0,-2 5 0 0 0,10-13 0 0 0,-1 1 0 0 0,1-1 0 0 0,0 0 0 0 0,0 0 0 0 0,0 0 0 0 0,0 1 0 0 0,-1-1 0 0 0,1 0 0 0 0,0 0 0 0 0,0 1 0 0 0,0-1 0 0 0,0 0 0 0 0,0 0 0 0 0,0 1 0 0 0,0-1 0 0 0,0 0 0 0 0,-1 0 0 0 0,1 1 0 0 0,0-1 0 0 0,0 0 0 0 0,0 0 0 0 0,0 1 0 0 0,0-1 0 0 0,1 0 0 0 0,-1 0 0 0 0,0 1 0 0 0,0-1 0 0 0,0 0 0 0 0,0 1 0 0 0,0-1 0 0 0,0 0 0 0 0,2 2 0 0 0,1-1 0 0 0,-1 0 0 0 0,0 0 0 0 0,1 0 0 0 0,-1 0 0 0 0,1 0 0 0 0,-1-1 0 0 0,1 1 0 0 0,0-1 0 0 0,-1 0 0 0 0,1 1 0 0 0,-1-1 0 0 0,1 0 0 0 0,1-1 0 0 0,39-3 0 0 0,-23-1 14 0 0,0-1-1 0 0,0-1 0 0 0,-1 0 0 0 0,-1-2 0 0 0,10-5-13 0 0,36-16 10 0 0,-56 27-5 0 0,-1 0 0 0 0,0-1 0 0 0,-1 0 0 0 0,1 0 0 0 0,-1-1 0 0 0,0 0 0 0 0,0 0 0 0 0,0 0-1 0 0,0-1-4 0 0,-4 4-83 0 0,0 0-1 0 0,-1 0 0 0 0,1 0 0 0 0,-1 0 0 0 0,0 0 0 0 0,0-1 1 0 0,1 1-1 0 0,-1 0 0 0 0,-1 0 0 0 0,1-1 0 0 0,0 0 84 0 0,-1 2-95 0 0,0 0-1 0 0,0 0 0 0 0,0 0 0 0 0,0 0 1 0 0,0 0-1 0 0,0 0 0 0 0,0 0 1 0 0,0 0-1 0 0,0 0 0 0 0,-1 0 0 0 0,1 0 1 0 0,0 0-1 0 0,-1 0 0 0 0,1 0 1 0 0,-1 1-1 0 0,1-1 0 0 0,-1 0 1 0 0,1 0-1 0 0,-1 0 0 0 0,0 0 0 0 0,1 1 1 0 0,-1-1-1 0 0,0 0 0 0 0,0 1 1 0 0,1-1-1 0 0,-2 0 96 0 0,-12-7-1317 0 0,1 0 0 0 0,-1 1 0 0 0,-12-4 1317 0 0,0-1-1434 0 0,14 6 923 0 0,4 2 498 0 0,-1-1 0 0 0,1 2 0 0 0,-1-1 0 0 0,0 1 0 0 0,0 0 0 0 0,0 1 0 0 0,0 0 0 0 0,-3 0 13 0 0,10 2 627 0 0,2 0 79 0 0,0 0 20 0 0,0 0-24 0 0,0 0-106 0 0,0 0-48 0 0,0 0-10 0 0,0 0-1 0 0,0 0 6 0 0,0 0 1 0 0,0 0 0 0 0,1 2-17 0 0,3 7-130 0 0,-1-3-207 0 0,-1 0-1 0 0,1 1 0 0 0,-1-1 1 0 0,0 1-1 0 0,0-1 1 0 0,-1 1-1 0 0,0 0 0 0 0,0-1 1 0 0,-1 2-190 0 0,-2 55 648 0 0,-3 1 1 0 0,-3-1-1 0 0,-3 3-648 0 0,1-16-181 0 0,-6 33 327 0 0,13-25-6096 0 0,3-39-455 0 0</inkml:trace>
  <inkml:trace contextRef="#ctx0" brushRef="#br0" timeOffset="-92012.465">11897 8926 13448 0 0,'0'0'298'0'0,"0"0"46"0"0,0 0 24 0 0,1-1-37 0 0,50-28 474 0 0,-39 23-98 0 0,1 1 8 0 0,-1-1-1 0 0,1 2 1 0 0,1 0-715 0 0,0 0 318 0 0,48-12 1214 0 0,4-5-1532 0 0,-55 16 49 0 0,-1 1-1 0 0,1-2 0 0 0,-1 0 1 0 0,4-3-49 0 0,-5 3-4 0 0,8-10-382 0 0,-13 10-5245 0 0,-8-1-589 0 0</inkml:trace>
  <inkml:trace contextRef="#ctx0" brushRef="#br0" timeOffset="-91608.148">11975 8596 8752 0 0,'0'0'673'0'0,"-2"-1"-437"0"0,-3-2-49 0 0,4 2 639 0 0,1 1 273 0 0,0 0 48 0 0,0 0-47 0 0,0 0-219 0 0,0 0-96 0 0,0 0-17 0 0,0 0-40 0 0,4 13 384 0 0,3 2-665 0 0,-1 0-1 0 0,0 0 1 0 0,-1 0 0 0 0,-1 1-1 0 0,2 12-446 0 0,0 35 739 0 0,-3 1 0 0 0,-3 43-739 0 0,-1-32 161 0 0,-2 46 27 0 0,-7 7-188 0 0,7-71 49 0 0,2-29-47 0 0,-1-1 0 0 0,-4 13-2 0 0,2-15-46 0 0,3-14-64 0 0,-1-1 1 0 0,0 0 0 0 0,-1 1 0 0 0,0-1 0 0 0,0 0 0 0 0,-1-1 0 0 0,0 1-1 0 0,-4 4 110 0 0,8-13-289 0 0,-2-1-47 0 0,-1-1 205 0 0,0 1-1 0 0,1-1 1 0 0,0 1 0 0 0,-1-1-1 0 0,1 0 1 0 0,-1 0 0 0 0,1 0-1 0 0,0 0 1 0 0,-1-1 0 0 0,1 1-1 0 0,0-1 1 0 0,0 1 0 0 0,0-1-1 0 0,0 1 1 0 0,1-1 0 0 0,-1 0-1 0 0,0 0 1 0 0,1 0 0 0 0,-1 0-1 0 0,1 0 1 0 0,0-1 0 0 0,-1 1-1 0 0,1 0 1 0 0,0-2 131 0 0,-5-10-618 0 0,0 0 0 0 0,1-1 0 0 0,-2-11 618 0 0,4 18-167 0 0,-6-30-290 0 0,1 0 1 0 0,0-20 456 0 0,11 29 976 0 0,-3 28-934 0 0,0 1 0 0 0,0-1 0 0 0,1 0 0 0 0,-1 1 0 0 0,0-1 0 0 0,1 1 0 0 0,-1-1 0 0 0,0 1 0 0 0,1-1 0 0 0,-1 1 0 0 0,0 0 0 0 0,1-1 0 0 0,-1 1 0 0 0,1-1 0 0 0,-1 1 0 0 0,1 0 0 0 0,0-1-42 0 0,0 0 136 0 0,2-2 84 0 0,0 0 0 0 0,1 0 0 0 0,-1 0 0 0 0,0 0 0 0 0,1 0 0 0 0,0 1 0 0 0,0-1 0 0 0,0 1 0 0 0,2-1-220 0 0,41-14 932 0 0,-11 5-528 0 0,98-43-12 0 0,-127 51-623 0 0,0 0-1 0 0,-1 0 1 0 0,1-1 0 0 0,-1 0-1 0 0,1 0 1 0 0,-1 0 0 0 0,-1-1-1 0 0,1 0 232 0 0,10-10-6643 0 0</inkml:trace>
  <inkml:trace contextRef="#ctx0" brushRef="#br0" timeOffset="-90927.13">12510 8400 13360 0 0,'0'0'612'0'0,"0"0"-15"0"0,-2 2-382 0 0,-1 0-9 0 0,1 1 1 0 0,-1-1-1 0 0,1 1 1 0 0,0 0-1 0 0,0 0 1 0 0,0 0 0 0 0,0 0-1 0 0,0 1 1 0 0,1-1-1 0 0,-1 0 1 0 0,1 1-1 0 0,0-1 1 0 0,0 1 0 0 0,0-1-1 0 0,1 1 1 0 0,-1 2-207 0 0,-18 88 1206 0 0,13-59-2664 0 0,-1 0 0 0 0,-10 26 1458 0 0,9-30-1702 0 0,5-23 1358 0 0,0 1 0 0 0,0-1 0 0 0,-1 0 1 0 0,0-1-1 0 0,0 1 0 0 0,-1-1 0 0 0,0 0 0 0 0,0 0 0 0 0,-2 2 344 0 0,4-6-253 0 0,3-3 223 0 0,0 1 1 0 0,-1 0 0 0 0,1-1-1 0 0,-1 1 1 0 0,1-1-1 0 0,-1 1 1 0 0,1-1 0 0 0,-1 1-1 0 0,1-1 1 0 0,-1 1-1 0 0,1-1 1 0 0,-1 0 0 0 0,0 1-1 0 0,1-1 1 0 0,-1 0-1 0 0,0 0 1 0 0,1 1 0 0 0,-2-1 29 0 0,7-12 520 0 0,-2 5-430 0 0,-1 4 85 0 0,-1-1 0 0 0,1 1 0 0 0,0 0 1 0 0,0-1-1 0 0,0 1 0 0 0,1 0 0 0 0,-1 0 0 0 0,1 1 0 0 0,0-1-175 0 0,12-13 1013 0 0,-12 13-749 0 0,0-1 0 0 0,0 1 0 0 0,1 0 1 0 0,-1 0-1 0 0,1 0 0 0 0,1-1-264 0 0,22-15 1436 0 0,-21 15-1106 0 0,0 0-1 0 0,-1 0 0 0 0,1 0 0 0 0,7-2-329 0 0,-8 2 280 0 0,-5 3-269 0 0,0 1-1 0 0,0 0 1 0 0,0 0-1 0 0,1-1 1 0 0,-1 1 0 0 0,0 0-1 0 0,0 0 1 0 0,0 0-1 0 0,1-1 1 0 0,-1 1-1 0 0,0 0 1 0 0,0 0 0 0 0,0 0-1 0 0,1 0 1 0 0,-1 0-1 0 0,0-1 1 0 0,1 1-1 0 0,-1 0 1 0 0,0 0 0 0 0,0 0-1 0 0,1 0 1 0 0,-1 0-1 0 0,0 0 1 0 0,0 0-1 0 0,1 0 1 0 0,-1 0 0 0 0,0 0-1 0 0,1 0 1 0 0,-1 0-1 0 0,0 0 1 0 0,0 0-1 0 0,1 0-10 0 0,7 3 78 0 0,-6-2-8 0 0,-2 7 13 0 0,0-4-78 0 0,-1 0-1 0 0,1 0 0 0 0,-1 0 1 0 0,0 0-1 0 0,-1 0 1 0 0,1 0-1 0 0,-1-1 1 0 0,1 1-1 0 0,-1 0 1 0 0,0-1-1 0 0,-1 1 1 0 0,1-1-1 0 0,-2 2-4 0 0,-7 9-24 0 0,-2 0 0 0 0,-6 5 24 0 0,2-2-29 0 0,-2 2 34 0 0,-13 8-5 0 0,14-12-58 0 0,-15 17 58 0 0,32-31-4 0 0,0 0 0 0 0,0 0 0 0 0,-1 0 0 0 0,1 0-1 0 0,1 0 1 0 0,-1 0 0 0 0,0 0 0 0 0,0 1 0 0 0,0-1 0 0 0,1 0 0 0 0,-1 1 0 0 0,0-1-1 0 0,1 0 1 0 0,-1 1 0 0 0,1-1 0 0 0,0 1 0 0 0,-1-1 0 0 0,1 1 0 0 0,0-1 0 0 0,0 1 0 0 0,0-1-1 0 0,0 1 1 0 0,0-1 0 0 0,1 1 4 0 0,-1-1-7 0 0,1 0 0 0 0,-1 0 0 0 0,1 0 0 0 0,0 0 0 0 0,-1 0 0 0 0,1 0 0 0 0,0 0 0 0 0,0 0 0 0 0,0 0-1 0 0,0-1 1 0 0,0 1 0 0 0,0 0 0 0 0,1 0 7 0 0,25 9-49 0 0,-14-7 45 0 0,1 0 1 0 0,0-1-1 0 0,6-1 4 0 0,25 4 0 0 0,-44-4 1 0 0,-1-1 0 0 0,0 0 0 0 0,1 0 0 0 0,-1 0 0 0 0,1 0 0 0 0,-1 0 0 0 0,1 0 0 0 0,-1 1 0 0 0,0-1 0 0 0,1 0 0 0 0,-1 0-1 0 0,1 1 1 0 0,-1-1 0 0 0,0 0 0 0 0,1 1 0 0 0,-1-1 0 0 0,0 0 0 0 0,1 1 0 0 0,-1-1 0 0 0,0 0 0 0 0,0 1 0 0 0,1-1 0 0 0,-1 0-1 0 0,0 1 1 0 0,0-1 0 0 0,0 1 0 0 0,0-1 0 0 0,0 1 0 0 0,1-1 0 0 0,-1 1 0 0 0,0-1 0 0 0,0 0 0 0 0,0 1 0 0 0,0-1 0 0 0,0 1 0 0 0,0-1-1 0 0,0 1 1 0 0,0-1 0 0 0,-1 1 0 0 0,1-1 0 0 0,0 1 0 0 0,0-1 0 0 0,0 0 0 0 0,0 1 0 0 0,-1-1 0 0 0,1 1 0 0 0,0-1 0 0 0,0 0-1 0 0,-1 1 1 0 0,1-1 0 0 0,0 0 0 0 0,-1 1 0 0 0,1-1 0 0 0,0 0 0 0 0,-1 1 0 0 0,1-1 0 0 0,0 0 0 0 0,-1 0-1 0 0,-6 8 17 0 0,0-1 0 0 0,-1-1 1 0 0,0 0-1 0 0,0 0 0 0 0,0 0 1 0 0,-1-1-1 0 0,-2 1-17 0 0,-18 8-136 0 0,-19 6 136 0 0,-19 8-95 0 0,50-20 95 0 0,0-1 0 0 0,-1 0 0 0 0,0-2 0 0 0,0 0 0 0 0,-11 2 0 0 0,18-4 14 0 0,9-2 50 0 0,2-1 2 0 0,2-3-49 0 0,0 1 0 0 0,1 0 0 0 0,-1 0 0 0 0,0 0 0 0 0,1 1 0 0 0,0-1 0 0 0,-1 1 0 0 0,1-1 0 0 0,1 0-17 0 0,6-3 63 0 0,7-5 70 0 0,1 0-1 0 0,1 2 0 0 0,0 0 0 0 0,5-1-132 0 0,81-22 428 0 0,-32 11-97 0 0,299-78 664 0 0,-285 82-1168 0 0,-85 16-901 0 0,-2 0-3848 0 0,0 0-1647 0 0</inkml:trace>
  <inkml:trace contextRef="#ctx0" brushRef="#br0" timeOffset="-90578.145">12424 9043 9216 0 0,'0'0'421'0'0,"0"-1"-12"0"0,3-38 2970 0 0,-3 38-1594 0 0,0 1-158 0 0,0 0-747 0 0,0 0-326 0 0,0 0-66 0 0,0 0-49 0 0,0 0-172 0 0,-2 2-71 0 0,-16 29 156 0 0,-14 24-198 0 0,25-39-119 0 0,-9 17 143 0 0,-9 28-178 0 0,21-51 16 0 0,1 0 0 0 0,0 1 0 0 0,1-1 0 0 0,0 1 0 0 0,1-1 0 0 0,0 1 1 0 0,1 0-1 0 0,0 4-16 0 0,2 10 8 0 0,-2-15-7 0 0,1 0-1 0 0,-1 0 0 0 0,2-1 0 0 0,0 1 1 0 0,0 0-1 0 0,0-1 0 0 0,1 1 0 0 0,1-1 0 0 0,0 2 0 0 0,6 7 0 0 0,-7-11 0 0 0,1 1 0 0 0,0 0 0 0 0,1-1 0 0 0,0 0 0 0 0,0 0 0 0 0,6 5 0 0 0,-5-6-3 0 0,0-1-1 0 0,1 0 0 0 0,-1 0 0 0 0,1 0 0 0 0,0 0 0 0 0,4 1 4 0 0,-6-4-27 0 0,-1 0 0 0 0,1-1 1 0 0,-1 1-1 0 0,1-1 0 0 0,-1 0 0 0 0,1 0 0 0 0,0 0 0 0 0,0 0 1 0 0,0-1-1 0 0,-1 0 0 0 0,1 0 0 0 0,1-1 27 0 0,-3 1-71 0 0,-1-1 1 0 0,1 1-1 0 0,-1-1 0 0 0,0 0 1 0 0,1 0-1 0 0,-1 0 0 0 0,0 0 1 0 0,1-1-1 0 0,-1 1 0 0 0,0-1 1 0 0,0 1-1 0 0,0-1 0 0 0,0 0 1 0 0,0 0-1 0 0,0-1 71 0 0,4-4-955 0 0,-1 0 0 0 0,1-1 0 0 0,1-5 955 0 0,2-2-1513 0 0</inkml:trace>
  <inkml:trace contextRef="#ctx0" brushRef="#br0" timeOffset="-90242.03">12591 9209 10512 0 0,'0'0'480'0'0,"0"0"-11"0"0,0 0-158 0 0,0 0 445 0 0,0 0 225 0 0,0 0 47 0 0,0 8 613 0 0,-8 35-110 0 0,6-32-1378 0 0,0-1-1 0 0,-1 0 1 0 0,0 0 0 0 0,-1-1 0 0 0,0 1 0 0 0,-5 8-153 0 0,5-9 40 0 0,-5 10-12 0 0,-1 0-1 0 0,0-1 1 0 0,-2 0 0 0 0,0-1-1 0 0,-1 0 1 0 0,0-1-1 0 0,-2 1-27 0 0,-2-1-160 0 0,-1-1-1 0 0,0 0 0 0 0,-1-1 1 0 0,0-1-1 0 0,-1-1 0 0 0,-1 0 1 0 0,0-2-1 0 0,-15 5 161 0 0,23-10-284 0 0,9-3 59 0 0,0 0 0 0 0,0 0 0 0 0,0-1 0 0 0,0 0 0 0 0,0 0 0 0 0,-1 0 0 0 0,1 0 0 0 0,0 0 0 0 0,-1-1 0 0 0,1 0 0 0 0,0 0 0 0 0,-1 0 0 0 0,-2-1 225 0 0,-6-2-1205 0 0,1-1 1 0 0,-1 0 0 0 0,-3-2 1204 0 0,12 4-259 0 0,0 0 1 0 0,0 0 0 0 0,1 0-1 0 0,-1-1 1 0 0,0 1 0 0 0,1-1-1 0 0,0 0 1 0 0,0 0 0 0 0,0 0-1 0 0,0 0 1 0 0,0-1 0 0 0,-1-2 258 0 0,3 4 15 0 0,0 0 0 0 0,1 1 0 0 0,-1-1 1 0 0,1 0-1 0 0,-1 0 0 0 0,1 1 0 0 0,0-1 0 0 0,-1 0 0 0 0,1 0 1 0 0,0 0-1 0 0,0 0 0 0 0,0 1 0 0 0,1-1 0 0 0,-1 0 1 0 0,0 0-1 0 0,1 0 0 0 0,-1 1 0 0 0,1-1 0 0 0,-1 0 0 0 0,1 1 1 0 0,0-1-1 0 0,0 0 0 0 0,0 1 0 0 0,0-1 0 0 0,0 0-15 0 0,5-6 380 0 0,0 0 1 0 0,1 1-1 0 0,0-1 0 0 0,2-1-380 0 0,0 0 465 0 0,10-11 305 0 0,0 2-1 0 0,1 0 1 0 0,1 1-1 0 0,1 0 1 0 0,0 2-1 0 0,1 1 1 0 0,3 0-770 0 0,63-30 1421 0 0,1 5 1 0 0,45-11-1422 0 0,-69 27-464 0 0,-21 7-4081 0 0,-13 3-1141 0 0</inkml:trace>
  <inkml:trace contextRef="#ctx0" brushRef="#br0" timeOffset="-87392.076">11277 9809 11400 0 0,'0'0'521'0'0,"0"0"-10"0"0,0 0-225 0 0,0 0 252 0 0,0 0 144 0 0,1 2 29 0 0,12 24 1073 0 0,-9-18-1407 0 0,0-1 1 0 0,0 1-1 0 0,-1 0 0 0 0,2 6-377 0 0,2 11 18 0 0,-4-14-18 0 0,0 1 0 0 0,0-1-1 0 0,-1 4 1 0 0,-1-6 119 0 0,1 3-647 0 0,-1 0 0 0 0,0-1 0 0 0,0 1 0 0 0,-2 0-1 0 0,1-1 1 0 0,-1 1 0 0 0,-1 0 0 0 0,-1 2 528 0 0,-2 2-1485 0 0</inkml:trace>
  <inkml:trace contextRef="#ctx0" brushRef="#br0" timeOffset="-87060.914">10975 10193 8288 0 0,'0'0'381'0'0,"0"0"-6"0"0,2-1-55 0 0,152-37 7162 0 0,-78 16-6433 0 0,-39 15-682 0 0,-3 1-131 0 0,-2-1 0 0 0,11-5-236 0 0,-36 10-157 0 0,0-1 0 0 0,-1 1 0 0 0,1 1 0 0 0,0 0 0 0 0,0 0 0 0 0,1 0 0 0 0,-1 0 0 0 0,0 1 0 0 0,0 1-1 0 0,2-1 158 0 0,-9 0-6171 0 0</inkml:trace>
  <inkml:trace contextRef="#ctx0" brushRef="#br0" timeOffset="-86705.018">10972 10253 13328 0 0,'0'0'612'0'0,"0"0"-15"0"0,0 10 1723 0 0,-2 50-503 0 0,1-54-1748 0 0,1 0-1 0 0,-1-1 1 0 0,-1 1 0 0 0,1-1-1 0 0,-1 0 1 0 0,-2 5-69 0 0,-3 9 148 0 0,-13 33 51 0 0,13-37-141 0 0,0 0 1 0 0,2 0 0 0 0,-2 6-59 0 0,0 8 28 0 0,-2-1 0 0 0,-1-1 0 0 0,-7 14-28 0 0,-43 76-135 0 0,34-67-214 0 0,6-14-276 0 0,2-5-4609 0 0,13-15-508 0 0</inkml:trace>
  <inkml:trace contextRef="#ctx0" brushRef="#br0" timeOffset="-86353.45">11045 10354 9216 0 0,'0'0'421'0'0,"0"0"-12"0"0,2 2-58 0 0,3 2 229 0 0,0 0 0 0 0,1-1 0 0 0,-1 1 0 0 0,1-1 0 0 0,0 0 0 0 0,0 0 0 0 0,0-1 1 0 0,0 0-1 0 0,0 0 0 0 0,1 0 0 0 0,-1-1 0 0 0,1 0 0 0 0,-1 0 0 0 0,6 0-580 0 0,10-1 408 0 0,0-2 1 0 0,0 0-1 0 0,18-4-408 0 0,-19 2 308 0 0,1 2-1 0 0,-1 0 0 0 0,21 1-307 0 0,-42 1 4 0 0,0 0 0 0 0,1 0 1 0 0,-1 0-1 0 0,0 0 0 0 0,1 0 0 0 0,-1 0 1 0 0,0 0-1 0 0,1 0 0 0 0,-1 0 1 0 0,0 1-1 0 0,1-1 0 0 0,-1 0 0 0 0,0 0 1 0 0,1 0-1 0 0,-1 0 0 0 0,0 1 1 0 0,0-1-1 0 0,1 0 0 0 0,-1 0 0 0 0,0 1 1 0 0,0-1-1 0 0,0 0 0 0 0,1 0 1 0 0,-1 1-1 0 0,0-1 0 0 0,0 0 0 0 0,0 1 1 0 0,0-1-1 0 0,0 0 0 0 0,1 0 0 0 0,-1 1 1 0 0,0-1-1 0 0,0 0 0 0 0,0 1 1 0 0,0-1-1 0 0,0 0 0 0 0,0 1 0 0 0,0-1 1 0 0,0 1-1 0 0,0-1 0 0 0,0 0 1 0 0,0 1-1 0 0,0-1 0 0 0,-1 0 0 0 0,1 0 1 0 0,0 1-1 0 0,0-1 0 0 0,0 0 1 0 0,0 1-1 0 0,-1-1-4 0 0,-8 18 66 0 0,8-17-57 0 0,-14 20 30 0 0,0 0-1 0 0,-14 13-38 0 0,11-11-31 0 0,13-16-81 0 0,0 0 0 0 0,-1-1 1 0 0,-4 5 111 0 0,-69 57-3407 0 0,63-55 1209 0 0,3-2-3446 0 0</inkml:trace>
  <inkml:trace contextRef="#ctx0" brushRef="#br0" timeOffset="-85935.64">11045 10537 456 0 0,'0'0'2259'0'0,"0"0"278"0"0,17-3 7499 0 0,-15 3-9961 0 0,0 0 1 0 0,0 0-1 0 0,0 1 1 0 0,0-1 0 0 0,0 1-1 0 0,0 0 1 0 0,-1-1-1 0 0,1 1 1 0 0,0 0 0 0 0,0 0-1 0 0,-1 0 1 0 0,1 0-1 0 0,-1 1 1 0 0,1-1 0 0 0,-1 0-1 0 0,1 1 1 0 0,-1-1-1 0 0,0 1 1 0 0,0-1-1 0 0,1 2-75 0 0,-1-2 10 0 0,0 0-1 0 0,0 0 0 0 0,0 0 0 0 0,0 0 0 0 0,0 0 0 0 0,-1 1 0 0 0,1-1 0 0 0,0 0 0 0 0,-1 1 0 0 0,1-1 0 0 0,-1 0 1 0 0,0 1-1 0 0,1-1 0 0 0,-1 1 0 0 0,0-1 0 0 0,0 1 0 0 0,0-1-9 0 0,1 3 5 0 0,-1-2-5 0 0,0 0 0 0 0,0 0 0 0 0,0-1-1 0 0,0 1 1 0 0,0 0 0 0 0,0-1 0 0 0,-1 1-1 0 0,1 0 1 0 0,0-1 0 0 0,-1 1 0 0 0,0 0-1 0 0,1-1 1 0 0,-1 1 0 0 0,0-1 0 0 0,0 1 0 0 0,-17 25-125 0 0,9-14-232 0 0,3-4 21 0 0,-1 0-1 0 0,0-1 0 0 0,-1 0 1 0 0,1 0-1 0 0,-2 0 0 0 0,1-1 1 0 0,-1-1-1 0 0,0 1 0 0 0,0-2 1 0 0,0 1-1 0 0,-1-1 0 0 0,0 0 1 0 0,0-1-1 0 0,-1 0 337 0 0,7-3-105 0 0,8-6 45 0 0,47-30 712 0 0,1-2 504 0 0,60-32 789 0 0,-104 64-1804 0 0,1 1 1 0 0,0 1-1 0 0,0-1 1 0 0,0 1-1 0 0,3 0-141 0 0,18-6 269 0 0,-20 5-162 0 0,1 1 1 0 0,-1 0-1 0 0,1 0 0 0 0,8 0-107 0 0,-17 3 12 0 0,1-1 0 0 0,-1 1 0 0 0,1 0 0 0 0,-1 0 0 0 0,1 0 0 0 0,-1 0-1 0 0,1 0 1 0 0,-1 1 0 0 0,1-1 0 0 0,-1 1 0 0 0,0 0 0 0 0,1-1 0 0 0,-1 1 0 0 0,0 0-1 0 0,1 1 1 0 0,-1-1 0 0 0,0 0 0 0 0,0 1 0 0 0,0-1 0 0 0,0 1 0 0 0,0-1-1 0 0,1 3-11 0 0,-2-3 14 0 0,-1 1 0 0 0,1-1-1 0 0,-1 0 1 0 0,0 1 0 0 0,0-1-1 0 0,1 1 1 0 0,-1-1 0 0 0,0 0-1 0 0,0 1 1 0 0,-1-1 0 0 0,1 1-1 0 0,0 0-13 0 0,-1 4 122 0 0,0 2-71 0 0,0-1 0 0 0,-1 1 0 0 0,0 0 0 0 0,-1-1 0 0 0,0 1 0 0 0,0-1 0 0 0,0 0 0 0 0,-1 0-1 0 0,-4 6-50 0 0,4-7-30 0 0,-3 8 33 0 0,-2 0 0 0 0,0 0 0 0 0,0-1 0 0 0,-1 0-1 0 0,-11 9-2 0 0,-35 39 64 0 0,46-52-118 0 0,7-6 3 0 0,0 0 0 0 0,0 0 0 0 0,0-1 0 0 0,0 1 0 0 0,0-1 0 0 0,-1 0 1 0 0,1 1-1 0 0,-1-2 0 0 0,0 1 0 0 0,1 0 0 0 0,-1-1 0 0 0,0 1 0 0 0,0-1 0 0 0,0 0 0 0 0,0-1 0 0 0,0 1 0 0 0,-4 0 51 0 0,7-1-11 0 0,-27-2-730 0 0,27 2 694 0 0,-1 0 0 0 0,1-1 0 0 0,0 1 0 0 0,0 0 0 0 0,-1-1 0 0 0,1 1 0 0 0,0-1-1 0 0,0 1 1 0 0,-1-1 0 0 0,1 1 0 0 0,0-1 0 0 0,0 0 0 0 0,0 0 0 0 0,0 0 0 0 0,0 1 0 0 0,0-1 0 0 0,0 0 0 0 0,0 0 47 0 0,0-1-216 0 0,1 2 0 0 0,0-10-216 0 0,0 8 400 0 0,-1 2 24 0 0,1-1 0 0 0,0 0 0 0 0,0 0-1 0 0,0 0 1 0 0,0 1 0 0 0,-1-1 0 0 0,1 0-1 0 0,0 0 1 0 0,0 1 0 0 0,1-1 0 0 0,-1 0-1 0 0,0 0 1 0 0,0 0 0 0 0,0 1 0 0 0,0-1-1 0 0,1 0 1 0 0,-1 0 0 0 0,0 1 0 0 0,1-1 8 0 0,0-2-10 0 0,0 1-1 0 0,-1-1 1 0 0,2 1 0 0 0,-1 0 0 0 0,0-1 0 0 0,0 1 0 0 0,1 0 0 0 0,-1 0 0 0 0,1 0 0 0 0,-1 0 0 0 0,1 0 0 0 0,0 1 0 0 0,0-1 0 0 0,0 0 0 0 0,0 1 0 0 0,1-1 10 0 0,17-16 509 0 0,-16 17-349 0 0,0 0 0 0 0,0-1 0 0 0,1 1 0 0 0,-1 1 0 0 0,0-1 0 0 0,1 1-160 0 0,-3 0 48 0 0,0 0 1 0 0,-1 1-1 0 0,1-1 1 0 0,-1 1-1 0 0,1-1 1 0 0,-1 1 0 0 0,1-1-1 0 0,-1 1 1 0 0,0 0-1 0 0,1 0 1 0 0,-1 0-1 0 0,0 0 1 0 0,1 0 0 0 0,-1 0-1 0 0,0 0 1 0 0,0 0-1 0 0,0 0 1 0 0,0 1-1 0 0,0-1 1 0 0,0 0-1 0 0,-1 1 1 0 0,1-1 0 0 0,0 1-49 0 0,3 6 160 0 0,-1-1 0 0 0,0 0 0 0 0,1 8-160 0 0,-4-15 10 0 0,5 18 106 0 0,-1 0 0 0 0,-1 0 0 0 0,-1 0 0 0 0,-1 0-1 0 0,0 1 1 0 0,-1-1 0 0 0,-1 1-116 0 0,-3 20 61 0 0,-1 0-1 0 0,-9 29-60 0 0,7-43 242 0 0,-1 0 0 0 0,-7 16-242 0 0,14-40 27 0 0,1 0 0 0 0,-1 0-1 0 0,1 0 1 0 0,-1 0-1 0 0,1 0 1 0 0,-1 0 0 0 0,0 0-1 0 0,1 0 1 0 0,-1-1-1 0 0,0 1 1 0 0,0 0 0 0 0,0 0-1 0 0,0 0 1 0 0,0-1-1 0 0,0 1 1 0 0,0-1 0 0 0,0 1-1 0 0,0-1 1 0 0,0 1-1 0 0,0-1 1 0 0,0 1-1 0 0,0-1 1 0 0,0 0 0 0 0,0 0-1 0 0,0 0 1 0 0,-1 1-27 0 0,0-1 45 0 0,0-1 0 0 0,0 1 0 0 0,0 0-1 0 0,0 0 1 0 0,0-1 0 0 0,0 1 0 0 0,1-1 0 0 0,-1 0 0 0 0,0 0 0 0 0,0 1 0 0 0,1-1 0 0 0,-1 0-1 0 0,1 0 1 0 0,-2-2-45 0 0,-20-13 166 0 0,17 12-165 0 0,0-1 1 0 0,0 0-1 0 0,0 0 1 0 0,0 0 0 0 0,-2-4-2 0 0,-13-16-207 0 0,-1 0-1436 0 0,9 7-2518 0 0,1-2-1881 0 0</inkml:trace>
  <inkml:trace contextRef="#ctx0" brushRef="#br0" timeOffset="-85567.643">11793 10027 13824 0 0,'0'0'1061'0'0,"2"1"-692"0"0,1 0-287 0 0,-1 0-1 0 0,1 1 1 0 0,0-1 0 0 0,-1 1-1 0 0,1-1 1 0 0,-1 1-1 0 0,1 0 1 0 0,-1 0-1 0 0,0 0 1 0 0,0 0 0 0 0,0 1-1 0 0,0-1 1 0 0,0 0-1 0 0,0 1 1 0 0,-1-1 0 0 0,1 1-1 0 0,-1 0 1 0 0,0 0-1 0 0,1-1 1 0 0,-1 1 0 0 0,-1 0-1 0 0,1 0 1 0 0,0 0-1 0 0,-1 0 1 0 0,1 0-1 0 0,-1 0-81 0 0,1 18 191 0 0,0-13-189 0 0,-1-1 1 0 0,0 1-1 0 0,0-1 0 0 0,-1 3-2 0 0,0 43-2167 0 0,1-37 927 0 0</inkml:trace>
  <inkml:trace contextRef="#ctx0" brushRef="#br0" timeOffset="-85227.441">12005 9951 9216 0 0,'0'0'706'0'0,"1"-1"-463"0"0,2-1 210 0 0,0 1 0 0 0,0-1 0 0 0,-1 1 1 0 0,1 0-1 0 0,0 0 0 0 0,0 0 0 0 0,0 1 0 0 0,1-1 0 0 0,-1 1 0 0 0,0-1 0 0 0,0 1 1 0 0,0 0-1 0 0,0 0 0 0 0,2 1-453 0 0,1-1-128 0 0,-5 0 136 0 0,-1 0 0 0 0,1 0 0 0 0,0 0 0 0 0,-1 0-1 0 0,1 0 1 0 0,-1 0 0 0 0,1 0 0 0 0,-1 1 0 0 0,1-1 0 0 0,-1 0 0 0 0,1 0 0 0 0,0 1 0 0 0,-1-1 0 0 0,0 0 0 0 0,1 1 0 0 0,-1-1-1 0 0,1 0 1 0 0,-1 1 0 0 0,1-1 0 0 0,-1 1 0 0 0,0-1 0 0 0,1 1 0 0 0,-1-1 0 0 0,0 0 0 0 0,1 1 0 0 0,-1 0 0 0 0,0-1 0 0 0,0 1-1 0 0,1-1 1 0 0,-1 1 0 0 0,0-1 0 0 0,0 1 0 0 0,0-1-8 0 0,1 21 24 0 0,-2-15 11 0 0,1 0-29 0 0,-2 0 1 0 0,1-1 0 0 0,-1 1-1 0 0,1 0 1 0 0,-1-1-1 0 0,-1 1 1 0 0,1-1-1 0 0,-1 0 1 0 0,0 0 0 0 0,-2 3-7 0 0,-10 18-13 0 0,7-10-69 0 0,-1-1 0 0 0,-1 0 0 0 0,-1-1 0 0 0,0 0 0 0 0,-2 1 82 0 0,-14 18-158 0 0,15-17 45 0 0,0 0 0 0 0,-2-2 1 0 0,-12 12 112 0 0,-51 47-274 0 0,70-68 389 0 0,1 1 0 0 0,0 0-1 0 0,0 1 1 0 0,0-1 0 0 0,1 1-1 0 0,0 0 1 0 0,0 1-1 0 0,-3 6-114 0 0,12-14 98 0 0,12 0-41 0 0,-1 0 0 0 0,1-1 0 0 0,0-1 0 0 0,-1-1 0 0 0,11-3-57 0 0,3-3 50 0 0,0 0 0 0 0,20-11-50 0 0,-2 1-165 0 0,-15 4-1292 0 0,-15 7-4071 0 0</inkml:trace>
  <inkml:trace contextRef="#ctx0" brushRef="#br0" timeOffset="-84787.294">11634 10629 9672 0 0,'6'-7'2266'0'0,"15"-8"-419"0"0,139-73 2899 0 0,-152 84-4633 0 0,1 1 0 0 0,-1 0 0 0 0,6-1-113 0 0,6-2 153 0 0,-11 4-120 0 0,-1 0 0 0 0,0 1 0 0 0,1 0 0 0 0,-1 0 0 0 0,1 1 0 0 0,5 0-33 0 0,-10 0 2 0 0,4 1-2 0 0,-3 5 0 0 0,-5-4 0 0 0,1-1-1 0 0,-1 1 1 0 0,0 0-1 0 0,1 0 0 0 0,-1 0 1 0 0,0 0-1 0 0,0 0 0 0 0,0-1 1 0 0,-1 1-1 0 0,1 0 0 0 0,0 0 1 0 0,-1 0-1 0 0,1-1 1 0 0,-1 1-1 0 0,1 0 0 0 0,-1 0 1 0 0,0-1-1 0 0,0 2 1 0 0,-3 4-90 0 0,1 0 1 0 0,-1 1-1 0 0,-5 4 90 0 0,-15 16-248 0 0,16-20 202 0 0,0 0 0 0 0,0 1 0 0 0,1 0 0 0 0,0 2 46 0 0,2-4-10 0 0,1 0-44 0 0,5-4 1 0 0,2 1 45 0 0,1 0 0 0 0,-1-1 0 0 0,1 1 1 0 0,-1-1-1 0 0,1 0 0 0 0,0 0 0 0 0,1-1 0 0 0,-1 1 0 0 0,0-1 0 0 0,1 0 0 0 0,0 0 1 0 0,3 1 7 0 0,-3-1-9 0 0,-1 0 0 0 0,1 0 0 0 0,0 0 0 0 0,-1 1 0 0 0,3 1 9 0 0,-3-1 0 0 0,36 28 0 0 0,-36-27 0 0 0,-1-1 0 0 0,1 1 0 0 0,-1-1 0 0 0,0 1 0 0 0,-1 0 0 0 0,1 0 0 0 0,-1 0 0 0 0,0 1 0 0 0,2 2 0 0 0,0 6 0 0 0,-1 0 0 0 0,0 0 0 0 0,-1 1 0 0 0,0-1 0 0 0,-1 1 0 0 0,0-1 0 0 0,-1 1 0 0 0,-1-1 0 0 0,0 0 0 0 0,-1 1 0 0 0,0-1 0 0 0,-1 0 0 0 0,-1 1 0 0 0,-3 13-32 0 0,3-13 29 0 0,0 0-1 0 0,0 0 1 0 0,-2-1 0 0 0,1 0-1 0 0,-8 11 4 0 0,-3 5 136 0 0,11-19-49 0 0,0-1-1 0 0,-1 1 1 0 0,0-1 0 0 0,-4 4-87 0 0,2-4 63 0 0,3-3-8 0 0,0 0 0 0 0,-1 0 1 0 0,0 0-1 0 0,1-1 0 0 0,-2 0 0 0 0,1-1 0 0 0,-2 2-55 0 0,6-5 10 0 0,-7 4 82 0 0,0 0 0 0 0,-1 0-1 0 0,0-1 1 0 0,0 0 0 0 0,0 0-1 0 0,-1-1 1 0 0,-9 1-92 0 0,9-3 47 0 0,1 0 0 0 0,-1-1 0 0 0,1 0 0 0 0,-1-1-1 0 0,1 0 1 0 0,-1-1 0 0 0,1 0 0 0 0,0-1 0 0 0,0 0 0 0 0,-2-1-47 0 0,-35-17-5605 0 0,21 10-681 0 0</inkml:trace>
  <inkml:trace contextRef="#ctx0" brushRef="#br0" timeOffset="-79257.698">10803 6084 13128 0 0,'-5'-5'1400'0'0,"4"-4"-1187"0"0,4-6 2741 0 0,-2 15-2917 0 0,-1-1 0 0 0,1 0 0 0 0,0 1 0 0 0,0-1 0 0 0,0 0 0 0 0,1 1 0 0 0,-1-1 0 0 0,0 1-1 0 0,0 0 1 0 0,0-1 0 0 0,0 1 0 0 0,0 0 0 0 0,0 0 0 0 0,1 0 0 0 0,-1 0 0 0 0,0 0 0 0 0,0 0-1 0 0,0 0 1 0 0,0 0 0 0 0,1 0 0 0 0,-1 0-37 0 0,1 1 102 0 0,1 0-1 0 0,-1 0 1 0 0,0 0 0 0 0,1 0-1 0 0,-1 0 1 0 0,0 1 0 0 0,0-1-1 0 0,0 1 1 0 0,0-1 0 0 0,0 2-102 0 0,2 0-185 0 0,0 1 1 0 0,-1 0 0 0 0,1 0-1 0 0,-1 1 1 0 0,0 0 184 0 0,-1-2-1008 0 0,0 1 1 0 0,0 0-1 0 0,0 0 0 0 0,-1-1 0 0 0,2 4 1008 0 0,0 9-5822 0 0</inkml:trace>
  <inkml:trace contextRef="#ctx0" brushRef="#br0" timeOffset="-78914.281">10760 6544 2760 0 0,'0'0'125'0'0,"0"0"401"0"0,0 0 1595 0 0,0 0 697 0 0,0 0 138 0 0,1-2-277 0 0,2-1-2282 0 0,1 0 0 0 0,-1 0-1 0 0,1 0 1 0 0,-1 0 0 0 0,1 0 0 0 0,0 1 0 0 0,0 0 0 0 0,0 0-1 0 0,0 0 1 0 0,1 0 0 0 0,2-1-397 0 0,-1 3 158 0 0,-2-1-55 0 0,0 0 0 0 0,0 1 0 0 0,0 0 0 0 0,1 0 0 0 0,3 0-103 0 0,-7 0 11 0 0,1 1 1 0 0,-1-1-1 0 0,1 0 0 0 0,-1 1 1 0 0,0 0-1 0 0,1-1 0 0 0,-1 1 1 0 0,0 0-1 0 0,0-1 1 0 0,1 1-1 0 0,-1 0 0 0 0,0 0 1 0 0,0 0-1 0 0,0 0 0 0 0,0 0 1 0 0,0 1-1 0 0,0-1 0 0 0,1 1-11 0 0,0 2 11 0 0,0 1 0 0 0,0-1-1 0 0,0 1 1 0 0,0-1 0 0 0,0 1-1 0 0,-1-1 1 0 0,0 1 0 0 0,0 0-1 0 0,0 0 1 0 0,-1 0 0 0 0,0-1 0 0 0,0 6-11 0 0,-1 8 70 0 0,-1 0 1 0 0,-4 16-71 0 0,2-8 36 0 0,-5 14 22 0 0,-9 27-58 0 0,6-25 16 0 0,-1 18-16 0 0,11-56 0 0 0,1-3 4 0 0,1 0 0 0 0,-1 0-1 0 0,1 1 1 0 0,0-1-1 0 0,-1 0 1 0 0,1 0-1 0 0,0 1 1 0 0,0-1-1 0 0,0 0 1 0 0,0 0 0 0 0,0 1-1 0 0,0-1 1 0 0,0 0-1 0 0,0 0 1 0 0,1 1-4 0 0,-1-2 3 0 0,-1 1 0 0 0,1-1 1 0 0,0 0-1 0 0,0 0 0 0 0,0 0 0 0 0,0 0 1 0 0,1 1-1 0 0,-1-1 0 0 0,0 0 1 0 0,0 0-1 0 0,0 0 0 0 0,0 0 1 0 0,0 1-1 0 0,0-1 0 0 0,0 0 0 0 0,0 0 1 0 0,0 0-1 0 0,0 0 0 0 0,0 1 1 0 0,0-1-1 0 0,1 0 0 0 0,-1 0 0 0 0,0 0 1 0 0,0 0-1 0 0,0 0 0 0 0,0 0 1 0 0,0 0-1 0 0,0 1 0 0 0,1-1 0 0 0,-1 0 1 0 0,0 0-1 0 0,0 0 0 0 0,0 0 1 0 0,0 0-1 0 0,1 0 0 0 0,-1 0 1 0 0,0 0-1 0 0,0 0 0 0 0,0 0 0 0 0,1 0 1 0 0,-1 0-1 0 0,0 0 0 0 0,0 0-3 0 0,11-4-127 0 0,8-13-1123 0 0,-11 5 59 0 0,-3-2-51 0 0</inkml:trace>
  <inkml:trace contextRef="#ctx0" brushRef="#br0" timeOffset="-78443.448">11174 6187 2760 0 0,'0'0'125'0'0,"0"0"-3"0"0,0-1-103 0 0,0 1 1 0 0,-1 0 0 0 0,1 0 0 0 0,0 0 0 0 0,0-1 0 0 0,0 1-1 0 0,0 0 1 0 0,0 0 0 0 0,-1 0 0 0 0,1 0 0 0 0,0-1-1 0 0,0 1 1 0 0,0 0 0 0 0,-1 0 0 0 0,1 0 0 0 0,0 0 0 0 0,0 0-1 0 0,-1 0 1 0 0,1 0 0 0 0,0 0 0 0 0,0 0 0 0 0,0 0 0 0 0,-1 0-1 0 0,1 0 1 0 0,0 0 0 0 0,0 0 0 0 0,-1 0 0 0 0,1 0-20 0 0,-2-1 3287 0 0,2 1 7177 0 0,8-4-10136 0 0,0 0 0 0 0,0 1 1 0 0,0 0-1 0 0,0 1 0 0 0,1 0 1 0 0,-1 0-1 0 0,1 1 0 0 0,6 0-328 0 0,1 0 13 0 0,-13 2-14 0 0,0 1 1 0 0,-2-2 5 0 0,0 0 0 0 0,0 0 0 0 0,0 0 0 0 0,0 0 0 0 0,0 1 0 0 0,0-1 0 0 0,0 0 0 0 0,0 1 0 0 0,0-1 0 0 0,0 1 0 0 0,0-1 0 0 0,0 1 0 0 0,0 0 0 0 0,0-1 0 0 0,0 1 0 0 0,-1 0 0 0 0,1-1 0 0 0,0 1 0 0 0,0 0 0 0 0,-1 0 0 0 0,1 0 0 0 0,0 0 0 0 0,-1 0 0 0 0,1 0 0 0 0,-1 1-5 0 0,1-1 11 0 0,-1 1 0 0 0,0 0 0 0 0,1 0 0 0 0,-1 0 1 0 0,0 0-1 0 0,-1 0 0 0 0,1 0 0 0 0,0 0 0 0 0,0 0 0 0 0,-1 0 0 0 0,1 0 0 0 0,-1 0 0 0 0,0 1-11 0 0,-4 8-19 0 0,0-1 0 0 0,-1 0 0 0 0,0-1-1 0 0,-6 8 20 0 0,-5 4-67 0 0,-19 19 67 0 0,-4 5 3 0 0,15-20 3 0 0,21-21-65 0 0,-1 0 1 0 0,1 0-1 0 0,0 0 0 0 0,0 1 0 0 0,1-1 1 0 0,-1 1-1 0 0,1 0 0 0 0,-2 4 59 0 0,5-8-146 0 0,2-1 55 0 0,12 0-4 0 0,-2 1 67 0 0,0-1 1 0 0,0-1-1 0 0,-1 0 1 0 0,11-2 27 0 0,-17 2-7 0 0,0-1 0 0 0,0 2 1 0 0,0-1-1 0 0,0 1 0 0 0,1 0 1 0 0,-1 0-1 0 0,0 0 0 0 0,3 1 7 0 0,9 3 0 0 0,-13-1 0 0 0,-1 0 0 0 0,-2-3-3 0 0,0 0 0 0 0,0 1-1 0 0,0-1 1 0 0,0 1 0 0 0,0-1-1 0 0,-1 1 1 0 0,1-1-1 0 0,0 1 1 0 0,0-1 0 0 0,0 1-1 0 0,-1 0 1 0 0,1 0 0 0 0,0-1-1 0 0,-1 1 1 0 0,1 0-1 0 0,0 0 1 0 0,-1 0 0 0 0,1 0-1 0 0,-1 0 1 0 0,0 0 0 0 0,1 0-1 0 0,-1-1 1 0 0,0 1-1 0 0,1 0 1 0 0,-1 0 0 0 0,0 1-1 0 0,0-1 4 0 0,0 2-34 0 0,0 2 9 0 0,0-1 1 0 0,-1 0-1 0 0,1 1 0 0 0,-1-1 0 0 0,0 0 1 0 0,-1 1-1 0 0,1-1 0 0 0,-1 0 0 0 0,0 0 1 0 0,0 0-1 0 0,0 0 0 0 0,0 0 25 0 0,0-2-3 0 0,-5 10-24 0 0,-2-1 0 0 0,0 1 0 0 0,0-2 1 0 0,-1 1-1 0 0,0-1 0 0 0,-12 8 27 0 0,-14 11-52 0 0,-52 44 50 0 0,73-59 18 0 0,9-10 27 0 0,1 1 0 0 0,-1 0 1 0 0,1 0-1 0 0,1 0 0 0 0,-1 1 1 0 0,1-1-1 0 0,-2 4-43 0 0,5-9 7 0 0,1 1-1 0 0,0-1 1 0 0,0 0-1 0 0,0 0 1 0 0,0 0 0 0 0,0 0-1 0 0,0 1 1 0 0,0-1-1 0 0,0 0 1 0 0,0 0 0 0 0,0 0-1 0 0,0 0 1 0 0,0 1-1 0 0,0-1 1 0 0,0 0-1 0 0,0 0 1 0 0,0 0 0 0 0,0 0-1 0 0,0 1 1 0 0,0-1-1 0 0,0 0 1 0 0,0 0 0 0 0,0 0-1 0 0,1 0 1 0 0,-1 1-1 0 0,0-1 1 0 0,0 0-1 0 0,0 0 1 0 0,0 0 0 0 0,0 0-1 0 0,0 0 1 0 0,0 0-1 0 0,1 1 1 0 0,-1-1 0 0 0,0 0-1 0 0,0 0 1 0 0,0 0-1 0 0,0 0 1 0 0,1 0-1 0 0,-1 0-6 0 0,11 2 66 0 0,14-3-15 0 0,-12-2 13 0 0,-1-1-1 0 0,1-1 1 0 0,-1 0 0 0 0,9-5-64 0 0,1-1 61 0 0,10-4 62 0 0,-2-2 0 0 0,10-8-123 0 0,29-16 55 0 0,-46 28-85 0 0,0-1-1 0 0,-1-1 0 0 0,17-15 31 0 0,-29 22-70 0 0,8-9-312 0 0,-17 16 325 0 0,0 0 0 0 0,-1 0 0 0 0,1 0 0 0 0,0-1 0 0 0,-1 1 0 0 0,0 0 1 0 0,1 0-1 0 0,-1 0 0 0 0,0 0 0 0 0,1-1 0 0 0,-1 1 0 0 0,0 0 0 0 0,0 0 0 0 0,0-1 1 0 0,0 1-1 0 0,0 0 0 0 0,0 0 0 0 0,-1 0 0 0 0,1-2 57 0 0,-2 1-180 0 0,1 0 0 0 0,-1 0 0 0 0,1 0 0 0 0,-1 1 1 0 0,0-1-1 0 0,0 0 0 0 0,0 1 0 0 0,0 0 0 0 0,0-1 0 0 0,0 1 0 0 0,-1 0 0 0 0,1 0 0 0 0,-2-1 180 0 0,0 0-698 0 0,-10-5-1035 0 0</inkml:trace>
  <inkml:trace contextRef="#ctx0" brushRef="#br0" timeOffset="-78112.162">11187 6318 9504 0 0,'0'0'432'0'0,"0"-9"144"0"0,-2-2-560 0 0,2 10-9 0 0,-1 0 1 0 0,1 0-1 0 0,0 0 0 0 0,0 0 0 0 0,0 0 0 0 0,0-1 0 0 0,0 1 0 0 0,0 0 0 0 0,0 0 1 0 0,0 0-1 0 0,0 0 0 0 0,1 0 0 0 0,-1 0 0 0 0,0 0 0 0 0,1-1 0 0 0,0 0-7 0 0,10-34 3010 0 0,-10 35-2324 0 0,-1 1-50 0 0,0 0-10 0 0,0 0-32 0 0,0 0-123 0 0,0 0-58 0 0,2 1-12 0 0,1 2-317 0 0,0 0 0 0 0,0 0 0 0 0,-1 1-1 0 0,1-1 1 0 0,-1 1 0 0 0,1-1-1 0 0,-1 1 1 0 0,0 0 0 0 0,-1-1-1 0 0,1 1 1 0 0,-1 0 0 0 0,1 0 0 0 0,-1 1-1 0 0,0-1 1 0 0,-1 0 0 0 0,1 0-1 0 0,-1 0 1 0 0,0 2-84 0 0,1 24 222 0 0,-1 1 0 0 0,-2-1 0 0 0,-3 15-222 0 0,-1 11 138 0 0,-1 4 76 0 0,-7 21-214 0 0,0-2 46 0 0,3-21 51 0 0,-11 29-97 0 0,11-50-48 0 0,2 0 1 0 0,2 1 0 0 0,1 0 0 0 0,-1 37 47 0 0,7-61-339 0 0,1 17-52 0 0,3-10-4779 0 0,-1-5-872 0 0</inkml:trace>
  <inkml:trace contextRef="#ctx0" brushRef="#br0" timeOffset="-77586.942">11677 6203 8752 0 0,'13'0'384'0'0,"-13"0"88"0"0,0 0-376 0 0,9 0-96 0 0,-1 0 0 0 0,2 0 0 0 0,-2 0 640 0 0,1 0 104 0 0,-6 3 24 0 0,-3-3 8 0 0,13 3-360 0 0,-3-3-64 0 0,-7 8-24 0 0,2 0 0 0 0,4 0-328 0 0,-1 0-96 0 0,-3-1-8 0 0,-2 5-5456 0 0</inkml:trace>
  <inkml:trace contextRef="#ctx0" brushRef="#br0" timeOffset="-77247.581">11699 6563 5064 0 0,'-8'6'232'0'0,"7"0"-14"0"0,4 0 1020 0 0,0 0 0 0 0,1 0-1 0 0,-1 0 1 0 0,1-1-1 0 0,0 1 1 0 0,0-1 0 0 0,5 5-1238 0 0,-6-8 128 0 0,0 1 0 0 0,0 0 0 0 0,-1 0 1 0 0,0 0-1 0 0,1 0 0 0 0,-1 0 1 0 0,0 0-1 0 0,0 1 0 0 0,-1-1 0 0 0,1 1 1 0 0,-1-1-1 0 0,0 1 0 0 0,0 0 0 0 0,0 0 1 0 0,0-1-1 0 0,0 1 0 0 0,-1 0-128 0 0,-1 7 69 0 0,1 0 0 0 0,-2-1 0 0 0,0 1-1 0 0,0-1 1 0 0,-1 1 0 0 0,0-1 0 0 0,0 0 0 0 0,-2 0 0 0 0,1 0-1 0 0,-1-1 1 0 0,0 1 0 0 0,-1-1 0 0 0,-4 5-69 0 0,-8 11 68 0 0,12-15-39 0 0,-1-1 0 0 0,0 0 0 0 0,0 0 0 0 0,-6 4-29 0 0,-4 4-6 0 0,13-12-126 0 0,-1 0 0 0 0,1 0-1 0 0,-1-1 1 0 0,-4 3 132 0 0,7-6-407 0 0,2-1-664 0 0,3-1-2755 0 0,7-3-1172 0 0</inkml:trace>
  <inkml:trace contextRef="#ctx0" brushRef="#br0" timeOffset="-76876.951">12315 6057 6448 0 0,'0'0'498'0'0,"0"0"-76"0"0,0 0 898 0 0,0 0 432 0 0,-2 1 82 0 0,-7 4-1280 0 0,1 1 0 0 0,0 0 0 0 0,0 1-1 0 0,0 0 1 0 0,1 0 0 0 0,0 1 0 0 0,0-1-1 0 0,0 2 1 0 0,0 1-554 0 0,-13 18 333 0 0,0-2 0 0 0,-22 21-333 0 0,-13 16 67 0 0,21-22 50 0 0,15-19-66 0 0,1 0 0 0 0,2 1-1 0 0,0 0 1 0 0,-10 22-51 0 0,22-34 0 0 0,4-11 0 0 0,0 1 0 0 0,0-1 0 0 0,0 0 0 0 0,0 1 0 0 0,0-1 0 0 0,0 0 0 0 0,0 1 0 0 0,0-1 0 0 0,0 0 0 0 0,0 1 0 0 0,0-1 0 0 0,0 0 0 0 0,0 1 0 0 0,0-1 0 0 0,0 0 0 0 0,0 1 0 0 0,1-1 0 0 0,-1 0 0 0 0,0 1 0 0 0,0-1 0 0 0,0 0 0 0 0,0 0 0 0 0,1 1 0 0 0,1 0 0 0 0,1 1 0 0 0,-1-1 0 0 0,1 0 0 0 0,-1 0 0 0 0,1 0 0 0 0,0 0 0 0 0,-1 0 0 0 0,1-1 0 0 0,0 1 0 0 0,0-1 0 0 0,-1 0 0 0 0,1 1 0 0 0,0-1 0 0 0,0-1 0 0 0,0 1 0 0 0,1 0 0 0 0,12-3 0 0 0,0 1 0 0 0,6-3 0 0 0,-9 2 0 0 0,54-17 0 0 0,-44 12 0 0 0,0 2 0 0 0,13-3 0 0 0,-6 2-1 0 0,-24 5 27 0 0,0 0 0 0 0,1 0 0 0 0,-1 1-1 0 0,0 0 1 0 0,1 1-26 0 0,-4 0 64 0 0,-3 0 0 0 0,0 0 0 0 0,0 2-52 0 0,0 0-1 0 0,0 0 0 0 0,0 1 0 0 0,0-1 0 0 0,0 0 0 0 0,-1 1 0 0 0,1-1 0 0 0,-1 0 0 0 0,1 1 1 0 0,-1-1-1 0 0,0 0 0 0 0,0 0 0 0 0,0 0 0 0 0,0 0 0 0 0,0 0 0 0 0,-1 0 0 0 0,1 0 0 0 0,-1 0 1 0 0,1-1-1 0 0,-1 1 0 0 0,1 0 0 0 0,-1-1 0 0 0,0 1 0 0 0,0-1-11 0 0,-3 3 12 0 0,1-1 0 0 0,0 0 0 0 0,0 1 0 0 0,0 0-1 0 0,0 0 1 0 0,1 0 0 0 0,0 0 0 0 0,0 1 0 0 0,0 0 0 0 0,0-1 0 0 0,0 3-12 0 0,-2 0 17 0 0,0 0 0 0 0,-1 0-1 0 0,1 0 1 0 0,-1 0 0 0 0,-1-1 0 0 0,1 0 0 0 0,-1 0 0 0 0,0-1 0 0 0,-6 4-17 0 0,-18 15 48 0 0,11-7 1 0 0,10-9-8 0 0,0 0-1 0 0,1 0 0 0 0,-7 9-40 0 0,13-11-12 0 0,2-5-46 0 0,1 0 55 0 0,1 0 1 0 0,-1 0-1 0 0,1 0 0 0 0,-1-1 1 0 0,1 1-1 0 0,-1 0 1 0 0,1 0-1 0 0,-1-1 1 0 0,1 1-1 0 0,0-1 0 0 0,-1 1 1 0 0,1 0-1 0 0,0-1 1 0 0,-1 1-1 0 0,1-1 1 0 0,0 0-1 0 0,0 1 0 0 0,0-1 1 0 0,-1 0-1 0 0,1 1 1 0 0,0-1-1 0 0,0 0 1 0 0,0 0-1 0 0,0 0 0 0 0,0 1 3 0 0,27 0-46 0 0,-21-1-33 0 0,17-8-576 0 0,-16 5 121 0 0,-7 3-653 0 0,-1 0-2972 0 0,0 0-1269 0 0</inkml:trace>
  <inkml:trace contextRef="#ctx0" brushRef="#br0" timeOffset="-76523.313">12018 6547 4608 0 0,'0'0'208'0'0,"-10"0"328"0"0,8 0 2719 0 0,1 2 3283 0 0,5 36-5260 0 0,-2-29-1113 0 0,-1-1 0 0 0,0 0 0 0 0,0 0 0 0 0,-1 1-1 0 0,0 4-164 0 0,-1-7 73 0 0,1 0-1 0 0,0 0 0 0 0,1 0 0 0 0,-1-1 0 0 0,2 5-72 0 0,-1-4 58 0 0,0-1-1 0 0,-1 1 1 0 0,1 0-1 0 0,-1 0 0 0 0,-1 3-57 0 0,0 2 64 0 0,-1 0 0 0 0,1 1-1 0 0,1-1 1 0 0,0 0 0 0 0,1 1-1 0 0,0-1 1 0 0,0 0 0 0 0,2 0-1 0 0,-1 0 1 0 0,1 0-1 0 0,2 3-63 0 0,-4-13 5 0 0,0 1-1 0 0,0-1 0 0 0,0 0 0 0 0,1 0 0 0 0,-1 0 1 0 0,0 0-1 0 0,1 0 0 0 0,-1 0 0 0 0,1 0 0 0 0,-1-1 1 0 0,1 1-1 0 0,-1-1 0 0 0,1 1 0 0 0,0 0-4 0 0,4 1 13 0 0,-3-1 12 0 0,1 1 0 0 0,-1-1 0 0 0,0-1 0 0 0,1 1 0 0 0,-1 0-1 0 0,0-1 1 0 0,1 1 0 0 0,-1-1 0 0 0,1 0 0 0 0,-1 0 0 0 0,1-1 0 0 0,-1 1-1 0 0,0-1 1 0 0,1 1 0 0 0,-1-1 0 0 0,2-1-25 0 0,8-2 135 0 0,0-1 1 0 0,-1-1-1 0 0,7-4-135 0 0,59-36 304 0 0,-54 33-409 0 0,-1-1-1 0 0,0-2 106 0 0,6-2-1262 0 0,-16 6-49 0 0</inkml:trace>
  <inkml:trace contextRef="#ctx0" brushRef="#br0" timeOffset="-76092.288">12599 6042 6912 0 0,'0'0'528'0'0,"0"0"-6"0"0,0 0 1242 0 0,0 0 578 0 0,0 0 114 0 0,0 0-257 0 0,5 7-695 0 0,8 20-686 0 0,-10-22-802 0 0,-1 0 1 0 0,1 0-1 0 0,0 0 1 0 0,0 0-1 0 0,0 0 0 0 0,1 0-16 0 0,-2-3-13 0 0,-1 0 0 0 0,1 0 0 0 0,1 1 0 0 0,-1-1 0 0 0,0-1 0 0 0,0 1 0 0 0,1 0 0 0 0,-1 0 0 0 0,1-1 0 0 0,0 0 0 0 0,-1 1 0 0 0,1-1 0 0 0,0 0 0 0 0,0 0 0 0 0,-1-1 0 0 0,1 1 0 0 0,0 0 0 0 0,0-1 0 0 0,0 0 0 0 0,0 0 0 0 0,0 0 0 0 0,0 0 0 0 0,0 0 0 0 0,0-1 0 0 0,0 1 0 0 0,0-1 0 0 0,0 0 0 0 0,-1 1 0 0 0,4-3 13 0 0,12-4-201 0 0,0-1 0 0 0,-1-1 0 0 0,0 0 1 0 0,0-1-1 0 0,-1-1 0 0 0,6-6 201 0 0,30-17-186 0 0,-45 29 198 0 0,-5 5 50 0 0,-11 16 163 0 0,8-13-170 0 0,-6 6 77 0 0,-1 0 1 0 0,1-1-1 0 0,-9 7-132 0 0,4-3 56 0 0,-18 15 42 0 0,-1-2 0 0 0,-22 14-98 0 0,15-11-3 0 0,11-8 22 0 0,7-5 18 0 0,0 0-1 0 0,0 2 0 0 0,-4 6-36 0 0,-2 11 0 0 0,23-27 0 0 0,10-4 0 0 0,-1-2 14 0 0,-1-2 0 0 0,0 1 0 0 0,0 0 0 0 0,1-1 0 0 0,-1 0 0 0 0,0 0 0 0 0,0-1 0 0 0,0 0 0 0 0,0 1-1 0 0,3-3-13 0 0,19-6 89 0 0,35-10 275 0 0,17-10-364 0 0,-55 19 84 0 0,0-1-1 0 0,4-4-83 0 0,-17 10 20 0 0,11-6 31 0 0,-16 9-38 0 0,0 0 0 0 0,1 0 0 0 0,-1-1 0 0 0,1-1-13 0 0,-5 3-70 0 0,-2 2 2 0 0,0 0-44 0 0,0 0-200 0 0,-26-8-2774 0 0,16 8 1037 0 0</inkml:trace>
  <inkml:trace contextRef="#ctx0" brushRef="#br0" timeOffset="-75641.608">12690 5961 6448 0 0,'0'0'297'0'0,"0"-1"-9"0"0,-1 0-171 0 0,1 0 0 0 0,0-1 0 0 0,0 1 1 0 0,0 0-1 0 0,1 0 0 0 0,-1 0 0 0 0,0 0 0 0 0,0 0 0 0 0,1 0 0 0 0,-1 0 0 0 0,0 0 0 0 0,1 0 1 0 0,-1 0-1 0 0,1 0 0 0 0,-1 0 0 0 0,1 0 0 0 0,0 0 0 0 0,-1 1 0 0 0,1-1 0 0 0,0 0 0 0 0,0 0 0 0 0,0 0-117 0 0,1-1 673 0 0,-1 1 1077 0 0,10-3 1708 0 0,-10 4-3383 0 0,0 0 0 0 0,0 0 0 0 0,0 0 0 0 0,-1 0 0 0 0,1 0 0 0 0,0 0 0 0 0,0 0 0 0 0,0 0 0 0 0,0 0 0 0 0,-1 1 0 0 0,1-1 0 0 0,0 0 0 0 0,0 1 0 0 0,0-1 0 0 0,-1 0 0 0 0,1 1 0 0 0,0-1 0 0 0,-1 1 0 0 0,1-1 0 0 0,0 1 0 0 0,-1 0 0 0 0,1-1 0 0 0,-1 1 0 0 0,1 0 0 0 0,0-1 0 0 0,-1 1 0 0 0,0 0 0 0 0,1-1 0 0 0,-1 1 0 0 0,1 1-75 0 0,2 2 134 0 0,-1 0 1 0 0,0 0 0 0 0,1 1 0 0 0,-1-1 0 0 0,1 5-135 0 0,0 5 121 0 0,0 1 0 0 0,0-1 0 0 0,-2 1 0 0 0,0-1 0 0 0,-1 1 1 0 0,-1 8-122 0 0,-3 24 305 0 0,-5 19-305 0 0,-1-1 127 0 0,-34 183 99 0 0,41-234-210 0 0,0-5-90 0 0,1 0-1 0 0,-1-1 0 0 0,-1 1 1 0 0,0-1-1 0 0,0 0 0 0 0,-1 2 75 0 0,4-9-160 0 0,1-1-34 0 0,0 0-146 0 0,0 0-63 0 0,-1-1 314 0 0,0 1-1 0 0,0-1 1 0 0,0 0 0 0 0,0 0-1 0 0,0 0 1 0 0,0 0 0 0 0,0 0 0 0 0,0 0-1 0 0,1 0 1 0 0,-1 0 0 0 0,0 0-1 0 0,1 0 1 0 0,-1-1 0 0 0,0 1-1 0 0,1 0 1 0 0,-1-1 89 0 0,-1-4-355 0 0,-21-47-1346 0 0,20 48 1576 0 0,1 0 1 0 0,-1 0-1 0 0,0 1 0 0 0,0-1 1 0 0,0 1-1 0 0,-1-1 0 0 0,1 1 1 0 0,-5-3 124 0 0,6 5 0 0 0,-1 0 0 0 0,1 0 0 0 0,-1 1 1 0 0,0-1-1 0 0,0 1 0 0 0,0-1 0 0 0,0 1 1 0 0,0 0-1 0 0,0 0 0 0 0,0 0 0 0 0,0 1 1 0 0,-1-1-1 0 0,1 1 0 0 0,0 0 1 0 0,-2 0-1 0 0,0 0 54 0 0,3-1-20 0 0,1 1 0 0 0,-1 0-1 0 0,1 0 1 0 0,-1 0 0 0 0,1 0 0 0 0,-1 0 0 0 0,1 1 0 0 0,-1-1 0 0 0,0 0 0 0 0,1 1-1 0 0,-1-1 1 0 0,1 1 0 0 0,0-1 0 0 0,-1 1 0 0 0,1 0 0 0 0,0 0 0 0 0,-1-1 0 0 0,0 2-34 0 0,2-1 205 0 0,-2 0-10 0 0,1-1-176 0 0,1 0 0 0 0,-1 1 0 0 0,1-1 0 0 0,-1 0 0 0 0,1 1 0 0 0,-1-1 0 0 0,1 1 0 0 0,-1-1 0 0 0,1 0 0 0 0,0 1 0 0 0,-1-1 0 0 0,1 1 0 0 0,0-1 1 0 0,-1 1-1 0 0,1-1 0 0 0,0 1 0 0 0,-1 0 0 0 0,1-1 0 0 0,0 1 0 0 0,0-1 0 0 0,0 1 0 0 0,0 0 0 0 0,-1-1 0 0 0,1 1 0 0 0,0-1 0 0 0,0 1 1 0 0,0 0-1 0 0,0-1 0 0 0,0 1 0 0 0,1-1 0 0 0,-1 1 0 0 0,0 0 0 0 0,0-1 0 0 0,0 1 0 0 0,0-1 0 0 0,1 1 0 0 0,-1-1 0 0 0,0 1-19 0 0,3 2 52 0 0,-1-1 0 0 0,1 0-1 0 0,0 0 1 0 0,-1 0 0 0 0,1 0-1 0 0,0-1 1 0 0,3 2-52 0 0,-2-1 24 0 0,1 0 1 0 0,-1 0-1 0 0,1-1 0 0 0,-1 0 0 0 0,1 0 0 0 0,-1 0 1 0 0,1 0-1 0 0,0-1 0 0 0,0 0 0 0 0,-1 0 0 0 0,4 0-24 0 0,10-2 178 0 0,-1-1 0 0 0,11-3-178 0 0,7-1 229 0 0,23-5 140 0 0,-39 6-246 0 0,1 2-1 0 0,-1 1 1 0 0,1 0 0 0 0,8 1-123 0 0,-17 5 66 0 0,9 0 26 0 0,-18-2-57 0 0,-2-1-88 0 0,-1 8-249 0 0,1-7 152 0 0,0 1-1 0 0,-1-1 0 0 0,1 0 0 0 0,-1 1 0 0 0,0-1 0 0 0,1 0 0 0 0,-1 0 0 0 0,0 1 1 0 0,0-1-1 0 0,1 0 0 0 0,-2 1 151 0 0,-1 1-391 0 0,-1 5-834 0 0</inkml:trace>
  <inkml:trace contextRef="#ctx0" brushRef="#br0" timeOffset="-74704.102">12651 6547 5064 0 0,'0'0'232'0'0,"0"0"268"0"0,0 0 998 0 0,0 0 433 0 0,0 0 86 0 0,1 8 862 0 0,0-3-2563 0 0,1 0 1 0 0,-1 0-1 0 0,1 0 0 0 0,0 0 1 0 0,1 0-1 0 0,-1-1 1 0 0,1 1-317 0 0,4 7 338 0 0,-1 0 1 0 0,0 1 0 0 0,0 3-339 0 0,-1-5 70 0 0,11 33 163 0 0,-12-31-190 0 0,1-1 0 0 0,0 0-1 0 0,0 0 1 0 0,1 0 0 0 0,1 0-1 0 0,1 1-42 0 0,-6-11 18 0 0,4 14 30 0 0,-5-14-86 0 0,-1-2 125 0 0,2-1-76 0 0,-1 1 0 0 0,1-1 1 0 0,0 0-1 0 0,0 0 0 0 0,-1 0 0 0 0,1 0 0 0 0,-1-1 0 0 0,1 1 0 0 0,-1 0 0 0 0,1-1 1 0 0,-1 1-1 0 0,0-1 0 0 0,0 1 0 0 0,1-1 0 0 0,-1 0 0 0 0,0 1 0 0 0,0-2-11 0 0,0-3-22 0 0,0 0-1 0 0,-1 0 0 0 0,0 0 0 0 0,0 0 1 0 0,-1 0-1 0 0,1 0 0 0 0,-1 0 0 0 0,0 1 1 0 0,-2-5 22 0 0,0-3-51 0 0,-2 0 1 0 0,1 1-1 0 0,-6-10 51 0 0,7 16 7 0 0,0 0-1 0 0,-1 0 0 0 0,0 0 0 0 0,0 0 0 0 0,0 0 0 0 0,-1 1 0 0 0,-1-1-6 0 0,3 3-9 0 0,1 1-1 0 0,-1 0 0 0 0,1 0 0 0 0,-1 1 0 0 0,0-1 0 0 0,0 1 0 0 0,0-1 0 0 0,0 1 0 0 0,0 0 0 0 0,0 0 0 0 0,0 0 0 0 0,0 0 0 0 0,-1 1 0 0 0,1 0 0 0 0,0-1 0 0 0,-2 1 10 0 0,-2 1 1 0 0,0-1-1 0 0,1 1 0 0 0,-1 1 0 0 0,1-1 0 0 0,-1 1 0 0 0,1 0 0 0 0,0 1 0 0 0,0 0 1 0 0,0 0-1 0 0,0 0 0 0 0,1 0 0 0 0,-5 4 0 0 0,-10 8-8 0 0,0 2 0 0 0,-11 12 8 0 0,27-25-3 0 0,-6 6-28 0 0,0 1 0 0 0,1 0 0 0 0,1 1 0 0 0,0 0 0 0 0,0 0 0 0 0,1 0 0 0 0,-2 7 31 0 0,-9 14-15 0 0,14-27 3 0 0,0 1 0 0 0,1 0 1 0 0,-1 0-1 0 0,1 1 0 0 0,0 0 12 0 0,-2 10-7 0 0,3-14 1 0 0,1 1 0 0 0,-1 0 1 0 0,1-1-1 0 0,0 1 0 0 0,0 0 1 0 0,0 0-1 0 0,1 0 0 0 0,0-1 1 0 0,0 1-1 0 0,0 0 0 0 0,1 0 0 0 0,-1 0 6 0 0,1-3 3 0 0,-1-1 0 0 0,1 0 0 0 0,-1 0 0 0 0,1 0 0 0 0,-1 0 0 0 0,1 0 0 0 0,0 0 0 0 0,-1 0 0 0 0,1 0 0 0 0,0 0 0 0 0,0-1 0 0 0,0 1 0 0 0,-1 0 0 0 0,1 0 0 0 0,0-1 0 0 0,0 1 0 0 0,0-1 0 0 0,0 1 0 0 0,0-1 0 0 0,1 1 0 0 0,-1-1 0 0 0,0 1 0 0 0,0-1 0 0 0,0 0 0 0 0,0 0 0 0 0,0 1 0 0 0,1-1 0 0 0,-1 0 0 0 0,0 0 0 0 0,0 0 0 0 0,0 0 0 0 0,0-1 0 0 0,1 1 0 0 0,-1 0 0 0 0,1-1-3 0 0,5 0 57 0 0,-1-1 1 0 0,1 0-1 0 0,0 0 1 0 0,-1 0-1 0 0,4-3-57 0 0,19-11 119 0 0,-1-1-1 0 0,-1-1 0 0 0,-1-2 1 0 0,2-3-119 0 0,3-1 61 0 0,78-69 23 0 0,-33 26-25 0 0,-20 16-57 0 0,-1-1 0 0 0,-3-3 0 0 0,-2-3 0 0 0,-2-1 0 0 0,8-19-2 0 0,-24 26 0 0 0,3-11 0 0 0,2-2 0 0 0,10-23 0 0 0,0-12 0 0 0,-17 36 0 0 0,-23 51 56 0 0,-1 0 0 0 0,-1-1 0 0 0,0 0 0 0 0,-1 0 0 0 0,0 0 0 0 0,0-4-56 0 0,-4 17 18 0 0,0 1 0 0 0,0-1-1 0 0,0 0 1 0 0,0 0-1 0 0,1 0 1 0 0,-1 0-1 0 0,0 1 1 0 0,0-1 0 0 0,-1 0-1 0 0,1 0 1 0 0,0 0-1 0 0,0 0 1 0 0,0 1-1 0 0,-1-1 1 0 0,1 0 0 0 0,0 0-1 0 0,-1 1 1 0 0,1-1-1 0 0,0 0 1 0 0,-1 0-1 0 0,1 1 1 0 0,-1-1 0 0 0,1 0-1 0 0,-1 1 1 0 0,0-1-18 0 0,0 1 26 0 0,0-1-1 0 0,1 1 1 0 0,-1 0 0 0 0,0 0 0 0 0,0 0-1 0 0,0-1 1 0 0,0 1 0 0 0,0 0 0 0 0,0 0 0 0 0,0 0-1 0 0,0 1 1 0 0,0-1 0 0 0,0 0 0 0 0,0 0 0 0 0,0 0-1 0 0,1 1 1 0 0,-1-1 0 0 0,-1 1-26 0 0,-2 1 70 0 0,-1 0 0 0 0,0 1 0 0 0,1-1 1 0 0,0 1-1 0 0,0 0 0 0 0,0 0 0 0 0,-2 3-70 0 0,-22 22 198 0 0,-11 13-110 0 0,1 2-1 0 0,-22 32-87 0 0,29-32 0 0 0,9-14 0 0 0,2 1 0 0 0,0 1 0 0 0,-11 26 0 0 0,26-44 9 0 0,-4 8-39 0 0,-7 19 30 0 0,14-33-6 0 0,1 0 0 0 0,-1 0 0 0 0,1 0 0 0 0,0 0 0 0 0,1 0-1 0 0,-1 0 1 0 0,2 7 6 0 0,-1-10-6 0 0,1-1-1 0 0,-1 0 1 0 0,1 0-1 0 0,0 0 0 0 0,0 1 1 0 0,0-1-1 0 0,0 0 1 0 0,1 0-1 0 0,-1-1 0 0 0,1 1 1 0 0,0 0-1 0 0,0 0 1 0 0,0-1-1 0 0,0 1 0 0 0,0-1 1 0 0,1 0-1 0 0,-1 0 1 0 0,1 1-1 0 0,-1-1 1 0 0,1-1-1 0 0,0 1 0 0 0,-1 0 1 0 0,1-1-1 0 0,0 0 1 0 0,1 1 6 0 0,10 3-3 0 0,0-1 1 0 0,0-1 0 0 0,0 0 0 0 0,0 0 0 0 0,5-1 2 0 0,14 3-1 0 0,-16-2 5 0 0,11 2 60 0 0,-1 1 0 0 0,21 7-64 0 0,-45-12 7 0 0,0 1 0 0 0,0-1-1 0 0,0 0 1 0 0,0 1 0 0 0,-1-1 0 0 0,1 1-1 0 0,-1 0 1 0 0,1 0 0 0 0,-1 0-1 0 0,0 0 1 0 0,1 0 0 0 0,-1 0 0 0 0,0 1-1 0 0,0-1 1 0 0,-1 1 0 0 0,1 0-1 0 0,-1-1 1 0 0,1 1 0 0 0,-1 0 0 0 0,0 0-1 0 0,0 0 1 0 0,0 0 0 0 0,0 0-1 0 0,0 2-6 0 0,-1 0 23 0 0,1 0-1 0 0,-1 0 1 0 0,-1 0-1 0 0,1 0 1 0 0,-1 0-1 0 0,0 0 1 0 0,0 0-1 0 0,0 0 1 0 0,-1 0-1 0 0,1 0 1 0 0,-1 0-1 0 0,0-1 1 0 0,-1 1-1 0 0,-2 2-22 0 0,-9 17 84 0 0,-1-2-1 0 0,-1 0 0 0 0,-2-1 1 0 0,-6 5-84 0 0,-4 4 57 0 0,-1-2 1 0 0,-2-1 0 0 0,-1-1-1 0 0,-16 8-57 0 0,39-28-4 0 0,0 0-4 0 0,0-1 0 0 0,0 0-1 0 0,-2 1 9 0 0,8-5-34 0 0,1 0 0 0 0,0 0 0 0 0,-1 0 0 0 0,1-1 0 0 0,-1 1-1 0 0,1-1 1 0 0,-1 1 0 0 0,1-1 0 0 0,-1 0 0 0 0,0 0 0 0 0,1 0-1 0 0,-1 0 1 0 0,1-1 0 0 0,-1 1 0 0 0,0-1 34 0 0,2 0-36 0 0,0 1 1 0 0,1 0-1 0 0,-1-1 1 0 0,1 1-1 0 0,-1-1 1 0 0,1 1-1 0 0,-1 0 0 0 0,1-1 1 0 0,-1 0-1 0 0,1 1 1 0 0,-1-1-1 0 0,1 1 1 0 0,0-1-1 0 0,-1 1 0 0 0,1-1 1 0 0,0 0-1 0 0,0 1 1 0 0,-1-2 35 0 0,1 1-111 0 0,-2-2 9 0 0,1 0 1 0 0,0 1-1 0 0,0-1 0 0 0,0 0 0 0 0,1 1 0 0 0,-1-1 0 0 0,1 0 0 0 0,-1 0 0 0 0,1 0 0 0 0,0 0 0 0 0,0 0 0 0 0,0-2 102 0 0,1-3-208 0 0,0 1 0 0 0,0-1 0 0 0,1 1-1 0 0,1-2 209 0 0,1-7-158 0 0,1-1 8 0 0,1 0 1 0 0,0 0-1 0 0,4-6 150 0 0,-7 19 3 0 0,-1-1-1 0 0,1 1 0 0 0,-1 0 1 0 0,1 0-1 0 0,0 0 0 0 0,1 0 1 0 0,-1 1-1 0 0,1 0 0 0 0,-1-1 1 0 0,1 1-1 0 0,0 0 0 0 0,0 1 0 0 0,0-1 1 0 0,4-1-3 0 0,3-1 128 0 0,-7 3-26 0 0,1 0-1 0 0,-1 0 1 0 0,1 0-1 0 0,0 1 1 0 0,2-1-102 0 0,-5 2 41 0 0,0 0 0 0 0,0 0 1 0 0,0 0-1 0 0,0 0 0 0 0,0 0 0 0 0,0 0 0 0 0,0 0 0 0 0,0 1 0 0 0,0-1 1 0 0,-1 1-1 0 0,1 0 0 0 0,0-1 0 0 0,0 1 0 0 0,0 0 0 0 0,-1 0 0 0 0,1 0-41 0 0,6 4 133 0 0,-1 0-1 0 0,0 1 0 0 0,0 0 1 0 0,0 0-1 0 0,-1 1 0 0 0,0-1 1 0 0,0 1-1 0 0,4 7-132 0 0,-6-9 43 0 0,11 16 248 0 0,-1 1 0 0 0,11 22-291 0 0,14 41 367 0 0,21 40 126 0 0,-32-75-210 0 0,-22-38-146 0 0,1-1 1 0 0,-1 0-1 0 0,3 2-137 0 0,12 19 137 0 0,-19-28-263 0 0,0-1 0 0 0,0 1-1 0 0,0-1 1 0 0,1 1 0 0 0,0-1 0 0 0,0 0-1 0 0,0 0 1 0 0,0 0 0 0 0,0 0-1 0 0,0 0 1 0 0,2 0 126 0 0,4 2-1571 0 0</inkml:trace>
  <inkml:trace contextRef="#ctx0" brushRef="#br0" timeOffset="23912.575">6495 9129 11456 0 0,'1'-8'1040'0'0,"9"-7"-1061"0"0,-7 10 291 0 0,0 1 0 0 0,-1-1 0 0 0,1 1 0 0 0,-1-1-1 0 0,0 0 1 0 0,1-2-270 0 0,-3 6 145 0 0,0-1 0 0 0,1 0 0 0 0,-1 0 0 0 0,0 1-1 0 0,0-1 1 0 0,0 0 0 0 0,0 0 0 0 0,0 0 0 0 0,-1 1 0 0 0,1-1-1 0 0,0 0 1 0 0,-1 1 0 0 0,1-1 0 0 0,-1 0 0 0 0,0 1-1 0 0,0-1 1 0 0,1 0 0 0 0,-1 1 0 0 0,0-1 0 0 0,0 1-1 0 0,-1-1-144 0 0,-1-1 188 0 0,0 0 0 0 0,0 0 0 0 0,0 1 0 0 0,0 0 0 0 0,-1 0 0 0 0,1-1 0 0 0,-1 2 0 0 0,1-1 0 0 0,-1 0 0 0 0,0 1 0 0 0,1 0 0 0 0,-1 0 0 0 0,0 0 0 0 0,0 0 0 0 0,0 1 0 0 0,0-1 0 0 0,0 1 0 0 0,0 0 0 0 0,-3 0-188 0 0,-4 1 102 0 0,0 0 0 0 0,1 0-1 0 0,-1 1 1 0 0,1 1 0 0 0,-1 0 0 0 0,1 0-1 0 0,-1 1-101 0 0,-12 7 48 0 0,1 1 0 0 0,0 1 0 0 0,0 1-1 0 0,1 2 1 0 0,-9 8-48 0 0,-6 3 41 0 0,22-15-36 0 0,1 0-1 0 0,0 0 0 0 0,1 1 1 0 0,-2 4-5 0 0,-44 58-66 0 0,53-67 46 0 0,-11 15-15 0 0,0 0 0 0 0,3 1-1 0 0,0 1 1 0 0,-9 23 35 0 0,15-30-21 0 0,1 1 0 0 0,1-1-1 0 0,1 1 1 0 0,0 0 0 0 0,2 0 0 0 0,0 1 0 0 0,1 9 21 0 0,2-1-27 0 0,1 0 0 0 0,2-1 0 0 0,0 1 0 0 0,2-1-1 0 0,1 0 1 0 0,11 26 27 0 0,-6-16-52 0 0,-6-18 48 0 0,0 0 0 0 0,9 16 4 0 0,-1-7 0 0 0,-1 1 0 0 0,-1 1 0 0 0,-2-1 0 0 0,-1 2 0 0 0,-1-1 0 0 0,-1 9 0 0 0,-5-25 1 0 0,-1 0-1 0 0,-1 1 0 0 0,0-1 0 0 0,-2 1 1 0 0,1-1-1 0 0,-1 0 0 0 0,-4 10 0 0 0,1-4-4 0 0,-1-1-1 0 0,-1 0 1 0 0,0 0 0 0 0,-2-1-1 0 0,-2 3 5 0 0,4-7-88 0 0,-1-2-1 0 0,-1 1 0 0 0,0-1 1 0 0,-1 0-1 0 0,0-1 0 0 0,-1 0 1 0 0,-1-1-1 0 0,1 0 0 0 0,-1-1 1 0 0,-1 0-1 0 0,0-1 0 0 0,-7 4 89 0 0,2-4-248 0 0,0 1-1 0 0,-1-2 1 0 0,0 0-1 0 0,0-2 1 0 0,-1 0 248 0 0,11-4-20 0 0,2 0 36 0 0,7-1-13 0 0,0 0-1 0 0,0 1 1 0 0,0-1 0 0 0,0 0-1 0 0,0 1 1 0 0,0-1-1 0 0,0 0 1 0 0,0 1-1 0 0,0-1 1 0 0,0 0-1 0 0,0 0 1 0 0,1 1-1 0 0,-1-1 1 0 0,0 0-1 0 0,0 0 1 0 0,0 1 0 0 0,1-1-1 0 0,-1 0 1 0 0,0 0-1 0 0,0 1 1 0 0,0-1-1 0 0,1 0 1 0 0,-1 0-1 0 0,0 0 1 0 0,1 0-1 0 0,-1 1-2 0 0,51 52 480 0 0,-38-37-320 0 0,0 0 0 0 0,-1 1 0 0 0,-1 1 0 0 0,-1 0 0 0 0,5 11-160 0 0,-5-8 48 0 0,-1 0 0 0 0,-1 0 0 0 0,-1 1 0 0 0,0 0 0 0 0,-1 6-48 0 0,12 50 127 0 0,-4-17 154 0 0,6 58-281 0 0,-18-99 22 0 0,15 157 44 0 0,-5 70-66 0 0,-12-145 0 0 0,-5 259 0 0 0,-5-64 0 0 0,8-219 0 0 0,-4 330 0 0 0,5-384-389 0 0,0 85 914 0 0,5-55-2022 0 0,8 0-3636 0 0,-3-26-1060 0 0</inkml:trace>
  <inkml:trace contextRef="#ctx0" brushRef="#br0" timeOffset="43493.953">10556 5687 7600 0 0,'0'0'348'0'0,"0"0"-7"0"0,0 0-125 0 0,0 0 287 0 0,-4-8 826 0 0,0 2-855 0 0,3 5-348 0 0,0-1 1 0 0,0 1 0 0 0,0 0 0 0 0,0 0 0 0 0,0-1 0 0 0,-1 1 0 0 0,1 0 0 0 0,0 0 0 0 0,0 0 0 0 0,-1 0 0 0 0,1 0 0 0 0,-1 0 0 0 0,1 0 0 0 0,-1 1 0 0 0,1-1 0 0 0,-1 1 0 0 0,1-1 0 0 0,-2 1-127 0 0,-11-6 713 0 0,12 6-627 0 0,0-1 0 0 0,0 0 0 0 0,1 0 0 0 0,-1 1 0 0 0,0-1 0 0 0,0 1 0 0 0,0 0 0 0 0,1-1 0 0 0,-1 1 0 0 0,0 0 0 0 0,0 0 0 0 0,0 0 0 0 0,0 0 0 0 0,-1 1-86 0 0,-7 1 261 0 0,2-1-37 0 0,1 1-1 0 0,0 0 1 0 0,-1 1-1 0 0,1-1 1 0 0,-7 5-224 0 0,11-5 48 0 0,-3 1 47 0 0,1 0-1 0 0,0 0 0 0 0,-1 0 0 0 0,1 1 0 0 0,1 0-94 0 0,-30 23 470 0 0,-9-4-173 0 0,-59 62 80 0 0,36-31 15 0 0,53-42-265 0 0,0 0-1 0 0,-7 9-126 0 0,6-6 59 0 0,3-2 41 0 0,1 1-1 0 0,0-1 0 0 0,-3 8-99 0 0,-16 22 206 0 0,12-20 115 0 0,-10 20-321 0 0,5-8 257 0 0,12-17-131 0 0,0 1 0 0 0,1 1 0 0 0,1-1 0 0 0,1 1 0 0 0,-2 9-126 0 0,-11 32 240 0 0,11-34-35 0 0,2 1-1 0 0,-3 15-204 0 0,-2 11 225 0 0,5-19 55 0 0,1 0 1 0 0,-1 20-281 0 0,-4 28 301 0 0,6-41-110 0 0,2 0 0 0 0,2 0-1 0 0,1 0 1 0 0,5 31-191 0 0,1-15 128 0 0,-1-8 27 0 0,-2 18-155 0 0,5 101 187 0 0,0-1 12 0 0,-8 242 484 0 0,9-198-534 0 0,-9-189-148 0 0,-3 206 60 0 0,-1-140 9 0 0,-12 51-70 0 0,8-82 12 0 0,-4 26 25 0 0,-3-1 1 0 0,-8 14-38 0 0,6-32 52 0 0,-6 19 3 0 0,21-78-57 0 0,-64 181 76 0 0,49-148-52 0 0,-1 0 0 0 0,-2-1 0 0 0,-15 21-22 0 0,0-11 0 0 0,-1 0 0 0 0,-6 1 0 0 0,22-23-2 0 0,15-19-4 0 0,1 0-1 0 0,-1-1 1 0 0,-1 0-1 0 0,1 0 1 0 0,-1 0 0 0 0,0-1-1 0 0,-1 0 1 0 0,1 0-1 0 0,-2 0 7 0 0,-3 1-71 0 0,1-1 0 0 0,-1-1 0 0 0,0 0-1 0 0,-1 0 1 0 0,-10 1 71 0 0,16-4-60 0 0,-13 1-106 0 0,18-2 111 0 0,1 0-16 0 0,0-1 67 0 0,1 1-1 0 0,-1-1 0 0 0,0 1 1 0 0,1-1-1 0 0,-1 1 0 0 0,0-1 1 0 0,1 1-1 0 0,-1-1 1 0 0,1 1-1 0 0,-1 0 0 0 0,1-1 1 0 0,-1 1-1 0 0,1-1 0 0 0,-1 1 1 0 0,1 0-1 0 0,-1 0 0 0 0,1-1 1 0 0,-1 1-1 0 0,1 0 1 0 0,0 0-1 0 0,-1 0 0 0 0,1 0 5 0 0,14-3-66 0 0,5 2 67 0 0,-17 1-1 0 0,-1 0-1 0 0,1 0 0 0 0,0 0 0 0 0,-1 0 0 0 0,1 1 1 0 0,-1-1-1 0 0,1 1 0 0 0,-1 0 0 0 0,1 0 1 0 0,-1 0-1 0 0,0 0 0 0 0,1 0 1 0 0,22 8-14 0 0,-21-7 11 0 0,0 0 1 0 0,-1 0 0 0 0,1 0 0 0 0,-1 0 0 0 0,1 1 0 0 0,-1-1 0 0 0,0 1 0 0 0,0 0 0 0 0,2 2 2 0 0,25 33 3 0 0,-23-29-5 0 0,0 2 10 0 0,0 0 0 0 0,-1 0 0 0 0,0 0 0 0 0,-1 1 0 0 0,0 0 0 0 0,-1 0 0 0 0,0 0 0 0 0,-1 3-8 0 0,10 34 23 0 0,5 25 18 0 0,-1 45 23 0 0,-5 10-64 0 0,-7-33 54 0 0,1-14-43 0 0,-3 22-11 0 0,1 20-1 0 0,-3-61 1 0 0,-3 27 0 0 0,1-82 0 0 0,-7 78 0 0 0,0-12 54 0 0,-8 114-44 0 0,14-153-27 0 0,0 5-46 0 0,1-1 0 0 0,2 1 0 0 0,2 6 63 0 0,-2-9-339 0 0,-1-28-505 0 0,0 1 0 0 0,1-1 0 0 0,2 10 844 0 0,1-8-1243 0 0</inkml:trace>
  <inkml:trace contextRef="#ctx0" brushRef="#br0" timeOffset="59442.009">7781 2623 10304 0 0,'0'0'472'0'0,"0"0"-10"0"0,0 0-188 0 0,0 0 294 0 0,0 0 157 0 0,6-3 819 0 0,43-20 3952 0 0,13-3-5496 0 0,20-1 1225 0 0,-53 20-892 0 0,-27 6-429 0 0,-2 1-4 0 0,0 0 32 0 0,0 0 74 0 0,0 0-142 0 0,-6 5-355 0 0,-16 5-1549 0 0,10-6 65 0 0</inkml:trace>
  <inkml:trace contextRef="#ctx0" brushRef="#br0" timeOffset="59941.636">7877 2241 6912 0 0,'0'-1'528'0'0,"0"1"-285"0"0,0-1-1 0 0,0 1 1 0 0,0-1 0 0 0,0 0 0 0 0,0 1-1 0 0,0-1 1 0 0,0 0 0 0 0,1 1 0 0 0,-1-1 0 0 0,0 0-1 0 0,0 1 1 0 0,1-1 0 0 0,-1 1 0 0 0,0-1-1 0 0,1 1 1 0 0,-1-1 0 0 0,1 1-243 0 0,0-3 6646 0 0,7 187-3221 0 0,-3-5-2762 0 0,2-21-560 0 0,1 121-4 0 0,-11 29 171 0 0,3-295-225 0 0,0-1 0 0 0,-1 1 0 0 0,-1 0 0 0 0,0 2-45 0 0,2-14 0 0 0,0-1 0 0 0,0 0 0 0 0,0 0 0 0 0,0 1 0 0 0,0-1 0 0 0,0 0 0 0 0,0 0 1 0 0,0 1-1 0 0,0-1 0 0 0,0 0 0 0 0,0 0 0 0 0,0 0 0 0 0,0 1 0 0 0,-1-1 0 0 0,1 0 0 0 0,0 0 1 0 0,0 1-1 0 0,0-1 0 0 0,0 0 0 0 0,0 0 0 0 0,0 0 0 0 0,-1 0 0 0 0,1 1 0 0 0,0-1 0 0 0,0 0 1 0 0,0 0-1 0 0,0 0 0 0 0,-1 0 0 0 0,1 0 0 0 0,0 1 0 0 0,0-1 0 0 0,-1 0 0 0 0,1 0 0 0 0,0 0 1 0 0,0 0-1 0 0,0 0 0 0 0,-1 0 0 0 0,1 0 0 0 0,0 0 0 0 0,0 0 0 0 0,-1 0 0 0 0,1 0 0 0 0,0 0 1 0 0,0 0-1 0 0,-1 0 0 0 0,1 0 0 0 0,0 0 0 0 0,0 0 0 0 0,0 0 0 0 0,-1 0 0 0 0,1 0 0 0 0,0 0 1 0 0,0-1-1 0 0,0 1 0 0 0,-1 0 0 0 0,1 0 0 0 0,0 0 0 0 0,0 0 0 0 0,0 0 0 0 0,-1-1 0 0 0,1 1 1 0 0,0 0-1 0 0,0 0 0 0 0,0 0 0 0 0,0-1 0 0 0,0 1 0 0 0,-12-17-210 0 0,9 11 154 0 0,-4-7-241 0 0,0 1 1 0 0,-3-10 296 0 0,-6-12-478 0 0,-11-21-526 0 0,17 33 165 0 0,0 0 0 0 0,-2 1 0 0 0,-1 0 0 0 0,-14-17 839 0 0,-18-19-920 0 0,39 51 860 0 0,-10-18 58 0 0,15 23 179 0 0,-1-3 547 0 0,2 3-700 0 0,0 1-1 0 0,0 0 1 0 0,0 0 0 0 0,0 0-1 0 0,0-1 1 0 0,0 1-1 0 0,-1 0 1 0 0,1 0 0 0 0,0-1-1 0 0,0 1 1 0 0,0 0-1 0 0,0 0 1 0 0,0 0 0 0 0,0-1-1 0 0,1 1 1 0 0,-1 0 0 0 0,0 0-1 0 0,0 0 1 0 0,0-1-1 0 0,0 1 1 0 0,0 0 0 0 0,0 0-1 0 0,0 0 1 0 0,0-1-1 0 0,0 1 1 0 0,1 0 0 0 0,-1 0-1 0 0,0 0 1 0 0,0 0-1 0 0,0-1 1 0 0,0 1 0 0 0,0 0-1 0 0,1 0 1 0 0,-1 0-24 0 0,3-4 185 0 0,1 1 0 0 0,-1 0-1 0 0,1 0 1 0 0,0 0 0 0 0,0 1 0 0 0,0-1 0 0 0,3-1-185 0 0,4-2 360 0 0,41-21 872 0 0,-26 15-905 0 0,212-118 1639 0 0,-227 124-1924 0 0,43-32 29 0 0,-52 37-171 0 0,-2 1-98 0 0,0 0-452 0 0,0-2-204 0 0,1-8-913 0 0,2 4-3123 0 0,-3 5-1504 0 0</inkml:trace>
  <inkml:trace contextRef="#ctx0" brushRef="#br0" timeOffset="60283.987">8410 2050 7368 0 0,'0'0'568'0'0,"0"0"-88"0"0,0 0 1020 0 0,0 0 482 0 0,0 0 98 0 0,0 0-156 0 0,0 0-741 0 0,2 1-325 0 0,2 2-679 0 0,0 1 0 0 0,-1-1 0 0 0,1 1 0 0 0,-1 0-1 0 0,0 0 1 0 0,0 0 0 0 0,0 0 0 0 0,-1 0-1 0 0,0 1 1 0 0,1-1 0 0 0,-1 1 0 0 0,-1-1-1 0 0,2 5-178 0 0,1 6 23 0 0,0 1 0 0 0,-1-1-1 0 0,1 14-22 0 0,-2-3-1704 0 0,-1 17 1704 0 0,-4 2-6257 0 0,-1-25 907 0 0</inkml:trace>
  <inkml:trace contextRef="#ctx0" brushRef="#br0" timeOffset="60625.689">8221 2421 8288 0 0,'0'0'638'0'0,"0"0"-203"0"0,2-1 681 0 0,15-10 1434 0 0,-11 6-1803 0 0,0 1-1 0 0,1-1 1 0 0,-1 2-1 0 0,1-1 1 0 0,0 1-1 0 0,0 0 1 0 0,1 0-1 0 0,6-1-746 0 0,88-15 2562 0 0,19 1-1110 0 0,-71 8-1948 0 0,1 3 0 0 0,45 1 496 0 0,-99 6-503 0 0,0 0 1 0 0,-1 1 0 0 0,1 0 0 0 0,0 0-1 0 0,0 0 1 0 0,0 0 0 0 0,0 1 0 0 0,0-1-1 0 0,0 1 1 0 0,0 0 502 0 0,-1 0-518 0 0,-13 6-1530 0 0</inkml:trace>
  <inkml:trace contextRef="#ctx0" brushRef="#br0" timeOffset="60971.746">8321 2448 1840 0 0,'0'0'597'0'0,"2"1"1835"0"0,29 5 8434 0 0,-17-4-9481 0 0,-1 1 0 0 0,0 0 0 0 0,1 1-1385 0 0,4 2 220 0 0,1-2 1 0 0,4 1-221 0 0,-6-1-380 0 0,-14-4 131 0 0,1 1 0 0 0,-1 0 0 0 0,1-1 0 0 0,0 0 0 0 0,-1 0 1 0 0,1 0-1 0 0,0-1 0 0 0,-1 1 0 0 0,1-1 0 0 0,-1 1 0 0 0,1-1 0 0 0,-1-1 0 0 0,3 0 249 0 0,3-2-1140 0 0,-1-1 0 0 0,0 0 1 0 0,0-1-1 0 0,4-3 1140 0 0,-2 2-868 0 0,42-27-1508 0 0,-52 33 3318 0 0,0 1 61 0 0,0 0-3 0 0,0 0-59 0 0,0 0-21 0 0,-1 1-741 0 0,-1-1 0 0 0,1 1 0 0 0,-1-1 0 0 0,1 1-1 0 0,-1 0 1 0 0,1 0 0 0 0,-1 0 0 0 0,1 0 0 0 0,0 0-1 0 0,-1 0 1 0 0,1 0 0 0 0,0 0 0 0 0,0 0 0 0 0,-1 1-179 0 0,-7 7 495 0 0,-48 40 1065 0 0,22-21-1241 0 0,-7 5-232 0 0,0-1-1 0 0,-2-2 0 0 0,-8 2-86 0 0,41-26 0 0 0,0 0 0 0 0,1 1 0 0 0,0 0 0 0 0,-4 4 0 0 0,2-3 0 0 0,11-8 1 0 0,0 0-1 0 0,0 1 1 0 0,1-1 0 0 0,-1 1 0 0 0,0-1-1 0 0,0 1 1 0 0,0-1 0 0 0,0 1 0 0 0,0 0-1 0 0,1-1 1 0 0,-1 1 0 0 0,0 0 0 0 0,1 0-1 0 0,-1 0 1 0 0,0 0-1 0 0,1 0 53 0 0,0-1 14 0 0,4 0 24 0 0,103-38 948 0 0,0 0 350 0 0,41-1 704 0 0,-59 16-1404 0 0,-72 19-615 0 0,-9 2-32 0 0,-1 0 0 0 0,1 1-1 0 0,0 0 1 0 0,-1 0 0 0 0,1 1-1 0 0,2 0-41 0 0,-8 0-93 0 0,-2 0-172 0 0,-2 2-746 0 0,-24 15-2892 0 0,9-6-3284 0 0</inkml:trace>
  <inkml:trace contextRef="#ctx0" brushRef="#br0" timeOffset="61305.6">8410 2701 12672 0 0,'0'0'578'0'0,"0"0"-14"0"0,9-8-338 0 0,-8 6 181 0 0,-3 4 669 0 0,-5 8 2196 0 0,-8 14 1564 0 0,3-4-4682 0 0,-50 83 92 0 0,52-87-246 0 0,1 0 0 0 0,1 1 0 0 0,-6 15 0 0 0,12-28 0 0 0,0 0 0 0 0,2 14 0 0 0,0-15 0 0 0,0-1 0 0 0,0 1 0 0 0,1 0 0 0 0,-1-1 0 0 0,1 1 0 0 0,0 0 0 0 0,0-1 0 0 0,0 1 0 0 0,0-1 0 0 0,0 0 0 0 0,1 1 0 0 0,-1-1 0 0 0,1 0 0 0 0,-1 0 0 0 0,1 1 0 0 0,0-1-1 0 0,0-1 1 0 0,1 2 0 0 0,5 3 2 0 0,0 1 0 0 0,0-2 0 0 0,1 1 0 0 0,2 0-2 0 0,-4-2 5 0 0,11 8 16 0 0,0-1 0 0 0,-1 2 0 0 0,0 1 0 0 0,-1 0 0 0 0,-1 1 0 0 0,0 0-1 0 0,-1 1 1 0 0,-1 1 0 0 0,4 6-21 0 0,-3-2-68 0 0,-6-11-119 0 0,-2 1 0 0 0,1-1-1 0 0,-2 1 1 0 0,2 3 187 0 0,2 3-661 0 0,-9-15 149 0 0,0-2-68 0 0,0 0-867 0 0,0 0-3570 0 0,0 0-1532 0 0</inkml:trace>
  <inkml:trace contextRef="#ctx0" brushRef="#br0" timeOffset="61641.189">8609 2740 10592 0 0,'0'0'488'0'0,"0"0"-12"0"0,0 0-52 0 0,0 0 914 0 0,0 0 433 0 0,-1 6 1821 0 0,-24 38 302 0 0,-6 30-2434 0 0,2-7-1184 0 0,-66 113-132 0 0,72-142-498 0 0,-1-1-1 0 0,-1 0 0 0 0,-27 27 355 0 0,49-60-333 0 0,0 0 0 0 0,-1 0 1 0 0,0 0-1 0 0,0-1 0 0 0,0 1 0 0 0,0-1 0 0 0,-1 0 0 0 0,0 0 0 0 0,1-1 0 0 0,-1 1 0 0 0,0-1 0 0 0,0 0 0 0 0,-5 1 333 0 0,1-2-2024 0 0</inkml:trace>
  <inkml:trace contextRef="#ctx0" brushRef="#br0" timeOffset="62005.556">8049 2904 9672 0 0,'0'0'748'0'0,"0"0"-311"0"0,1 0 527 0 0,5 1-326 0 0,0 0 1 0 0,0 0-1 0 0,0 0 0 0 0,0-1 1 0 0,0 0-1 0 0,0 0 0 0 0,1-1 0 0 0,-1 0 1 0 0,4-1-639 0 0,15-1 1241 0 0,297-25 4549 0 0,-165 13-4908 0 0,-21 3-312 0 0,-104 6-512 0 0,-25 5-44 0 0,1-1 1 0 0,-1 1 0 0 0,8 0-15 0 0,-13 1 17 0 0,0 0-4 0 0,0 0 0 0 0,0 0 0 0 0,0 0 0 0 0,-1-1 0 0 0,1 1 0 0 0,0 0 0 0 0,0-1 0 0 0,-1 1-1 0 0,1-1 1 0 0,0 0 0 0 0,1 0-13 0 0,1-1 27 0 0,-2 1-89 0 0,-2 1-72 0 0,0 0-24 0 0,0 0-218 0 0,0 0-908 0 0,0 0-392 0 0</inkml:trace>
  <inkml:trace contextRef="#ctx0" brushRef="#br0" timeOffset="70950.079">6011 62 10368 0 0,'0'0'472'0'0,"0"0"-10"0"0,0-2-152 0 0,0 0-96 0 0,0-1 1 0 0,0 1 0 0 0,0 0-1 0 0,0 0 1 0 0,0-1 0 0 0,0 1-1 0 0,-1 0 1 0 0,1 0 0 0 0,-1-1-1 0 0,0 1 1 0 0,1 0 0 0 0,-1 0-1 0 0,0 0 1 0 0,0 0 0 0 0,-1 0-1 0 0,1 0 1 0 0,0 0 0 0 0,-1 1-1 0 0,1-1 1 0 0,-1 0 0 0 0,1 1-1 0 0,-1-1 1 0 0,0 1-1 0 0,1 0 1 0 0,-1-1 0 0 0,0 1-1 0 0,0 0 1 0 0,0 0 0 0 0,0 0-1 0 0,0 0 1 0 0,-1 0 0 0 0,1 1-1 0 0,0-1 1 0 0,-1 1-215 0 0,-3-1 149 0 0,-1 0-1 0 0,1 1 1 0 0,-1 0-1 0 0,1 1 1 0 0,-1-1 0 0 0,1 1-1 0 0,-1 0 1 0 0,1 1-1 0 0,0-1 1 0 0,-2 2-149 0 0,-6 2 164 0 0,0 1 0 0 0,0 0-1 0 0,-11 7-163 0 0,-9 10 90 0 0,1 2 0 0 0,2 0 0 0 0,0 2 0 0 0,-19 23-90 0 0,39-38 0 0 0,1 1 0 0 0,-4 5 0 0 0,-3 5 0 0 0,4-5 0 0 0,1 1 0 0 0,1 0 0 0 0,1 1 0 0 0,0 0 0 0 0,2 0 0 0 0,0 1 0 0 0,1 1 0 0 0,1-1 0 0 0,2 1 0 0 0,-2 12 0 0 0,4-11 2 0 0,0 1-1 0 0,2-1 0 0 0,1 0 0 0 0,2 8-1 0 0,0 13 55 0 0,-2-28-26 0 0,1 0-1 0 0,1 0 1 0 0,0-1-1 0 0,2 1 1 0 0,2 7-29 0 0,11 23 135 0 0,5 5-135 0 0,-6-12 238 0 0,13 38-238 0 0,-23-51 50 0 0,0-1 0 0 0,-2 1 0 0 0,-1 0 0 0 0,-1 0 0 0 0,-1 6-50 0 0,-2-15 26 0 0,0 0 1 0 0,-2 0 0 0 0,0 0 0 0 0,-1 0 0 0 0,0 0 0 0 0,-1 0-1 0 0,-1-1 1 0 0,-4 9-27 0 0,3-14 37 0 0,0 1-1 0 0,-1-1 1 0 0,-1 0-1 0 0,0-1 1 0 0,0 0-1 0 0,-1 0 0 0 0,0-1 1 0 0,0 0-1 0 0,-3 1-36 0 0,3-3 24 0 0,0 0-1 0 0,-1-1 0 0 0,0 0 1 0 0,0-1-1 0 0,0 0 1 0 0,0 0-1 0 0,-1-1 0 0 0,1-1 1 0 0,-1 0-1 0 0,0 0 1 0 0,0-1-1 0 0,-1-1 0 0 0,-4 1-23 0 0,-29 5-13 0 0,-12 0-334 0 0,55-7 270 0 0,2 0 10 0 0,0 0-2 0 0,0 0-22 0 0,0 0 1 0 0,0 0 20 0 0,0 0 6 0 0,0 0 0 0 0,0 0 0 0 0,5 5 54 0 0,-1-2-1 0 0,1 1 1 0 0,-1 0-1 0 0,5 1 11 0 0,-6-3 19 0 0,0 0 1 0 0,0 0-1 0 0,0 1 0 0 0,0-1 0 0 0,0 1 1 0 0,0 0-20 0 0,13 13-127 0 0,6 7 74 0 0,-12-9 171 0 0,-2-4-57 0 0,-1 0 0 0 0,1 0 0 0 0,-2 1 1 0 0,1 0-1 0 0,-2 1 0 0 0,1-1 0 0 0,2 11-61 0 0,1 7 0 0 0,3 15 11 0 0,-6-13 76 0 0,-1 1 0 0 0,-2-1 0 0 0,0 17-87 0 0,-2 6 112 0 0,-1 0 24 0 0,-1 1 0 0 0,-3 3-136 0 0,0-15 217 0 0,2 19-217 0 0,0 6 119 0 0,-3 85 409 0 0,-6 64-480 0 0,-12 187 91 0 0,13-237-47 0 0,-2 28-588 0 0,-26 347 1785 0 0,32-430-1175 0 0,-1 39-25 0 0,5-90-44 0 0,0-22-25 0 0,2 9-20 0 0,3 67 124 0 0,-6 17-124 0 0,3-95 34 0 0,2 18-34 0 0,0 30 30 0 0,-1-53 5 0 0,2 18-35 0 0,1 26 29 0 0,4 250 35 0 0,-6-283-64 0 0,0-30 0 0 0,-2 1 0 0 0,1 0 0 0 0,-2 4 0 0 0,-3 50-1555 0 0,4 9 1555 0 0,0-55-2606 0 0,0-14-5216 0 0</inkml:trace>
  <inkml:trace contextRef="#ctx0" brushRef="#br0" timeOffset="77718.803">7907 14926 10592 0 0,'-11'2'321'0'0,"9"-2"-262"0"0,-1 0 1 0 0,1 0-1 0 0,0 0 0 0 0,0 1 1 0 0,-1-1-1 0 0,1 1 0 0 0,0-1 1 0 0,0 1-1 0 0,0 0 0 0 0,-1 0 1 0 0,1 0-1 0 0,0 0 0 0 0,0 0 1 0 0,-1 1-60 0 0,2 4 184 0 0,1-5 769 0 0,0-1 324 0 0,0 0 61 0 0,0 0-83 0 0,0 0-369 0 0,0 0-166 0 0,0 0-31 0 0,14 0 499 0 0,18-5-446 0 0,0-2-1 0 0,-1-1 1 0 0,27-10-742 0 0,3-1 407 0 0,-33 11-323 0 0,-1-1 1 0 0,0-1-1 0 0,0-2 0 0 0,2-2-84 0 0,13-2 12 0 0,-38 13-133 0 0,-4 2-507 0 0,0 1-211 0 0,0 0-833 0 0,-1-1-3346 0 0,-6-1-1431 0 0</inkml:trace>
  <inkml:trace contextRef="#ctx0" brushRef="#br0" timeOffset="78220.856">8003 14520 15000 0 0,'0'0'340'0'0,"0"0"50"0"0,1-1 24 0 0,0-1-279 0 0,0 2-115 0 0,0-1 1 0 0,-1 0-1 0 0,1 1 1 0 0,0-1-1 0 0,0 1 1 0 0,0-1-1 0 0,-1 0 1 0 0,1 1-1 0 0,0 0 1 0 0,0-1-1 0 0,0 1 0 0 0,0 0 1 0 0,0-1-1 0 0,0 1 1 0 0,0 0-1 0 0,0 0 1 0 0,0 0-1 0 0,0 0 1 0 0,0 0-1 0 0,0 0 1 0 0,0 0-1 0 0,0 0 1 0 0,0 0-1 0 0,0 0-20 0 0,1 1 151 0 0,0-1 0 0 0,0 1 0 0 0,0 0 1 0 0,0-1-1 0 0,0 1 0 0 0,0 0 0 0 0,0 0 0 0 0,-1 0 0 0 0,1 1 0 0 0,0-1 0 0 0,-1 0 0 0 0,1 0 0 0 0,-1 1 1 0 0,1-1-1 0 0,-1 1 0 0 0,0 0 0 0 0,0-1 0 0 0,0 1 0 0 0,1 1-151 0 0,1 2 276 0 0,0 0 0 0 0,0 0-1 0 0,-1 0 1 0 0,0 0 0 0 0,0 0-1 0 0,1 4-275 0 0,0 8 592 0 0,-1-1-1 0 0,0 10-591 0 0,1 11 436 0 0,0 16 211 0 0,-1-1-1 0 0,-6 49-646 0 0,2-55 22 0 0,-10 110 69 0 0,0-9-150 0 0,-1 108-529 0 0,8-190 834 0 0,5-63-416 0 0,0-2-20 0 0,0 0-110 0 0,0-13-1412 0 0,2-1 1017 0 0,0 0-1 0 0,-1-1 0 0 0,-1 1 1 0 0,-1-1-1 0 0,-1-5 696 0 0,-4-24-1589 0 0,-3-3 1589 0 0,4 17-559 0 0,0 6 311 0 0,0 0-1 0 0,-2 0 1 0 0,-1 0 0 0 0,0 1 0 0 0,-11-19 248 0 0,17 38 99 0 0,0 0 1 0 0,-1-1-1 0 0,0 1 1 0 0,0 0 0 0 0,0 1-1 0 0,0-1 1 0 0,-1 0 0 0 0,1 1-1 0 0,-4-3-99 0 0,5 5 63 0 0,1 0 0 0 0,-1 0 1 0 0,1 1-1 0 0,-1-1 0 0 0,0 0 0 0 0,1 1 0 0 0,-1-1 0 0 0,0 1 1 0 0,1 0-1 0 0,-1 0 0 0 0,0-1 0 0 0,1 1 0 0 0,-1 0 0 0 0,0 0 0 0 0,1 1 1 0 0,-1-1-1 0 0,0 0 0 0 0,1 0 0 0 0,-1 1 0 0 0,0-1 0 0 0,1 1 0 0 0,-1 0 1 0 0,1-1-1 0 0,-1 1 0 0 0,1 0 0 0 0,-1 0 0 0 0,1 0 0 0 0,-1 0 0 0 0,0 1-63 0 0,-2 1 118 0 0,0 1 0 0 0,-1 0 0 0 0,1 0 0 0 0,1 0 0 0 0,-1 0 0 0 0,0 1 0 0 0,1 0 0 0 0,0-1 0 0 0,0 1 0 0 0,1 0 0 0 0,-1 1 0 0 0,1-1 0 0 0,-1 4-118 0 0,-20 40 588 0 0,17-37-325 0 0,0 0 1 0 0,0 1-1 0 0,-3 13-263 0 0,8-24 39 0 0,1 0 1 0 0,-1 0-1 0 0,1 0 0 0 0,0 0 0 0 0,-1 0 0 0 0,1 1 0 0 0,0-1 0 0 0,0 0 0 0 0,1 0 0 0 0,-1 0 0 0 0,0 0 0 0 0,1 0 0 0 0,-1 0 0 0 0,1 1 0 0 0,0-1 1 0 0,0 1-40 0 0,0-2 16 0 0,0 0 0 0 0,0 0 0 0 0,0 0 0 0 0,0 0 0 0 0,0 0 0 0 0,0 0 0 0 0,0 0 0 0 0,0 0 1 0 0,0 0-1 0 0,0 0 0 0 0,1-1 0 0 0,-1 1 0 0 0,0-1 0 0 0,1 1 0 0 0,-1-1 0 0 0,0 1 1 0 0,1-1-1 0 0,-1 0 0 0 0,1 1 0 0 0,-1-1 0 0 0,1 0 0 0 0,-1 0 0 0 0,0 0 0 0 0,1 0-16 0 0,1-1 21 0 0,0 1 0 0 0,-1-1-1 0 0,1 0 1 0 0,0 0-1 0 0,0 0 1 0 0,-1 0-1 0 0,1 0 1 0 0,0 0 0 0 0,-1-1-1 0 0,1 1 1 0 0,-1-1-1 0 0,2-1-20 0 0,5-3 53 0 0,222-140 811 0 0,-177 108-708 0 0,-29 19-14 0 0,2 1 0 0 0,18-9-142 0 0,1 0 135 0 0,-28 16-44 0 0,1 0 1 0 0,0 1-92 0 0,-13 6 373 0 0,-2 2-4565 0 0,-4 2-2946 0 0</inkml:trace>
  <inkml:trace contextRef="#ctx0" brushRef="#br0" timeOffset="78562.845">8796 14317 7832 0 0,'-13'-4'705'0'0,"11"5"-417"0"0,1-1-1 0 0,0 1 1 0 0,0 0-1 0 0,0-1 1 0 0,0 1 0 0 0,0 0-1 0 0,0-1 1 0 0,1 1-1 0 0,-1 0 1 0 0,0 0 0 0 0,0 0-1 0 0,0 0 1 0 0,1 0-1 0 0,-1 0 1 0 0,1 0 0 0 0,-1 0-1 0 0,1 0 1 0 0,-1 0-1 0 0,1 0 1 0 0,-1 2-288 0 0,-2 14 6119 0 0,4 10-4577 0 0,0-5-1062 0 0,0-1-1027 0 0,0 0 1 0 0,2 0-1 0 0,1 3 547 0 0,0-1-1791 0 0</inkml:trace>
  <inkml:trace contextRef="#ctx0" brushRef="#br0" timeOffset="79109.711">8528 14796 10592 0 0,'0'-1'53'0'0,"0"1"0"0"0,-1-1 1 0 0,1 0-1 0 0,0 1 0 0 0,0-1 0 0 0,0 0 1 0 0,0 1-1 0 0,-1-1 0 0 0,1 1 1 0 0,0-1-1 0 0,0 0 0 0 0,0 1 1 0 0,1-1-1 0 0,-1 0 0 0 0,0 1 0 0 0,0-1 1 0 0,0 0-1 0 0,0 1 0 0 0,1-1 1 0 0,-1 1-1 0 0,0-1 0 0 0,0 0 0 0 0,1 1 1 0 0,-1-1-54 0 0,15-16 2047 0 0,-8 12-508 0 0,1-1 0 0 0,0 1 0 0 0,6-3-1539 0 0,17-10 1508 0 0,-15 9-933 0 0,1 0 0 0 0,0 1 0 0 0,1 0 0 0 0,6-1-575 0 0,45-7 568 0 0,-60 13-520 0 0,-7 2-44 0 0,1 0-1 0 0,-1 0 1 0 0,0 1-1 0 0,0-1 1 0 0,0 1-1 0 0,0-1 1 0 0,1 1-1 0 0,-1 0 1 0 0,0 0-1 0 0,1 0-3 0 0,-2 0 55 0 0,0 12 18 0 0,0-10-73 0 0,-1 0 0 0 0,0 0-1 0 0,0 0 1 0 0,0 0 0 0 0,0 0 0 0 0,0 0-1 0 0,0 0 1 0 0,-1 0 0 0 0,1-1 0 0 0,-1 1 0 0 0,1 0-1 0 0,-1 1 1 0 0,-5 7-7 0 0,1-1-1 0 0,-2 1 1 0 0,1-1-1 0 0,-1-1 0 0 0,-1 1 1 0 0,0-1-1 0 0,-6 5 8 0 0,-11 12-11 0 0,-2 1 11 0 0,18-19 0 0 0,1 1 0 0 0,0 0 0 0 0,1 0 0 0 0,-1 2 0 0 0,4-6-12 0 0,4-3-36 0 0,3 1 48 0 0,0-1-1 0 0,0 0 0 0 0,0 0 1 0 0,1 0-1 0 0,-1 0 0 0 0,0 0 1 0 0,0 0-1 0 0,0-1 0 0 0,1 0 1 0 0,-1 1-1 0 0,0-1 0 0 0,1-1 1 0 0,-1 1-1 0 0,0 0 0 0 0,0-1 0 0 0,0 0 1 0 0,2 0 0 0 0,12-1-1 0 0,-9 2 1 0 0,15 3 0 0 0,-15-2 0 0 0,0 3 11 0 0,-4 3 42 0 0,-4-4-38 0 0,1-1 1 0 0,-1 1-1 0 0,-1-1 0 0 0,1 1 0 0 0,0-1 0 0 0,0 1 0 0 0,-1-1 1 0 0,0 0-1 0 0,1 1 0 0 0,-1-1 0 0 0,0 0 0 0 0,0 1 1 0 0,0-1-1 0 0,0 0 0 0 0,-1 0 0 0 0,1 0 0 0 0,-1 0 0 0 0,1 0 1 0 0,-1 0-1 0 0,0 0 0 0 0,1-1 0 0 0,-1 1-15 0 0,-7 6 41 0 0,0-1 1 0 0,0 0-1 0 0,0 0 0 0 0,-3 1-41 0 0,-1-1 30 0 0,0-1 1 0 0,0 0-1 0 0,-1 0-30 0 0,-7 2 40 0 0,-42 14-29 0 0,10-5-12 0 0,0-1 1 0 0,35-12 0 0 0,0 1 0 0 0,-8 5 0 0 0,0-2 0 0 0,17-4 0 0 0,2 2-10 0 0,6-5-45 0 0,1-1-16 0 0,10 1 26 0 0,0-1-1 0 0,0-1 0 0 0,0 0 1 0 0,0 0-1 0 0,0-1 1 0 0,0 0-1 0 0,0-1 0 0 0,0 0 1 0 0,7-4 45 0 0,4-2 160 0 0,2 0 1 0 0,-1 1 0 0 0,1 1-1 0 0,2 1-160 0 0,55-16 499 0 0,-8 3 114 0 0,-46 14-68 0 0,23-8-545 0 0,10-3 407 0 0,-58 15-399 0 0,6 0 34 0 0,0 0 0 0 0,-1-1 0 0 0,1 0 0 0 0,0 0 0 0 0,-1-1 0 0 0,0 0 0 0 0,1 0 0 0 0,-1 0 0 0 0,0-1 0 0 0,1-1-42 0 0,-6 4-69 0 0,-1 1-50 0 0,5-8-2310 0 0,-5 8 1234 0 0</inkml:trace>
  <inkml:trace contextRef="#ctx0" brushRef="#br0" timeOffset="79460.228">8218 15229 2760 0 0,'0'0'125'0'0,"0"1"-3"0"0,0 5 148 0 0,0-5 1000 0 0,0-1 425 0 0,0 0 87 0 0,0 0-77 0 0,0 0-365 0 0,0 0-164 0 0,0 0-31 0 0,0 0-45 0 0,0 0-158 0 0,0 0-70 0 0,17 11 1837 0 0,10 16-1533 0 0,9 8-977 0 0,-33-33-204 0 0,13 7-1637 0 0,-7-6-172 0 0</inkml:trace>
  <inkml:trace contextRef="#ctx0" brushRef="#br0" timeOffset="79797.121">8705 15022 13392 0 0,'13'-3'391'0'0,"1"1"0"0"0,-1 0 1 0 0,1 1-1 0 0,13 1-391 0 0,-1 0 1297 0 0,0-1 607 0 0,1 2 0 0 0,19 3-1904 0 0,-14-1 623 0 0,-25-3-476 0 0,0 1 0 0 0,-1-1 0 0 0,1 1 0 0 0,-1 0 0 0 0,1 1 0 0 0,-1 0 0 0 0,0 0 0 0 0,1 0 0 0 0,-1 1 0 0 0,5 2-147 0 0,-10-4 91 0 0,0-1-83 0 0,-1 0 1 0 0,1 0-1 0 0,-1 0 1 0 0,1 0-1 0 0,-1 0 1 0 0,1 0-1 0 0,-1 0 1 0 0,1 0-1 0 0,-1 1 1 0 0,1-1-1 0 0,-1 0 1 0 0,1 0-1 0 0,-1 1 1 0 0,1-1-1 0 0,-1 0 0 0 0,1 0 1 0 0,-1 1-1 0 0,0-1 1 0 0,1 0-1 0 0,-1 1 1 0 0,0-1-1 0 0,1 1 1 0 0,-1-1-1 0 0,0 0 1 0 0,1 1-1 0 0,-1-1 1 0 0,0 1-1 0 0,0-1 1 0 0,1 1-1 0 0,-1-1 1 0 0,0 1-1 0 0,0-1 0 0 0,0 1 1 0 0,0-1-1 0 0,0 1 1 0 0,0-1-1 0 0,0 1 1 0 0,0 0-1 0 0,0-1 1 0 0,0 1-1 0 0,0-1 1 0 0,0 1-1 0 0,0-1 1 0 0,0 1-1 0 0,0-1 1 0 0,0 1-1 0 0,-1-1 0 0 0,1 1 1 0 0,0-1-1 0 0,-1 1-8 0 0,-9 22 162 0 0,6-18-140 0 0,0 0-1 0 0,0-1 1 0 0,0 1-1 0 0,-1-1 1 0 0,0 0-1 0 0,1 0 1 0 0,-1-1-1 0 0,0 0 1 0 0,-1 1-22 0 0,-13 6-373 0 0,-18 7 373 0 0,28-13-114 0 0,0 0-78 0 0,-1-1 0 0 0,0 0 0 0 0,-3-1 192 0 0,-16 6-584 0 0,14-4-534 0 0,0 0 0 0 0,0-1-1 0 0,-2-1 1119 0 0,-25 1-5913 0 0,17-3 651 0 0</inkml:trace>
  <inkml:trace contextRef="#ctx0" brushRef="#br0" timeOffset="80391.294">8507 15117 14336 0 0,'0'0'330'0'0,"0"0"45"0"0,0 0 17 0 0,0 0-47 0 0,2 1-225 0 0,-1-1-129 0 0,5 2 336 0 0,0 0-1 0 0,0 1 1 0 0,-1 0 0 0 0,1 0-1 0 0,0 0 1 0 0,-1 0 0 0 0,0 1-1 0 0,3 2-326 0 0,6 7 964 0 0,-12-12-871 0 0,0 1-1 0 0,0-1 0 0 0,0 1 0 0 0,-1 0 1 0 0,1 0-1 0 0,0 0 0 0 0,-1 0 0 0 0,1 0 1 0 0,-1 0-1 0 0,1 1-92 0 0,-1 0 66 0 0,-1 0-58 0 0,0-1 0 0 0,0 1 0 0 0,0-1-1 0 0,0 0 1 0 0,0 1 0 0 0,-1-1-1 0 0,1 1 1 0 0,-1-1 0 0 0,1 1 0 0 0,-1-1-1 0 0,0 0 1 0 0,0 1 0 0 0,0-1-1 0 0,0 0 1 0 0,0 0 0 0 0,-1 0-1 0 0,1 1 1 0 0,-1-2 0 0 0,1 1 0 0 0,-1 0-1 0 0,0 0 1 0 0,1 0 0 0 0,-1-1-1 0 0,-2 2-7 0 0,-6 6-15 0 0,-37 28-616 0 0,42-33 440 0 0,0-1 1 0 0,0 0-1 0 0,0 0 1 0 0,-1 0-1 0 0,1-1 0 0 0,-1 0 1 0 0,0 0-1 0 0,-1 0 191 0 0,-7 3-226 0 0,10-5 212 0 0,-8 5-66 0 0,11-4 146 0 0,1-1 14 0 0,0 0 14 0 0,1-1-57 0 0,1-1 1 0 0,-1 1-1 0 0,0-1 1 0 0,1 1-1 0 0,-1 0 1 0 0,1-1-1 0 0,-1 1 1 0 0,1 0-1 0 0,0 0 1 0 0,-1 0-1 0 0,2 0-37 0 0,4-3 78 0 0,22-19 358 0 0,-21 17-287 0 0,-1 0 0 0 0,1 0 0 0 0,1 1 1 0 0,-1 0-1 0 0,1 0 0 0 0,3 0-149 0 0,37-13 491 0 0,33-5-491 0 0,-57 17 266 0 0,0 2 1 0 0,0 0 0 0 0,0 2-1 0 0,10 1-266 0 0,-33 1 17 0 0,0 0-1 0 0,0 0 0 0 0,0 0 1 0 0,1 0-1 0 0,-1 0 0 0 0,0 1 1 0 0,0-1-1 0 0,0 1 0 0 0,0 0 1 0 0,0-1-1 0 0,0 1 0 0 0,0 0 1 0 0,0 0-1 0 0,-1 0 0 0 0,1 0 1 0 0,0 1-1 0 0,0-1 1 0 0,-1 0-1 0 0,1 1-16 0 0,-1 0 6 0 0,0-1 0 0 0,0 1 1 0 0,0 0-1 0 0,-1-1 0 0 0,1 1 0 0 0,0 0 1 0 0,-1-1-1 0 0,1 1 0 0 0,-1 0 0 0 0,0 0 1 0 0,1-1-1 0 0,-1 1 0 0 0,0 0 0 0 0,0 0 1 0 0,0 0-1 0 0,-1-1 0 0 0,1 1 0 0 0,0 0 1 0 0,-1 0-1 0 0,1-1 0 0 0,-1 1 0 0 0,0 0-6 0 0,-2 7 39 0 0,-1 0 0 0 0,-1-1-1 0 0,0 0 1 0 0,0 0 0 0 0,-1 0-1 0 0,0-1 1 0 0,0 0 0 0 0,-5 4-39 0 0,-10 10-14 0 0,-1-2 0 0 0,-9 6 14 0 0,-20 18-130 0 0,43-36 130 0 0,4-1 0 0 0,3-6 0 0 0,1 1 0 0 0,0-1 0 0 0,0 1 0 0 0,0-1 0 0 0,0 1 0 0 0,0 0 0 0 0,0-1 0 0 0,0 1 0 0 0,0-1 0 0 0,0 1 0 0 0,0-1 0 0 0,1 1 0 0 0,-1-1 0 0 0,0 1 0 0 0,0-1 0 0 0,0 1 0 0 0,1 0 0 0 0,2 2 0 0 0,1 1 0 0 0,-1-1 0 0 0,1 0 0 0 0,0 0 0 0 0,0-1 0 0 0,3 3 0 0 0,6 3 0 0 0,-6-4 0 0 0,-1 0 0 0 0,2 0 0 0 0,6 3 0 0 0,-6-4 0 0 0,0 1 0 0 0,0 0 0 0 0,0 1 0 0 0,-1-1 0 0 0,1 2 0 0 0,4 3 0 0 0,-8-2 0 0 0,-4-7 0 0 0,1 0 0 0 0,-1 1-1 0 0,0-1 1 0 0,0 1 0 0 0,0-1-1 0 0,1 0 1 0 0,-1 1-1 0 0,0-1 1 0 0,0 0 0 0 0,0 1-1 0 0,0-1 1 0 0,0 1 0 0 0,0-1-1 0 0,0 0 1 0 0,0 1 0 0 0,0-1-1 0 0,0 0 1 0 0,0 1 0 0 0,0-1-1 0 0,0 1 1 0 0,0-1 0 0 0,0 0-1 0 0,0 1 1 0 0,-1-1-1 0 0,1 0 1 0 0,0 1 0 0 0,0-1-1 0 0,0 0 1 0 0,-1 1 0 0 0,1-1-1 0 0,0 0 1 0 0,0 1 0 0 0,-1-1-1 0 0,1 0 1 0 0,0 0 0 0 0,-1 1-1 0 0,1-1 1 0 0,0 0-1 0 0,-1 0 1 0 0,1 0 0 0 0,0 1-1 0 0,-1-1 1 0 0,1 0 0 0 0,0 0-1 0 0,-1 0 1 0 0,-1 1-16 0 0,0-1 0 0 0,0 0 0 0 0,1 1 0 0 0,-1-1-1 0 0,0 0 1 0 0,0 0 0 0 0,0 0 0 0 0,0 0 0 0 0,0 0-1 0 0,1-1 1 0 0,-1 1 0 0 0,0-1 0 0 0,0 1 0 0 0,0-1-1 0 0,1 1 1 0 0,-1-1 0 0 0,0 0 0 0 0,1 0 0 0 0,-1 0 0 0 0,0-1 16 0 0,-7-4-325 0 0,0 0 1 0 0,1-1-1 0 0,-2-1 325 0 0,7 5-144 0 0,-21-20-578 0 0,1-2-1 0 0,0-1 1 0 0,2 0 0 0 0,1-3 722 0 0,-2 6-30 0 0,21 22 71 0 0,1 0-1 0 0,-1 1 0 0 0,0-1 0 0 0,1 0 0 0 0,-1 0 0 0 0,0 1 0 0 0,1-1 0 0 0,-1 0 1 0 0,0 1-1 0 0,0-1 0 0 0,0 1 0 0 0,0-1 0 0 0,1 1 0 0 0,-1 0 0 0 0,0-1 0 0 0,0 1 1 0 0,0 0-1 0 0,0-1 0 0 0,0 1 0 0 0,0 0 0 0 0,0 0 0 0 0,0 0 0 0 0,0 0 1 0 0,0 0-1 0 0,0 0 0 0 0,0 0 0 0 0,0 0 0 0 0,0 1 0 0 0,0-1 0 0 0,0 0 0 0 0,0 1 1 0 0,0-1-1 0 0,0 0 0 0 0,0 1 0 0 0,1-1 0 0 0,-1 1 0 0 0,0-1 0 0 0,0 1 0 0 0,0 0 1 0 0,1-1-1 0 0,-1 1 0 0 0,0 0-40 0 0,-2 1 76 0 0,1 0 1 0 0,0 0-1 0 0,0 0 0 0 0,0 0 1 0 0,0 1-1 0 0,1-1 0 0 0,-1 0 1 0 0,0 1-1 0 0,1-1 1 0 0,0 1-1 0 0,-1 0 0 0 0,1-1 1 0 0,0 1-1 0 0,0 0-76 0 0,1 2 120 0 0,-2 0 0 0 0,1-1 0 0 0,0 1 1 0 0,-1-1-1 0 0,0 1 0 0 0,0-1 0 0 0,0 0 0 0 0,-1 0 0 0 0,0 0 1 0 0,0 2-121 0 0,-9 8 295 0 0,-1 1 1 0 0,-1 0-296 0 0,-19 22 284 0 0,-21 34 596 0 0,-3-2 0 0 0,-17 13-880 0 0,67-76-106 0 0,5-5 3 0 0,0 1 0 0 0,1-1 0 0 0,-1 1 0 0 0,0-1 0 0 0,0 1 0 0 0,1 0 0 0 0,0 0 0 0 0,-1 0 0 0 0,1-1 0 0 0,0 1 1 0 0,0 1-1 0 0,0-1 0 0 0,0 0 0 0 0,0 0 0 0 0,0 0 0 0 0,0 2 103 0 0,1-4-8174 0 0</inkml:trace>
  <inkml:trace contextRef="#ctx0" brushRef="#br0" timeOffset="81305.844">9748 14379 11520 0 0,'0'-2'528'0'0,"1"1"-348"0"0,9-11 514 0 0,-9 11 240 0 0,-1 1 288 0 0,0 0 61 0 0,0 0-62 0 0,0 2-306 0 0,-5 9-461 0 0,0-1 0 0 0,0 1 0 0 0,-1-1 0 0 0,0-1 0 0 0,-1 1 0 0 0,-7 7-454 0 0,-16 26 393 0 0,7-10-196 0 0,-1-1 0 0 0,-26 27-197 0 0,-12 13 85 0 0,28-33-50 0 0,-1-1 1 0 0,-2-1-36 0 0,-24 24 143 0 0,31-38-419 0 0,30-23 150 0 0,0 0-30 0 0,3-1-18 0 0,16-9-285 0 0,17-12 459 0 0,19-10-245 0 0,-26 17 207 0 0,0 1 0 0 0,1 2-1 0 0,1 1 1 0 0,0 1-1 0 0,11 0 39 0 0,-30 7-3 0 0,11-1 34 0 0,2 1 1 0 0,-1 0-1 0 0,6 2-31 0 0,-23 1 65 0 0,0 0-1 0 0,0 1 0 0 0,0 0 1 0 0,0 0-1 0 0,-1 1 1 0 0,1-1-1 0 0,0 1 0 0 0,-1 1 1 0 0,1-1-1 0 0,-1 1 1 0 0,0 0-1 0 0,0 1 0 0 0,4 2-64 0 0,-8-4 48 0 0,0 1 0 0 0,0-1 0 0 0,0 0 1 0 0,0 1-1 0 0,0-1 0 0 0,0 1 0 0 0,-1 0 0 0 0,1 0 0 0 0,-1-1 0 0 0,0 1 0 0 0,0 0 0 0 0,0 0 0 0 0,0 0 0 0 0,0 0 0 0 0,-1 1 0 0 0,1-1 0 0 0,-1 0 0 0 0,0 0 0 0 0,0 0 0 0 0,0 0 0 0 0,0 2-48 0 0,-1 6 158 0 0,-1 1 0 0 0,0-1 0 0 0,0 0 0 0 0,-1 0 0 0 0,-1 2-158 0 0,0-1 98 0 0,-1 0 0 0 0,-1-1 1 0 0,1 0-1 0 0,-2 0 0 0 0,0 0 0 0 0,-3 3-98 0 0,-14 17 258 0 0,-13 10-258 0 0,13-14 58 0 0,-15 14-266 0 0,-3-2 0 0 0,-1-1 0 0 0,-1-2 0 0 0,-2-3 0 0 0,-42 24 208 0 0,76-50-246 0 0,-1 0 0 0 0,1-1-1 0 0,-1 0 1 0 0,-13 3 246 0 0,19-7-301 0 0,0-1 0 0 0,0 1-1 0 0,0-1 1 0 0,0 0 0 0 0,0-1 0 0 0,0 0 0 0 0,0 0-1 0 0,0 0 1 0 0,-1-1 0 0 0,-3-1 301 0 0,8 1-274 0 0,1 0 1 0 0,-1 0-1 0 0,1 0 0 0 0,-1 0 0 0 0,1 0 1 0 0,-1-1-1 0 0,1 1 0 0 0,0-1 1 0 0,0 0-1 0 0,-1 0 0 0 0,1 0 0 0 0,0 0 1 0 0,1 0-1 0 0,-1 0 0 0 0,0 0 0 0 0,1 0 1 0 0,-1-1-1 0 0,1 1 0 0 0,0-1 0 0 0,0 1 1 0 0,0-1-1 0 0,0 0 0 0 0,0 1 1 0 0,0-1-1 0 0,1 0 0 0 0,-1 1 0 0 0,1-1 1 0 0,0-2 273 0 0,-1-2-511 0 0,1 0 1 0 0,0 0 0 0 0,0-1-1 0 0,1 1 1 0 0,0 0 0 0 0,0 0-1 0 0,1-1 1 0 0,0 1 0 0 0,0 0-1 0 0,1-3 511 0 0,4-5-313 0 0,0 0-1 0 0,1 0 1 0 0,1 1-1 0 0,0 0 1 0 0,1 0-1 0 0,0 1 0 0 0,1 0 1 0 0,0 1-1 0 0,1 0 1 0 0,6-3 313 0 0,-11 9 988 0 0,1 0 1 0 0,0 0 0 0 0,1 1 0 0 0,-1 0-1 0 0,1 0 1 0 0,0 1 0 0 0,3-1-989 0 0,-9 4 191 0 0,-1 0 1 0 0,1 0 0 0 0,-1 1 0 0 0,1 0 0 0 0,0-1-1 0 0,-1 1 1 0 0,1 0 0 0 0,0 0 0 0 0,-1 0-1 0 0,1 1 1 0 0,-1-1 0 0 0,1 1 0 0 0,0-1 0 0 0,-1 1-1 0 0,1 0 1 0 0,-1 0 0 0 0,0 0 0 0 0,1 0-1 0 0,-1 0 1 0 0,0 1 0 0 0,0-1 0 0 0,1 1-1 0 0,-1-1 1 0 0,0 1 0 0 0,-1 0 0 0 0,1 0 0 0 0,0 0-1 0 0,0 0 1 0 0,-1 0 0 0 0,1 0-192 0 0,2 5 305 0 0,0 0 1 0 0,0 0-1 0 0,0 1 0 0 0,-1-1 1 0 0,0 1-1 0 0,2 7-305 0 0,10 49 1156 0 0,-10-35-752 0 0,1 11-178 0 0,-3 0 0 0 0,0 1 0 0 0,-3-1 0 0 0,-3 20-226 0 0,2-44-14 0 0,1 142-708 0 0,1-74-2096 0 0,-1-62 823 0 0</inkml:trace>
  <inkml:trace contextRef="#ctx0" brushRef="#br0" timeOffset="81655.893">9670 15148 12440 0 0,'0'0'957'0'0,"1"-1"-624"0"0,12-2 619 0 0,0 0-1 0 0,1 1 1 0 0,-1 1-1 0 0,0 0 0 0 0,2 1-951 0 0,21 4 1096 0 0,-12 0-493 0 0,-20-3-521 0 0,1 0 0 0 0,-1 0 0 0 0,1 0-1 0 0,-1 1 1 0 0,1 0 0 0 0,-1 0 0 0 0,0 0 0 0 0,0 0 0 0 0,0 1-1 0 0,0-1 1 0 0,0 1 0 0 0,0 0 0 0 0,-1 0 0 0 0,0 1-1 0 0,1-1 1 0 0,0 2-82 0 0,-4-4 11 0 0,1 0 0 0 0,-1 1-1 0 0,1-1 1 0 0,-1 1-1 0 0,1-1 1 0 0,-1 0 0 0 0,0 1-1 0 0,1-1 1 0 0,-1 1-1 0 0,0-1 1 0 0,0 1 0 0 0,0-1-1 0 0,0 1 1 0 0,-1 0-11 0 0,-3 20 67 0 0,0-10-68 0 0,0 0-1 0 0,-1 0 0 0 0,0-1 0 0 0,-1 0 1 0 0,0 0-1 0 0,-1 0 0 0 0,-6 6 2 0 0,-12 14-480 0 0,-24 21 480 0 0,-3 5-460 0 0,23-27 186 0 0,20-21 206 0 0,-1 1-1 0 0,1 0 0 0 0,-2 4 69 0 0,3-4-23 0 0,-13 23 150 0 0,20-32-87 0 0,0 1 1 0 0,0-1 0 0 0,0 1 0 0 0,1 0 0 0 0,-1-1 0 0 0,1 1 0 0 0,-1 0 0 0 0,1 0 0 0 0,0-1 0 0 0,0 1 0 0 0,0 0 0 0 0,0 0 0 0 0,0-1 0 0 0,0 1 0 0 0,0 0-1 0 0,0 0 1 0 0,1-1 0 0 0,-1 2-41 0 0,1-2 22 0 0,0 0-1 0 0,-1 0 1 0 0,1 0-1 0 0,0 0 1 0 0,0 0-1 0 0,0 0 1 0 0,0-1-1 0 0,-1 1 0 0 0,1 0 1 0 0,0-1-1 0 0,0 1 1 0 0,0 0-1 0 0,0-1 1 0 0,1 1-1 0 0,-1-1 1 0 0,0 0-1 0 0,0 1 1 0 0,0-1-1 0 0,0 0 1 0 0,0 0-1 0 0,1 0 0 0 0,-1 0 1 0 0,1 0-22 0 0,29-1 202 0 0,1-6-269 0 0,-1 0-1 0 0,1-3 0 0 0,-1 0 0 0 0,-1-2 1 0 0,29-16 67 0 0,-20 10-526 0 0</inkml:trace>
  <inkml:trace contextRef="#ctx0" brushRef="#br0" timeOffset="94944.52">7960 16501 14480 0 0,'0'0'662'0'0,"0"0"-11"0"0,9-6 15 0 0,-6 4-404 0 0,9-5 811 0 0,1 1 0 0 0,0 0 0 0 0,0 1 0 0 0,0 1 0 0 0,5-1-1073 0 0,13-5 857 0 0,7-1 50 0 0,1 2 0 0 0,4 1-907 0 0,21-5 402 0 0,-40 9-207 0 0,-1 1-1 0 0,14 0-194 0 0,-18 2 108 0 0,0-1 0 0 0,0-1-1 0 0,17-4-107 0 0,-26 3-1 0 0,1 2-1 0 0,0 0 0 0 0,0 0 1 0 0,0 1-1 0 0,2 0 2 0 0,-11 1-129 0 0,-2 0-126 0 0,0 0-503 0 0,0 0-217 0 0,-1 1-1406 0 0,-6 6-5456 0 0</inkml:trace>
  <inkml:trace contextRef="#ctx0" brushRef="#br0" timeOffset="95277.347">7955 16753 12896 0 0,'0'0'997'0'0,"0"0"-506"0"0,1 0 315 0 0,35 8 3197 0 0,-35-8-3880 0 0,0 0 1 0 0,0 1-1 0 0,0-1 1 0 0,0 0-1 0 0,0 1 1 0 0,0-1 0 0 0,0 1-1 0 0,0 0 1 0 0,0-1-1 0 0,-1 1 1 0 0,1 0-1 0 0,0 0 1 0 0,0-1-1 0 0,-1 1 1 0 0,1 0-1 0 0,0 0-123 0 0,3 4 477 0 0,2 0-208 0 0,-4-4-169 0 0,0 0 0 0 0,0 1 0 0 0,0-1 0 0 0,0 1-1 0 0,-1 0 1 0 0,1 0 0 0 0,0 0 0 0 0,-1-1 0 0 0,1 1 0 0 0,-1 1 0 0 0,1 1-100 0 0,4 6 114 0 0,-1 1 1 0 0,-1 0-1 0 0,0 0 1 0 0,-1 1-1 0 0,0-1 1 0 0,0 1-1 0 0,-1 4-114 0 0,2 11-23 0 0,0 16-1059 0 0,-5-6-2413 0 0,-3-20-3608 0 0</inkml:trace>
  <inkml:trace contextRef="#ctx0" brushRef="#br0" timeOffset="95611.965">8084 16753 12440 0 0,'0'0'957'0'0,"13"-8"1627"0"0,-9 6-2017 0 0,0 0 0 0 0,1 1 0 0 0,-1-1 1 0 0,0 1-1 0 0,1 0 0 0 0,-1 1 0 0 0,1-1-567 0 0,-1 0 455 0 0,39-3 2145 0 0,-14-1-1570 0 0,1 2 0 0 0,-1 1-1 0 0,28 2-1029 0 0,-39 0 156 0 0,-5 0-88 0 0,1 1 0 0 0,0 0 0 0 0,0 0 0 0 0,-1 2-1 0 0,0 0 1 0 0,1 0 0 0 0,-1 1 0 0 0,7 4-68 0 0,-19-8 2 0 0,0 1 1 0 0,0 0-1 0 0,0 0 1 0 0,0 0-1 0 0,0 0 1 0 0,0 0-1 0 0,0 0 1 0 0,0 1-1 0 0,-1-1 1 0 0,1 0-1 0 0,0 0 1 0 0,-1 0-1 0 0,1 1 1 0 0,-1-1-1 0 0,0 0 1 0 0,1 1-1 0 0,-1-1 0 0 0,0 0 1 0 0,0 1-1 0 0,0-1 1 0 0,0 1-3 0 0,2 7 17 0 0,-1-6-5 0 0,-1-1-1 0 0,1 1 1 0 0,-1 0-1 0 0,1 0 1 0 0,-1 0-1 0 0,0-1 1 0 0,0 1-1 0 0,-1 0 1 0 0,1 0-1 0 0,-1 0 1 0 0,1 0-1 0 0,-1-1 1 0 0,0 1-1 0 0,0 0 1 0 0,0-1-1 0 0,-1 2-11 0 0,-3 7 26 0 0,-1-1-1 0 0,0 0 0 0 0,-4 4-25 0 0,0 1 34 0 0,-38 55-1653 0 0,-3-1 0 0 0,-10 6 1619 0 0,51-64-1632 0 0</inkml:trace>
  <inkml:trace contextRef="#ctx0" brushRef="#br0" timeOffset="95963.7">8124 16784 12896 0 0,'0'0'997'0'0,"0"0"-469"0"0,0 0 473 0 0,0 0 278 0 0,0 0 53 0 0,0 0-66 0 0,0 0-316 0 0,0 0-140 0 0,0 0-30 0 0,4 7 523 0 0,-2-5-1190 0 0,0 0 0 0 0,0-1 0 0 0,0 1-1 0 0,0-1 1 0 0,0 1 0 0 0,0-1 0 0 0,1 0 0 0 0,-1 0 0 0 0,0 0 0 0 0,1 0-1 0 0,-1 0 1 0 0,2 0-113 0 0,1 0 74 0 0,-1 1 0 0 0,0-1 0 0 0,0 1 0 0 0,0 0 0 0 0,0 0 0 0 0,0 0 0 0 0,-1 1 0 0 0,1-1 0 0 0,2 3-74 0 0,-5-3 2 0 0,1-1 0 0 0,-1 1 1 0 0,0 0-1 0 0,0 0 0 0 0,1 0 0 0 0,-1 0 0 0 0,0 0 1 0 0,-1 1-1 0 0,1-1 0 0 0,0 0 0 0 0,-1 0 0 0 0,1 1 1 0 0,-1-1-1 0 0,0 0 0 0 0,1 1 0 0 0,-1-1 1 0 0,0 0-1 0 0,-1 1 0 0 0,1-1 0 0 0,0 0 0 0 0,-1 1 1 0 0,1-1-1 0 0,-1 2-2 0 0,-1 1-11 0 0,1 1 0 0 0,-1 0 0 0 0,-1-1 0 0 0,1 1 0 0 0,-1-1 1 0 0,0 1-1 0 0,0-1 0 0 0,-3 3 11 0 0,-27 37-541 0 0,-11 21 541 0 0,24-35-163 0 0,-2-1-5 0 0,15-22 65 0 0,1 0 0 0 0,0 0 0 0 0,-4 10 103 0 0,10-17-74 0 0,0-1 2 0 0,12 0-16 0 0,5-2 59 0 0,0-1 0 0 0,-1 0-1 0 0,0-1 1 0 0,0 0 0 0 0,0-2-1 0 0,15-6 30 0 0,55-18 392 0 0,-80 27-148 0 0,3-1-1266 0 0,-9 4 983 0 0,0 0 1 0 0,0 0-1 0 0,0 0 0 0 0,0 1 0 0 0,1-1 1 0 0,-1 0-1 0 0,0 0 0 0 0,0 0 1 0 0,0 0-1 0 0,0 0 0 0 0,0 0 0 0 0,1 0 1 0 0,-1 0-1 0 0,0 0 0 0 0,0 0 1 0 0,0 1-1 0 0,0-1 0 0 0,0 0 1 0 0,0 0-1 0 0,0 0 0 0 0,1 0 0 0 0,-1 0 1 0 0,0 1-1 0 0,0-1 0 0 0,0 0 1 0 0,0 0-1 0 0,0 0 0 0 0,0 0 0 0 0,0 0 1 0 0,0 1-1 0 0,0-1 0 0 0,0 0 1 0 0,0 0-1 0 0,0 0 0 0 0,0 0 1 0 0,0 1-1 0 0,0-1 0 0 0,0 0 0 0 0,0 0 1 0 0,0 0-1 0 0,0 1 39 0 0,0 0-1816 0 0,-1-1-3186 0 0,-3 3-1366 0 0</inkml:trace>
  <inkml:trace contextRef="#ctx0" brushRef="#br0" timeOffset="96302.55">8205 16554 10136 0 0,'0'0'777'0'0,"0"0"-300"0"0,0 0 615 0 0,0 0 322 0 0,0 0 67 0 0,0 0-52 0 0,0 0-273 0 0,-1 1-120 0 0,0 4-697 0 0,0-1 0 0 0,1 1 0 0 0,-1-1 1 0 0,1 1-1 0 0,0-1 0 0 0,0 0 0 0 0,1 1 0 0 0,-1-1 0 0 0,1 1 0 0 0,1 3-339 0 0,2 15 690 0 0,-3 7-152 0 0,-1 1 0 0 0,-2-1 0 0 0,-4 27-538 0 0,1-10 166 0 0,-3 10-94 0 0,-1 0 0 0 0,-4 0 0 0 0,-6 14-72 0 0,-2-6 1 0 0,-3 0 0 0 0,-24 42-1 0 0,-71 120-1212 0 0,96-184 792 0 0,13-25 126 0 0,0 0-1 0 0,-1 0 1 0 0,-1-1 0 0 0,-1-1 0 0 0,0 0 0 0 0,-1-1 0 0 0,-3 2 294 0 0,15-16-140 0 0,0 1 1 0 0,1-1-1 0 0,-1 1 0 0 0,-1-1 0 0 0,1 0 1 0 0,0 1-1 0 0,0-1 0 0 0,0-1 0 0 0,-1 1 1 0 0,1 0-1 0 0,0 0 0 0 0,-1-1 0 0 0,1 1 1 0 0,-1-1-1 0 0,1 0 0 0 0,0 0 0 0 0,-1 0 1 0 0,1 0-1 0 0,-1 0 0 0 0,-1-1 140 0 0,2 1-153 0 0,0-1-1 0 0,0 0 1 0 0,0 0-1 0 0,0 1 1 0 0,1-1-1 0 0,-1 0 1 0 0,0-1-1 0 0,1 1 1 0 0,-1 0-1 0 0,1 0 1 0 0,-1-1-1 0 0,1 1 1 0 0,0-1-1 0 0,-1 0 1 0 0,1 1-1 0 0,0-1 1 0 0,0 0 0 0 0,0 1-1 0 0,0-1 1 0 0,0 0-1 0 0,1 0 1 0 0,-1 0-1 0 0,1 0 1 0 0,-1 0-1 0 0,1 0 154 0 0,-8-33-2475 0 0,2-1-1 0 0,-1-25 2476 0 0,6 44-114 0 0,1-1 0 0 0,1 1 0 0 0,0-1 0 0 0,1 1-1 0 0,1-1 1 0 0,3-8 114 0 0,-5 20 238 0 0,1-1 0 0 0,1 1 0 0 0,-1 0 0 0 0,1 0 1 0 0,0 0-1 0 0,0 0 0 0 0,1-1-238 0 0,-2 5 198 0 0,0-1 0 0 0,0 1 0 0 0,0 0 1 0 0,0 0-1 0 0,0 0 0 0 0,1 1 1 0 0,-1-1-1 0 0,1 0 0 0 0,-1 1 1 0 0,1-1-1 0 0,-1 1 0 0 0,1 0 0 0 0,0 0 1 0 0,0 0-1 0 0,0 0 0 0 0,0 1 1 0 0,0-1-199 0 0,1 1 348 0 0,1-1 1 0 0,0 1-1 0 0,0 0 1 0 0,0 0 0 0 0,-1 1-1 0 0,1-1 1 0 0,0 1 0 0 0,-1 0-1 0 0,1 0 1 0 0,-1 1 0 0 0,1 0-1 0 0,3 1-348 0 0,8 5 958 0 0,-1 0 0 0 0,13 11-958 0 0,-10-7 591 0 0,41 28 931 0 0,-3 3 0 0 0,9 12-1522 0 0,48 37 1031 0 0,-74-63-812 0 0,0-3 0 0 0,7 2-219 0 0,-30-19 7 0 0,1-1 0 0 0,0 0-1 0 0,0-1 1 0 0,1-1 0 0 0,-1-1-1 0 0,1-1 1 0 0,1 0-7 0 0,-13-3-180 0 0,0-1 1 0 0,0 1 0 0 0,0-1-1 0 0,0 0 1 0 0,1-1 0 0 0,1 0 179 0 0,19-7-6127 0 0,-8-3-1700 0 0</inkml:trace>
  <inkml:trace contextRef="#ctx0" brushRef="#br0" timeOffset="96642.39">9149 16079 20383 0 0,'0'0'448'0'0,"0"0"96"0"0,0 11 24 0 0,0 0 0 0 0,0 2-456 0 0,-5 1-112 0 0,10-2 0 0 0,-5 4 0 0 0,3-1 184 0 0,-3 0 8 0 0,0 1 8 0 0,10 3 0 0 0,-5 0-560 0 0,2 0-120 0 0,-11 0-16 0 0,4 0-5455 0 0,0 0-1089 0 0</inkml:trace>
  <inkml:trace contextRef="#ctx0" brushRef="#br0" timeOffset="97148.376">9046 16534 10136 0 0,'0'0'777'0'0,"0"-1"-305"0"0,5-5 404 0 0,0 0 0 0 0,0 1 1 0 0,0-1-1 0 0,0 1 0 0 0,1 0 0 0 0,0 1 1 0 0,0-1-1 0 0,1 1-876 0 0,14-13 1363 0 0,-18 16-1192 0 0,1-1 1 0 0,-1 0-1 0 0,0 1 0 0 0,1 0 1 0 0,-1 0-1 0 0,1 0 1 0 0,3-1-172 0 0,-5 2 120 0 0,0-1 44 0 0,-2 1-48 0 0,0 0-11 0 0,0 0-3 0 0,8 10 49 0 0,-7-9-132 0 0,1 2 1 0 0,-1-1-1 0 0,0 1 1 0 0,1-1-1 0 0,-1 1 1 0 0,0 0-1 0 0,0-1 1 0 0,-1 1-1 0 0,1 0 1 0 0,0 0-1 0 0,-1 0 1 0 0,0-1-1 0 0,0 1 1 0 0,0 0-1 0 0,0 0 1 0 0,0 0-1 0 0,-1 2-19 0 0,0 0 28 0 0,0-1 0 0 0,-1 1 0 0 0,1-1 0 0 0,-1 1 0 0 0,0-1 0 0 0,-1 0 0 0 0,1 0 0 0 0,-1 0 0 0 0,0 0 0 0 0,0 0-28 0 0,-53 62 283 0 0,-58 54-283 0 0,135-119-131 0 0,-14-3 127 0 0,1 0 0 0 0,0 0 0 0 0,-1-1 0 0 0,4-2 4 0 0,-5 2-6 0 0,0 1 0 0 0,0-1 0 0 0,1 1 0 0 0,-1 1 0 0 0,0-1 0 0 0,1 1 0 0 0,-1 0 0 0 0,1 0 6 0 0,3 3 0 0 0,0 7 0 0 0,-8-7 4 0 0,-1-1-1 0 0,0 1 0 0 0,-1 0 1 0 0,1 0-1 0 0,0 0 1 0 0,0-1-1 0 0,-1 1 0 0 0,1 0 1 0 0,-1 0-1 0 0,0 0 0 0 0,1 0 1 0 0,-1 0-1 0 0,0 0 0 0 0,0 0 1 0 0,0 0-1 0 0,-1 0 1 0 0,1 0-1 0 0,0 0 0 0 0,-1 0-3 0 0,0 2 7 0 0,1-1-1 0 0,-1 0 1 0 0,0 0-1 0 0,0 1 0 0 0,0-1 1 0 0,-1 0-1 0 0,1 0 1 0 0,-1-1-1 0 0,0 1 0 0 0,-1 1-6 0 0,-122 130-2 0 0,90-101-84 0 0,28-27 6 0 0,0-1 0 0 0,0 1 0 0 0,1 1 0 0 0,0-1 0 0 0,1 1 0 0 0,-1 0 0 0 0,1 0 0 0 0,0 2 80 0 0,-30 44-317 0 0,35-53 317 0 0,0 0 0 0 0,0 0-1 0 0,0 0 1 0 0,0 0 0 0 0,-1 0 0 0 0,1 1 0 0 0,0-1-1 0 0,0 0 1 0 0,0 0 0 0 0,0 0 0 0 0,0 0 0 0 0,0 0-1 0 0,0 1 1 0 0,0-1 0 0 0,0 0 0 0 0,-1 0 0 0 0,1 0-1 0 0,0 0 1 0 0,0 1 0 0 0,0-1 0 0 0,0 0 0 0 0,0 0-1 0 0,0 0 1 0 0,0 1 0 0 0,0-1 0 0 0,0 0 0 0 0,0 0-1 0 0,0 0 1 0 0,0 0 0 0 0,0 1 0 0 0,1-1 0 0 0,-1 0-1 0 0,0 0 1 0 0,0 0 0 0 0,0 0 0 0 0,0 1-1 0 0,0-1 1 0 0,0 0 0 0 0,0 0 0 0 0,0 0 0 0 0,0 0-1 0 0,1 0 1 0 0,-1 0 0 0 0,0 1 0 0 0,0-1 0 0 0,0 0-1 0 0,0 0 1 0 0,0 0 0 0 0,1 0 0 0 0,-1 0 0 0 0,0 0-1 0 0,0 0 1 0 0,0 0 0 0 0,0 0 0 0 0,1 0 0 0 0,-1 0-1 0 0,0 0 1 0 0,7 0 1 0 0,-1 0 27 0 0,0-1 0 0 0,0 0 0 0 0,0 0 0 0 0,0-1 0 0 0,0 0 0 0 0,-1 0 0 0 0,4-1-28 0 0,23-8 164 0 0,-6 3 2 0 0,0-1-1 0 0,5-4-165 0 0,-12 6 61 0 0,38-19 130 0 0,-31 14-46 0 0,1 1-1 0 0,9-2-144 0 0,-14 5 134 0 0,0 0 1 0 0,3-4-135 0 0,-2 2 75 0 0,-13 8-49 0 0,-8 1-17 0 0,1 0 0 0 0,0 1 0 0 0,0-1 0 0 0,-1 0 0 0 0,1 0 0 0 0,-1 0 1 0 0,3-2-10 0 0,-3 2-122 0 0,-2 1-55 0 0,-17 0-2962 0 0,0-1-1 0 0,-5-2 3140 0 0,4-1-6271 0 0</inkml:trace>
  <inkml:trace contextRef="#ctx0" brushRef="#br0" timeOffset="97534.491">9015 16899 6448 0 0,'0'0'498'0'0,"0"0"-86"0"0,0 0 859 0 0,6 2 1541 0 0,-2 1 759 0 0,0 1-3012 0 0,-1 0 1 0 0,1 1 0 0 0,-1 0 0 0 0,0 0-1 0 0,0 0 1 0 0,0 0 0 0 0,-1 0 0 0 0,1 1 0 0 0,-1 0-560 0 0,9 19 1097 0 0,-3-8-750 0 0,-1 0-1 0 0,-1 1 1 0 0,0-1-1 0 0,-2 1 1 0 0,0 0-1 0 0,-1 0 1 0 0,0 1-1 0 0,-1 15-346 0 0,1 21 230 0 0,0-22-231 0 0,-2 0-1 0 0,-1 1 1 0 0,-2 7 1 0 0,-24 237-731 0 0,16-196-165 0 0,10-74 696 0 0,-2 1 0 0 0,1-1-1 0 0,-1 0 1 0 0,0 1 0 0 0,-2 3 200 0 0,2-8-107 0 0,1 0 0 0 0,-1 0 0 0 0,0-1 0 0 0,0 1 0 0 0,0 0 0 0 0,-1-1 0 0 0,1 0 0 0 0,-1 1 0 0 0,0-1-1 0 0,0 0 1 0 0,-3 2 107 0 0,4-4-142 0 0,0 0 0 0 0,0 0-1 0 0,0 0 1 0 0,-1 0-1 0 0,1-1 1 0 0,0 1 0 0 0,0-1-1 0 0,-1 0 1 0 0,1 1-1 0 0,-1-1 1 0 0,1 0-1 0 0,0 0 1 0 0,-1-1 0 0 0,1 1-1 0 0,0 0 1 0 0,0-1-1 0 0,-1 1 1 0 0,1-1 0 0 0,0 0-1 0 0,0 0 1 0 0,0 0-1 0 0,-1 0 1 0 0,1 0 0 0 0,0 0 142 0 0,-5-3-434 0 0,0 0 0 0 0,1-1 0 0 0,-1 0 0 0 0,1 0 0 0 0,0 0 0 0 0,-2-2 434 0 0,-4-6-390 0 0,1 0 0 0 0,0-1 0 0 0,1 0 0 0 0,1-1 0 0 0,0 0 0 0 0,-7-16 390 0 0,6 11 446 0 0,7 15-150 0 0,0 0 0 0 0,1 0 1 0 0,-1-1-1 0 0,0-4-296 0 0,2 8 139 0 0,1 0 1 0 0,-1 1-1 0 0,1-1 0 0 0,0 0 0 0 0,0 0 0 0 0,0 0 1 0 0,0 0-1 0 0,0 0 0 0 0,0 1 0 0 0,1-1 0 0 0,-1 0 1 0 0,1 0-1 0 0,-1 0 0 0 0,1 1 0 0 0,0-1 0 0 0,-1 0 1 0 0,2-1-140 0 0,4-6 624 0 0,1 1 0 0 0,1-1 0 0 0,-1 1 1 0 0,1 1-1 0 0,0-1 0 0 0,1 1 0 0 0,7-5-624 0 0,-9 8 178 0 0,18-13 542 0 0,0 1 0 0 0,2 1 1 0 0,12-4-721 0 0,-8 3 323 0 0,0-1 0 0 0,7-6-323 0 0,12-10 453 0 0,-2 1-501 0 0,23-21 48 0 0,-36 26-383 0 0,-19 16-400 0 0,-1 0 0 0 0,3-5 783 0 0,1-4-987 0 0</inkml:trace>
  <inkml:trace contextRef="#ctx0" brushRef="#br0" timeOffset="97915.146">9735 16281 6912 0 0,'0'0'314'0'0,"0"0"-6"0"0,0 0 246 0 0,-1 2 1764 0 0,-4 24 5088 0 0,4 4-3636 0 0,-1 5-2258 0 0,0-16-827 0 0,-1 3-99 0 0,0 0-1 0 0,-6 18-585 0 0,-31 88 745 0 0,-37 74-745 0 0,-52 96-10 0 0,112-255-131 0 0,2 1 0 0 0,-5 24 141 0 0,13-41-100 0 0,6-26 90 0 0,1 0 0 0 0,0 0 0 0 0,0 0 0 0 0,0 0 0 0 0,0 0-1 0 0,-1 0 1 0 0,1 0 0 0 0,1 0 0 0 0,-1 0 0 0 0,0 0 0 0 0,0 0 0 0 0,0 0 0 0 0,0 0-1 0 0,1 0 1 0 0,-1 0 0 0 0,0-1 0 0 0,1 1 0 0 0,-1 0 0 0 0,1 0 0 0 0,-1 0 10 0 0,1 0-142 0 0,1-1-2 0 0,2 0 114 0 0,-1-1-1 0 0,1 1 1 0 0,0-1-1 0 0,-1 0 1 0 0,1 0-1 0 0,-1-1 1 0 0,1 1-1 0 0,-1-1 1 0 0,0 1-1 0 0,1-1 31 0 0,35-24-159 0 0,-24 15 103 0 0,13-9-60 0 0,18-17 116 0 0,-13 9-54 0 0,-23 20 45 0 0,8-7 7 0 0,0 2-1 0 0,19-12 3 0 0,-4 5 0 0 0,15-13 0 0 0,-9 6 0 0 0,48-22-72 0 0,-79 44 72 0 0,0 1 0 0 0,0 0-106 0 0,-7 4-444 0 0,-1 0-174 0 0,0 0-896 0 0,0 0-3631 0 0,0 0-1553 0 0</inkml:trace>
  <inkml:trace contextRef="#ctx0" brushRef="#br0" timeOffset="98264.148">9752 17186 14280 0 0,'0'0'654'0'0,"0"1"-11"0"0,-13 27 1721 0 0,13-27-2231 0 0,0-1 0 0 0,0 1 0 0 0,0 0 0 0 0,0 0 0 0 0,0-1-1 0 0,0 1 1 0 0,0 0 0 0 0,0 0 0 0 0,0-1 0 0 0,1 1 0 0 0,-1 0 0 0 0,0-1 0 0 0,0 1 0 0 0,1 0 0 0 0,-1 0-133 0 0,1 0 307 0 0,5 64 3746 0 0,-2 12-3113 0 0,-3-47-647 0 0,-1 27-293 0 0,-1-18-117 0 0,0 5-51 0 0,0-23-18 0 0,1 1 0 0 0,2 13 186 0 0,-2 13-3416 0 0,0-46 1582 0 0,0-2-20 0 0</inkml:trace>
  <inkml:trace contextRef="#ctx0" brushRef="#br0" timeOffset="98946.28">10303 16761 4608 0 0,'-1'-8'407'0'0,"-4"4"-366"0"0,3-2 407 0 0,2 4 1874 0 0,0 2 796 0 0,0 0 148 0 0,0 0-321 0 0,0 0-1459 0 0,0 0-645 0 0,8 12 512 0 0,-6-10-1261 0 0,0 1 0 0 0,-1 0 0 0 0,1 0 0 0 0,-1 0 1 0 0,0 0-1 0 0,0 0 0 0 0,0 0 0 0 0,0 0 0 0 0,-1 0 0 0 0,1 0 0 0 0,-1 1 0 0 0,0 0-92 0 0,-3 40 547 0 0,1-20-459 0 0,0 1-42 0 0,-1 0 0 0 0,0 0 0 0 0,-2-1 0 0 0,-7 21-46 0 0,8-35-22 0 0,3-8-86 0 0,1-2 0 0 0,0 0 10 0 0,2-1 59 0 0,-1 0-1 0 0,0 0 0 0 0,1 0 0 0 0,-1 0 1 0 0,0 0-1 0 0,1-1 0 0 0,-1 1 1 0 0,0 0-1 0 0,0-1 0 0 0,0 1 0 0 0,0-1 1 0 0,0 0 39 0 0,1-1-69 0 0,8-14-270 0 0,0 0 0 0 0,4-12 339 0 0,-6 12-98 0 0,1 1 1 0 0,0 0-1 0 0,5-5 98 0 0,-6 8-24 0 0,1 0-1 0 0,-2-1 0 0 0,0 0 1 0 0,2-7 24 0 0,-6 16-4 0 0,2-5-4 0 0,0 0 0 0 0,1 0 0 0 0,1 0 0 0 0,0 1 1 0 0,0 0-1 0 0,0 0 0 0 0,1 1 0 0 0,1 0 0 0 0,-1 0 0 0 0,2 1 1 0 0,-1 0-1 0 0,0 1 0 0 0,1 0 0 0 0,0 0 0 0 0,5-1 8 0 0,-14 7 6 0 0,1-1-1 0 0,0 1 0 0 0,0-1 1 0 0,-1 1-1 0 0,1 0 0 0 0,0 0 1 0 0,0-1-1 0 0,0 1 0 0 0,-1 0 0 0 0,1 1 1 0 0,0-1-1 0 0,0 0 0 0 0,0 0 1 0 0,-1 1-1 0 0,1-1 0 0 0,0 1 1 0 0,-1 0-1 0 0,1-1 0 0 0,0 1 0 0 0,-1 0 1 0 0,1 0-1 0 0,-1 0 0 0 0,1 0 1 0 0,-1 0-1 0 0,0 1 0 0 0,1-1 1 0 0,-1 0-1 0 0,0 1 0 0 0,0-1 1 0 0,0 0-1 0 0,1 2-5 0 0,0 0 21 0 0,0 0 1 0 0,-1 0 0 0 0,1 0-1 0 0,-1 0 1 0 0,0 0 0 0 0,1 0-1 0 0,-1 0 1 0 0,-1 0-1 0 0,1 0 1 0 0,0 1 0 0 0,-1-1-1 0 0,0 0 1 0 0,0 0-1 0 0,0 1 1 0 0,0-1 0 0 0,0 0-1 0 0,-1 2-21 0 0,-4 15 63 0 0,0 0 0 0 0,-2 0 0 0 0,-1 0 1 0 0,0-1-1 0 0,-1-1 0 0 0,-1 1 0 0 0,-5 5-63 0 0,-4-6 308 0 0,8-8-311 0 0,10-10-22 0 0,0 1 0 0 0,0 0-1 0 0,1-1 1 0 0,-1 1 0 0 0,0-1 0 0 0,0 0 0 0 0,0 1-1 0 0,0-1 1 0 0,0 0 0 0 0,0 0 0 0 0,0 1 0 0 0,0-1-1 0 0,0 0 1 0 0,0 0 0 0 0,0 0 0 0 0,0 0 0 0 0,0 0-1 0 0,0 0 1 0 0,0-1 0 0 0,0 1 0 0 0,0 0 0 0 0,0 0 0 0 0,0-1-1 0 0,1 1 1 0 0,-1 0 0 0 0,0-1 25 0 0,-2 0-131 0 0,0 0 0 0 0,0-1-1 0 0,1 1 1 0 0,-1-1 0 0 0,1 0 0 0 0,-1 0 0 0 0,0-1 131 0 0,2 2-240 0 0,-13 1-306 0 0,12-1 517 0 0,-1 1 0 0 0,1 0 0 0 0,-1 0 0 0 0,1 0-1 0 0,-1 0 1 0 0,1 0 0 0 0,0 0 0 0 0,-1 1 0 0 0,1 0 0 0 0,-1-1 0 0 0,1 1 0 0 0,0 0 0 0 0,-1 0-1 0 0,0 1 30 0 0,-9 4-11 0 0,1 1 0 0 0,1 0-1 0 0,0 1 1 0 0,0 0-1 0 0,0 1 1 0 0,1 0-1 0 0,-1 1 12 0 0,-2 5-3 0 0,8-12 51 0 0,1 0-1 0 0,1 0 1 0 0,-1 1 0 0 0,0-1-1 0 0,1 1 1 0 0,0-1 0 0 0,0 1-1 0 0,0 0 1 0 0,0 0 0 0 0,0 0-1 0 0,1 0 1 0 0,0 0 0 0 0,0 0-1 0 0,0 1-47 0 0,1-4 16 0 0,0 0-1 0 0,0-1 0 0 0,0 1 0 0 0,1 0 0 0 0,-1 0 0 0 0,0-1 1 0 0,1 1-1 0 0,-1 0 0 0 0,0-1 0 0 0,1 1 0 0 0,-1 0 0 0 0,1-1 1 0 0,-1 1-1 0 0,1-1 0 0 0,0 1 0 0 0,-1-1 0 0 0,1 1 0 0 0,0-1 1 0 0,-1 1-1 0 0,1-1 0 0 0,0 1 0 0 0,-1-1 0 0 0,1 0 0 0 0,0 0 0 0 0,0 1 1 0 0,-1-1-1 0 0,1 0 0 0 0,0 0 0 0 0,0 0 0 0 0,-1 0 0 0 0,2 0-14 0 0,23 1 226 0 0,-17-2-123 0 0,0-1 1 0 0,1-1-1 0 0,-1 0 1 0 0,0 0-1 0 0,0 0 1 0 0,6-5-105 0 0,0 2 123 0 0,36-17 493 0 0,2 3 0 0 0,39-10-616 0 0,-28 7 266 0 0,-14 4-92 0 0,24-7 121 0 0,-46 15-93 0 0,0 1 1 0 0,1 1-1 0 0,1 2 0 0 0,25-4-202 0 0,-17 4 175 0 0,-35 6-102 0 0,2-1-177 0 0,-4 2-734 0 0,-2 0-306 0 0,-8 0-58 0 0</inkml:trace>
  <inkml:trace contextRef="#ctx0" brushRef="#br0" timeOffset="99386.2">10768 16319 10592 0 0,'0'0'818'0'0,"0"0"-258"0"0,0 0 895 0 0,0 0 449 0 0,0 0 89 0 0,0 0-141 0 0,0 0-675 0 0,0 0-295 0 0,1 3-61 0 0,6 18 16 0 0,-1 2 1 0 0,0-1-1 0 0,-2 1 1 0 0,0 9-838 0 0,6 97 543 0 0,-9-100-352 0 0,0 35-42 0 0,-4 0 0 0 0,-3 10-149 0 0,-1 10 49 0 0,-7 53-82 0 0,-23 86 33 0 0,21-136-133 0 0,8-40 77 0 0,-2 0 0 0 0,-2 0 0 0 0,-3-1 0 0 0,-4 6 56 0 0,19-49-3 0 0,-1 1 8 0 0,-10 6-72 0 0,10-10 61 0 0,0 0 0 0 0,0 0 1 0 0,0 0-1 0 0,1 0 0 0 0,-1 0 1 0 0,0 0-1 0 0,0 0 0 0 0,0 0 0 0 0,1 0 1 0 0,-1-1-1 0 0,0 1 0 0 0,0 0 0 0 0,1-1 1 0 0,-1 1-1 0 0,0-1 0 0 0,0 1 0 0 0,1-1 1 0 0,-1 1-1 0 0,0-1 0 0 0,0 0 6 0 0,-1 0-22 0 0,-2-2 0 0 0,0 0 1 0 0,0-1-1 0 0,1 0 1 0 0,-1 0-1 0 0,1 0 1 0 0,-1 0 0 0 0,-1-4 21 0 0,-16-18-132 0 0,4 9 31 0 0,1 3-66 0 0,2-2 0 0 0,0 1 0 0 0,1-2 0 0 0,-11-15 167 0 0,22 29-2 0 0,-1 0 1 0 0,1 0 0 0 0,-1 1-1 0 0,1-1 1 0 0,-1 1-1 0 0,0 0 1 0 0,0 0-1 0 0,0 0 1 0 0,0 0 0 0 0,-1 0-1 0 0,1 1 1 0 0,0-1-1 0 0,-4 0 2 0 0,-3-2 0 0 0,4 4 14 0 0,15-18 244 0 0,-1 7-146 0 0,1 1 1 0 0,0 0-1 0 0,1 0 0 0 0,1 1 0 0 0,-1 1 0 0 0,1 0 1 0 0,0 0-1 0 0,10-4-112 0 0,25-19 214 0 0,57-42-1342 0 0,-73 51-128 0 0</inkml:trace>
  <inkml:trace contextRef="#ctx0" brushRef="#br0" timeOffset="99735.951">11354 16259 18399 0 0,'0'0'422'0'0,"0"0"56"0"0,0 0 30 0 0,0 0-65 0 0,0 0-254 0 0,0 0 31 0 0,0 2 42 0 0,0 7 14 0 0,0 4-194 0 0,0 0 1 0 0,1-1 0 0 0,0 1-1 0 0,2 2-82 0 0,-1-1-417 0 0,0-1 0 0 0,-1 1 0 0 0,0 0 0 0 0,-2 11 417 0 0,-4 28-5985 0 0,0-21-9 0 0</inkml:trace>
  <inkml:trace contextRef="#ctx0" brushRef="#br0" timeOffset="100079.354">11290 16784 5064 0 0,'0'0'232'0'0,"-1"2"-14"0"0,-1 1 481 0 0,-1 0 0 0 0,1 0-1 0 0,0 1 1 0 0,1-1-1 0 0,-1 0 1 0 0,0 1-1 0 0,1-1 1 0 0,0 1-1 0 0,0-1 1 0 0,0 1-1 0 0,0 0 1 0 0,1-1-1 0 0,-1 2-698 0 0,1 8 1645 0 0,0 0-1 0 0,0-1 0 0 0,2 5-1644 0 0,0 22 287 0 0,-2-12 1449 0 0,4 23-1736 0 0,-4-44 144 0 0,1 0-1 0 0,-1 1 0 0 0,-1-1 0 0 0,1 0 0 0 0,-1 1-143 0 0,0 0 113 0 0,0 0 0 0 0,1 0 0 0 0,-1 0 0 0 0,2 0-113 0 0,0 26 346 0 0,0-1 1 0 0,-3 0-1 0 0,0 0 0 0 0,-2 0 0 0 0,-3 9-346 0 0,-7 38 280 0 0,-7 41-104 0 0,4-47-140 0 0,13-41-120 0 0,3-17-4365 0 0,1-15-3056 0 0</inkml:trace>
  <inkml:trace contextRef="#ctx0" brushRef="#br0" timeOffset="100394.304">11626 16864 12896 0 0,'5'-5'167'0'0,"0"0"0"0"0,1 0 1 0 0,-1 1-1 0 0,1 0 0 0 0,0 0 1 0 0,0 0-1 0 0,0 1 0 0 0,6-3-167 0 0,-5 3 574 0 0,-1-1-1 0 0,1 1 0 0 0,-1-2 0 0 0,1 1 1 0 0,-1-1-1 0 0,5-4-573 0 0,-5 2 915 0 0,1 1 0 0 0,0 0 0 0 0,1 0 0 0 0,-1 1 0 0 0,1 0 0 0 0,8-4-915 0 0,9-3 1216 0 0,18-5-1216 0 0,-5 3 770 0 0,-10 4-302 0 0,0 1 0 0 0,0 2-1 0 0,10-1-467 0 0,3 0 364 0 0,-35 7-325 0 0,0 0 0 0 0,0 0 0 0 0,1 1 0 0 0,-1 0 0 0 0,0 0 0 0 0,0 1 0 0 0,0 0 0 0 0,0 0 0 0 0,0 0 0 0 0,0 1 0 0 0,0 0 0 0 0,0 0 0 0 0,3 2-39 0 0,-5-2 17 0 0,-1-1-1 0 0,0 1 1 0 0,1 0-1 0 0,-1 0 1 0 0,0 0-1 0 0,0 1 1 0 0,0-1-1 0 0,-1 1 1 0 0,1-1-1 0 0,-1 1 1 0 0,1 0-1 0 0,-1 0 1 0 0,0 0-1 0 0,0 0 1 0 0,0 1-1 0 0,0-1 1 0 0,-1 0-1 0 0,1 1 1 0 0,-1-1-1 0 0,0 1 1 0 0,0 0-1 0 0,0 3-16 0 0,0 17 91 0 0,-2 1 0 0 0,0 0 0 0 0,-2-1 1 0 0,-1 0-1 0 0,0 0 0 0 0,-4 7-91 0 0,4-11 41 0 0,-6 17 43 0 0,-10 24-84 0 0,-2 5 56 0 0,12-32-45 0 0,-28 107 1 0 0,12-25 41 0 0,-12 92-53 0 0,34-191-1 0 0,0 0-1 0 0,-6 15 2 0 0,-3 8-141 0 0,13-38 114 0 0,-1 0 0 0 0,1 0-1 0 0,-1 0 1 0 0,0 0 0 0 0,1 0 0 0 0,-1 0-1 0 0,0 0 1 0 0,-1 0 0 0 0,1 0 0 0 0,0 0-1 0 0,0-1 1 0 0,-2 3 27 0 0,1-3-107 0 0,0 0 1 0 0,1 0-1 0 0,-1-1 0 0 0,0 1 0 0 0,0 0 1 0 0,0 0-1 0 0,0-1 0 0 0,1 1 1 0 0,-1-1-1 0 0,0 0 0 0 0,0 0 0 0 0,0 0 1 0 0,0 1-1 0 0,0-2 0 0 0,-1 1 107 0 0,-9 0-544 0 0,5 0-225 0 0,0-1 0 0 0,1 2-1 0 0,-1-1 1 0 0,-4 2 769 0 0,-6 4-1595 0 0</inkml:trace>
  <inkml:trace contextRef="#ctx0" brushRef="#br0" timeOffset="100737.341">11376 17090 15200 0 0,'0'0'696'0'0,"0"0"-14"0"0,0 0-279 0 0,4 8 1549 0 0,-1-1-1367 0 0,0 0-1 0 0,-1 0 1 0 0,1 0 0 0 0,-2 1 0 0 0,1-1 0 0 0,-1 1-1 0 0,0 3-584 0 0,1 55 944 0 0,-3-37-627 0 0,1-7-257 0 0,-1-1 0 0 0,-1 1 0 0 0,-1 0 0 0 0,-4 9-60 0 0,3-7-2 0 0,4-18-82 0 0,-1 1 0 0 0,-1-1 0 0 0,1 0 0 0 0,-3 4 84 0 0,4-8-191 0 0,0-2-8 0 0,4-7-382 0 0,58-120-1505 0 0,-36 71 1753 0 0,33-52 333 0 0,-45 85 93 0 0,1 1 0 0 0,1 1-1 0 0,1 0 1 0 0,0 1-1 0 0,2 1 1 0 0,1 1-1 0 0,17-13-92 0 0,-31 27 155 0 0,0-1-1 0 0,0 2 0 0 0,1-1 0 0 0,0 1 1 0 0,0 0-1 0 0,0 0 0 0 0,4 0-154 0 0,-9 2 45 0 0,-1 1 1 0 0,1 0-1 0 0,0-1 1 0 0,-1 1-1 0 0,1 0 1 0 0,0 0-1 0 0,0 0 0 0 0,-1 0 1 0 0,1 0-1 0 0,0 0 1 0 0,-1 1-1 0 0,1-1 0 0 0,0 0 1 0 0,-1 1-1 0 0,1-1 1 0 0,0 1-1 0 0,-1 0 1 0 0,1 0-1 0 0,-1-1 0 0 0,1 1 1 0 0,-1 0-1 0 0,0 0 1 0 0,1 0-1 0 0,-1 1 0 0 0,0-1 1 0 0,0 0-1 0 0,0 0 1 0 0,0 1-1 0 0,0-1 1 0 0,0 1-1 0 0,0-1 0 0 0,0 1 1 0 0,0-1-1 0 0,0 2-45 0 0,2 6 157 0 0,-1 0 0 0 0,0 0-1 0 0,-1 1 1 0 0,0-1 0 0 0,0 6-157 0 0,2 15 216 0 0,-1-11-132 0 0,-2 1 0 0 0,0-1 0 0 0,-1 0 0 0 0,-1 1 0 0 0,-3 7-84 0 0,-2 40 126 0 0,4-32 24 0 0,-2 0 0 0 0,-1-1 0 0 0,-10 30-150 0 0,-37 99-44 0 0,26-84 108 0 0,9-33-1041 0 0,18-46 941 0 0,0 0 0 0 0,-1 0 0 0 0,1 0 0 0 0,0 0 0 0 0,0 0 0 0 0,0 0 0 0 0,0 1 0 0 0,0-1-1 0 0,0 0 1 0 0,0 0 0 0 0,0 0 0 0 0,0 0 0 0 0,0 0 0 0 0,0 0 0 0 0,0 0 0 0 0,-1 0 0 0 0,1 0 0 0 0,0 0 0 0 0,0 0 0 0 0,0 0 0 0 0,0 0 0 0 0,0 0 0 0 0,0 0 0 0 0,0 0 0 0 0,0 0 0 0 0,0 0 0 0 0,0 0 0 0 0,0 0-1 0 0,-1 0 1 0 0,1 0 0 0 0,0 0 0 0 0,0 0 0 0 0,0 0 0 0 0,0 0 0 0 0,0-1 0 0 0,0 1 0 0 0,0 0 0 0 0,0 0 0 0 0,0 0 0 0 0,0 0 0 0 0,0 0 0 0 0,0 0 0 0 0,0 0 0 0 0,0 0 0 0 0,-1 0 0 0 0,1 0 0 0 0,0 0 0 0 0,0 0-1 0 0,0 0 1 0 0,0 0 0 0 0,0-1 0 0 0,0 1 0 0 0,0 0 0 0 0,0 0 0 0 0,0 0 0 0 0,0 0 0 0 0,0 0 0 0 0,0 0 0 0 0,0 0 0 0 0,0 0 0 0 0,0 0 0 0 0,0 0 0 0 0,0-1 0 0 0,0 1 0 0 0,0 0 0 0 0,0 0 36 0 0,-1-6-2189 0 0,1-5-5393 0 0</inkml:trace>
  <inkml:trace contextRef="#ctx0" brushRef="#br0" timeOffset="101085.603">11518 17125 17103 0 0,'0'0'786'0'0,"0"0"-21"0"0,2 1-490 0 0,25 6 372 0 0,-17-5-163 0 0,-1 1 1 0 0,1 0 0 0 0,0 1 0 0 0,-1 0-1 0 0,6 3-484 0 0,-2-2 286 0 0,-11-4-252 0 0,0-1 0 0 0,-1 1 0 0 0,1-1 0 0 0,0 1 0 0 0,0 0 0 0 0,-1 0 0 0 0,1 0 0 0 0,-1 0 0 0 0,1 0 0 0 0,-1 0 0 0 0,1 0 0 0 0,-1 0 0 0 0,2 2-34 0 0,-1 1 41 0 0,0 0-1 0 0,0 0 1 0 0,-1 0-1 0 0,1 1 1 0 0,-1-1-1 0 0,0 0 1 0 0,0 1-1 0 0,0-1 1 0 0,0 1 0 0 0,-1-1-1 0 0,0 1 1 0 0,0-1-1 0 0,0 1 1 0 0,-1-1-1 0 0,1 1 1 0 0,-1-1-1 0 0,-1 4-40 0 0,-2 7 79 0 0,-1 0 0 0 0,-1-1 0 0 0,0 1 1 0 0,-4 7-80 0 0,-4 3 54 0 0,-1 0 0 0 0,0-2 0 0 0,-14 16-54 0 0,18-26 26 0 0,6-8 2 0 0,1 0 0 0 0,0 1 0 0 0,0-1 0 0 0,0 1 0 0 0,1 0 0 0 0,-1 2-28 0 0,3-8 6 0 0,1 1 0 0 0,0-1 0 0 0,0 1 0 0 0,-1 0 1 0 0,1-1-1 0 0,0 1 0 0 0,0 0 0 0 0,0-1 0 0 0,0 1 1 0 0,0 0-1 0 0,0-1 0 0 0,0 1 0 0 0,0 0 0 0 0,0-1 1 0 0,0 1-1 0 0,1 0 0 0 0,-1-1 0 0 0,0 1 0 0 0,0-1 1 0 0,1 1-1 0 0,-1 0 0 0 0,0-1 0 0 0,1 1 0 0 0,-1-1 0 0 0,1 1-5 0 0,0 1 28 0 0,0-1 0 0 0,1 0 0 0 0,-1 0 0 0 0,0 0 0 0 0,1 0 0 0 0,-1 0 0 0 0,1 0 1 0 0,0-1-1 0 0,-1 1 0 0 0,2 0-29 0 0,1 0 58 0 0,1 1 1 0 0,0-1-1 0 0,0 0 0 0 0,-1-1 1 0 0,1 1-1 0 0,0-1 0 0 0,3 0-58 0 0,15-3-834 0 0,0-1-1 0 0,11-3 835 0 0,-20 4-1327 0 0,1-2-1 0 0,-1 0 1 0 0,0-1 0 0 0,4-2 1327 0 0,-4 0-7717 0 0</inkml:trace>
  <inkml:trace contextRef="#ctx0" brushRef="#br0" timeOffset="103706.78">7503 14517 5528 0 0,'7'-18'218'0'0,"2"0"1"0"0,6-10-219 0 0,-5 10 771 0 0,-1 0 0 0 0,4-11-771 0 0,-10 23 781 0 0,-2 0 1 0 0,1 0 0 0 0,-1 0-1 0 0,1-1 1 0 0,-2 1 0 0 0,1 0 0 0 0,-1 0-1 0 0,0 0 1 0 0,0-1 0 0 0,-1-2-782 0 0,1 7 134 0 0,-1 0 0 0 0,1 0 1 0 0,-1 0-1 0 0,1 0 1 0 0,-1 0-1 0 0,0 0 1 0 0,0 1-1 0 0,0-1 1 0 0,0 0-1 0 0,0 0 1 0 0,-1 1-1 0 0,1-1 1 0 0,0 0-1 0 0,-1 1 1 0 0,1 0-1 0 0,-1-1 1 0 0,0 1-1 0 0,1 0 1 0 0,-1 0-1 0 0,0-1 1 0 0,0 1-1 0 0,0 1 1 0 0,0-1-1 0 0,1 0 1 0 0,-1 0-1 0 0,0 1 1 0 0,0-1-1 0 0,-1 1 1 0 0,0-1-135 0 0,-3 1 137 0 0,1-1 0 0 0,-1 1 1 0 0,1 0-1 0 0,0 0 0 0 0,-1 1 0 0 0,1 0 1 0 0,-1 0-1 0 0,1 0 0 0 0,0 0 1 0 0,-1 1-1 0 0,1 0-137 0 0,-19 8 208 0 0,1 1-1 0 0,0 1 1 0 0,1 2 0 0 0,0 0-1 0 0,1 1 1 0 0,-15 14-208 0 0,8-3-43 0 0,0 2 0 0 0,2 1 0 0 0,1 1-1 0 0,-3 8 44 0 0,-1 2 0 0 0,-6 14 0 0 0,25-36 0 0 0,0 1 0 0 0,2 0 0 0 0,0 0 0 0 0,-2 11 0 0 0,7-23-4 0 0,-3 11 32 0 0,1 1 0 0 0,0-1 0 0 0,1 1 0 0 0,1 0-1 0 0,1 0 1 0 0,1 1 0 0 0,0 1-28 0 0,5 25-133 0 0,1 0 1 0 0,2 0-1 0 0,3-1 1 0 0,1 0-1 0 0,4 3 133 0 0,-6-24-44 0 0,2-1-1 0 0,1 0 1 0 0,8 13 44 0 0,9 15 237 0 0,7 8 26 0 0,-13-23-103 0 0,-21-32-85 0 0,1 0 0 0 0,-1 0 0 0 0,0 0 0 0 0,0 1-1 0 0,-1-1 1 0 0,1 2-75 0 0,-4-5 26 0 0,1 0 0 0 0,-1 0 0 0 0,0 0 0 0 0,0 0 0 0 0,0 0 0 0 0,0-1 0 0 0,0 1 0 0 0,-1 0-26 0 0,-13 0 20 0 0,0 0 0 0 0,0-1 0 0 0,-9-1-20 0 0,6 0 14 0 0,-1 1 0 0 0,-6 1-14 0 0,17-1-9 0 0,0 1 0 0 0,0 1-1 0 0,0 0 1 0 0,0 0 0 0 0,0 1-1 0 0,0 0 1 0 0,1 0 0 0 0,-6 3 9 0 0,6 1-54 0 0,7-5 48 0 0,0-1-1 0 0,0 1 1 0 0,0 0-1 0 0,1-1 1 0 0,-1 1 0 0 0,1 0-1 0 0,-1-1 1 0 0,1 1-1 0 0,-1 0 1 0 0,1 0-1 0 0,0-1 1 0 0,0 1-1 0 0,0 0 1 0 0,0 0-1 0 0,0-1 1 0 0,0 1 0 0 0,1 0-1 0 0,-1 0 1 0 0,1-1-1 0 0,-1 1 7 0 0,3 7-44 0 0,0-1 1 0 0,0 0-1 0 0,3 4 44 0 0,-4-7-25 0 0,28 59-50 0 0,-14-31 110 0 0,-2 1-1 0 0,-1 0 0 0 0,1 11-34 0 0,-10-33 25 0 0,7 27-1 0 0,-2 0-1 0 0,-1 0 1 0 0,0 20-24 0 0,5 121-12 0 0,-11-134 17 0 0,2 124 602 0 0,-7 0 0 0 0,-16 83-607 0 0,-19 87 10 0 0,9-79-424 0 0,21-190-2797 0 0,2 61 3211 0 0,6-100-895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49:24.63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12554 14818 19895 0 0,'-5'4'-338'0'0,"0"1"3169"0"0,5-5-2783 0 0,0 0 0 0 0,0 0 0 0 0,0 0 0 0 0,0 1 0 0 0,0-1 0 0 0,0 0 0 0 0,0 0 0 0 0,0 0 0 0 0,1 0 0 0 0,-1 0 0 0 0,0 1 0 0 0,0-1 0 0 0,0 0 0 0 0,0 0 0 0 0,0 0 0 0 0,0 0 0 0 0,1 0 0 0 0,-1 0 0 0 0,0 1 0 0 0,0-1 0 0 0,0 0 0 0 0,0 0 0 0 0,0 0 0 0 0,1 0 0 0 0,-1 0-1 0 0,0 0 1 0 0,0 0 0 0 0,0 0 0 0 0,1 0 0 0 0,-1 0 0 0 0,0 0 0 0 0,0 0 0 0 0,0 0 0 0 0,0 0 0 0 0,1 0 0 0 0,-1 0 0 0 0,0 0-48 0 0,4 1-13 0 0,0 0-1 0 0,0 1 1 0 0,0-1 0 0 0,0 1-1 0 0,0 0 1 0 0,0 0-1 0 0,-1 1 1 0 0,1-1-1 0 0,-1 1 1 0 0,0 0-1 0 0,1-1 1 0 0,-1 2 0 0 0,0-1-1 0 0,-1 0 1 0 0,1 0-1 0 0,-1 1 1 0 0,1 0-1 0 0,0 1 14 0 0,1 3-546 0 0,0-1 0 0 0,-1 1-1 0 0,0 0 1 0 0,0 0 0 0 0,0 0 0 0 0,-1 0-1 0 0,-1 0 1 0 0,1 1 0 0 0,-1 0 546 0 0,0 23-1870 0 0</inkml:trace>
  <inkml:trace contextRef="#ctx0" brushRef="#br0" timeOffset="335.92">12503 15554 15664 0 0,'0'0'356'0'0,"0"0"49"0"0,0 2 21 0 0,1 0-372 0 0,0 0-1 0 0,0 0 0 0 0,0 0 0 0 0,1 0 0 0 0,-1 0 0 0 0,0 0 0 0 0,1 0 0 0 0,0 0 1 0 0,-1 0-1 0 0,3 0-53 0 0,8 12 130 0 0,-7-7 371 0 0,1 0 1 0 0,-1 1-1 0 0,0 0 1 0 0,0 0-1 0 0,-1 0 1 0 0,0 1-1 0 0,-1 0 0 0 0,0-1 1 0 0,0 1-1 0 0,1 9-501 0 0,-1-2 157 0 0,-1-1 0 0 0,0 1-1 0 0,-1 0 1 0 0,-1 0 0 0 0,-1 0-1 0 0,0 0 1 0 0,-1 0 0 0 0,-2 10-157 0 0,-4 11 369 0 0,6-24-244 0 0,-1 0 0 0 0,0-1 1 0 0,-1 1-1 0 0,0 0 1 0 0,-2 2-126 0 0,-2 3 109 0 0,1 0 1 0 0,-4 18-110 0 0,-10 26 169 0 0,20-59-127 0 0,0 0 1 0 0,1 0 0 0 0,-1 0-1 0 0,1 0 1 0 0,-1 0 0 0 0,1 0-1 0 0,0 1-42 0 0,1-2 87 0 0,2-2-139 0 0,0-1 0 0 0,0 1 0 0 0,-1 0 0 0 0,1-1 0 0 0,0 0 0 0 0,0 1 0 0 0,-1-1 0 0 0,1 0 0 0 0,0 0 0 0 0,-1-1 0 0 0,1 1 0 0 0,-1-1 0 0 0,0 1 0 0 0,1-1 0 0 0,-1 0 0 0 0,0 1 0 0 0,0-1 0 0 0,0 0 0 0 0,0 0 0 0 0,0-1 0 0 0,-1 1 0 0 0,2-2 52 0 0,4-4-223 0 0,7-10-864 0 0,-1 0 0 0 0,10-19 1087 0 0,0-1-2510 0 0,-1 4-4653 0 0</inkml:trace>
  <inkml:trace contextRef="#ctx0" brushRef="#br0" timeOffset="678.654">13127 14829 9216 0 0,'0'0'421'0'0,"0"0"-12"0"0,0 0 181 0 0,2 0 1731 0 0,33 1 5980 0 0,-3-1-5320 0 0,-5 0-1573 0 0,23-3-1408 0 0,-16 2 248 0 0,-34 1-242 0 0,1 0 1 0 0,-1 0-1 0 0,0 1 0 0 0,1-1 0 0 0,-1 0 0 0 0,1 0 0 0 0,-1 0 0 0 0,0 0 1 0 0,1 1-1 0 0,-1-1 0 0 0,0 0 0 0 0,1 0 0 0 0,-1 1 0 0 0,0-1 1 0 0,1 0-1 0 0,-1 1 0 0 0,0-1 0 0 0,0 0 0 0 0,1 1 0 0 0,-1-1 1 0 0,0 0-1 0 0,0 1 0 0 0,0-1 0 0 0,1 1 0 0 0,-1-1 0 0 0,0 0 0 0 0,0 1 1 0 0,0-1-1 0 0,0 1 0 0 0,0-1 0 0 0,0 1-6 0 0,0 12 44 0 0,-2-6-105 0 0,0 0 0 0 0,-1 0 0 0 0,0-1 0 0 0,-1 0 0 0 0,0 1 1 0 0,0-1-1 0 0,0 0 61 0 0,-4 6-121 0 0,-11 15-216 0 0,0-1-1 0 0,-3 0 338 0 0,-4 6-237 0 0,-19 22-843 0 0,-46 40 1080 0 0,69-73-114 0 0,21-19 108 0 0,-13 12-85 0 0,1 0 1 0 0,-4 6 90 0 0,17-20-2 0 0,0 0 1 0 0,0 0-1 0 0,0 0 0 0 0,-1 0 1 0 0,1 0-1 0 0,0 0 1 0 0,0 0-1 0 0,0 1 0 0 0,0-1 1 0 0,0 0-1 0 0,0 0 0 0 0,0 0 1 0 0,-1 0-1 0 0,1 1 1 0 0,0-1-1 0 0,0 0 0 0 0,0 0 1 0 0,0 0-1 0 0,0 0 0 0 0,0 1 1 0 0,0-1-1 0 0,0 0 1 0 0,0 0-1 0 0,0 0 0 0 0,0 1 1 0 0,0-1-1 0 0,0 0 1 0 0,0 0-1 0 0,0 0 0 0 0,0 0 1 0 0,0 1-1 0 0,0-1 0 0 0,0 0 1 0 0,0 0-1 0 0,1 0 1 0 0,-1 1-1 0 0,0-1 0 0 0,0 0 1 0 0,0 0-1 0 0,0 0 0 0 0,0 0 2 0 0,10 1-39 0 0,17-7-19 0 0,-24 5 35 0 0,26-8 6 0 0,13-6 17 0 0,-27 8 9 0 0,0 2 1 0 0,1-1-1 0 0,-1 2 0 0 0,1 0 1 0 0,0 1-1 0 0,1 1 0 0 0,5 0-9 0 0,-21 2 2 0 0,-1 0-1 0 0,1 0 1 0 0,-1 0-1 0 0,1-1 1 0 0,0 1-1 0 0,-1 0 1 0 0,1 1-1 0 0,-1-1 1 0 0,1 0-1 0 0,0 0 1 0 0,-1 0-1 0 0,1 0 1 0 0,-1 0-1 0 0,1 0 1 0 0,-1 1-1 0 0,1-1 0 0 0,0 0 1 0 0,-1 1-1 0 0,1-1 1 0 0,-1 0-1 0 0,1 1 1 0 0,-1-1-1 0 0,0 0 1 0 0,1 1-1 0 0,-1-1 1 0 0,1 1-1 0 0,-1-1 1 0 0,0 1-1 0 0,1-1 1 0 0,-1 1-1 0 0,0-1 1 0 0,1 1-1 0 0,-1-1 1 0 0,0 1-1 0 0,0 0 1 0 0,0-1-1 0 0,0 1 1 0 0,0-1-1 0 0,1 1 1 0 0,-1 0-1 0 0,0-1 1 0 0,0 1-1 0 0,0-1 1 0 0,0 1-1 0 0,-1 0 0 0 0,1-1 1 0 0,0 1-2 0 0,0 1 5 0 0,0 2-2 0 0,-1 0 0 0 0,1 0 0 0 0,-1 0 0 0 0,0 0 0 0 0,-1 0 1 0 0,1 0-1 0 0,0 0 0 0 0,-1 0 0 0 0,0 0-3 0 0,-20 34 22 0 0,11-21-19 0 0,-6 8-149 0 0,-1 0 1 0 0,-1-1-1 0 0,-14 12 146 0 0,5-4-143 0 0,-32 36-544 0 0,-55 66 504 0 0,84-95 112 0 0,2 2 0 0 0,-10 21 71 0 0,38-60-8 0 0,0-1-1 0 0,0 1 0 0 0,0-1 1 0 0,1 1-1 0 0,-1-1 0 0 0,1 1 0 0 0,-1-1 1 0 0,1 1-1 0 0,0-1 0 0 0,-1 1 1 0 0,1-1-1 0 0,0 1 0 0 0,0 0 1 0 0,0-1-1 0 0,0 1 0 0 0,0-1 1 0 0,1 1-1 0 0,-1-1 0 0 0,0 1 0 0 0,1 0 9 0 0,0-1 9 0 0,-1 0-1 0 0,1 0 0 0 0,0 0 0 0 0,0 0 0 0 0,-1 0 0 0 0,1 0 0 0 0,0 0 0 0 0,0-1 0 0 0,0 1 0 0 0,0 0 0 0 0,0-1 0 0 0,0 1 0 0 0,0-1 0 0 0,0 1 0 0 0,0-1 0 0 0,0 0 0 0 0,0 1 0 0 0,0-1 0 0 0,0 0 0 0 0,1 0 0 0 0,-1 1 0 0 0,0-1 0 0 0,0 0 0 0 0,0 0 0 0 0,0 0 0 0 0,0-1 0 0 0,1 1 0 0 0,0 0-8 0 0,22-3 244 0 0,1 0 0 0 0,-1-2 1 0 0,0-1-1 0 0,0 0 0 0 0,0-2 0 0 0,-1-1 0 0 0,7-4-244 0 0,98-57 41 0 0,-55 29-42 0 0,-55 31 1 0 0,0 0 0 0 0,-1-2 0 0 0,0 0 0 0 0,4-5 0 0 0,-1 2 1 0 0,-17 14-28 0 0,0-1 0 0 0,-1 0-1 0 0,1 0 1 0 0,-1 0-1 0 0,1 0 1 0 0,-1 0-1 0 0,0 0 1 0 0,0 0 0 0 0,0-1-1 0 0,0 0 1 0 0,0 1-1 0 0,1-4 28 0 0,-2 5-229 0 0,-1 1-426 0 0,-2-1-185 0 0,-14-12-5794 0 0,3 8 241 0 0</inkml:trace>
  <inkml:trace contextRef="#ctx0" brushRef="#br0" timeOffset="1019.683">13011 14963 18055 0 0,'-4'-7'-24'0'0,"-2"-4"2904"0"0,5 12-1467 0 0,2 6-887 0 0,17 63 590 0 0,-3 1 0 0 0,-3 0 0 0 0,-3 1 0 0 0,-4 5-1116 0 0,2 293 35 0 0,-8-264-181 0 0,1-38-362 0 0,-4 252-564 0 0,3-87-2642 0 0,1-136-2333 0 0,0-91 4001 0 0</inkml:trace>
  <inkml:trace contextRef="#ctx0" brushRef="#br0" timeOffset="1371.601">13932 14987 14280 0 0,'0'-1'1102'0'0,"-3"-3"-712"0"0,1-1-1 0 0,1 1 1 0 0,-1 0-1 0 0,1-1 1 0 0,-1 1-1 0 0,1-1 1 0 0,1 1-390 0 0,0 2 1260 0 0,0 2-84 0 0,0 0-398 0 0,0 0-176 0 0,0 0-33 0 0,-1 0-495 0 0,0 1 1 0 0,0 0-1 0 0,0 0 1 0 0,1-1-1 0 0,-1 1 1 0 0,0 0-1 0 0,1 0 1 0 0,-1 0-1 0 0,1 0 1 0 0,-1 0-1 0 0,1 0 1 0 0,-1 0-75 0 0,0 0 110 0 0,-4 10 213 0 0,0 1 0 0 0,0-1 0 0 0,0 4-323 0 0,-14 31 478 0 0,-3 1-41 0 0,-6 20-437 0 0,1-2 28 0 0,-3-1 6 0 0,13-29-617 0 0,1 1 0 0 0,-6 24 583 0 0,21-56-360 0 0,0-1 0 0 0,0 1 0 0 0,1-1 0 0 0,-1 1 0 0 0,1-1 0 0 0,0 1 0 0 0,0 0 0 0 0,0-1 0 0 0,1 4 360 0 0,-1-7-89 0 0,0 1-1 0 0,0-1 1 0 0,0 1 0 0 0,0-1-1 0 0,0 1 1 0 0,1-1 0 0 0,-1 1-1 0 0,0-1 1 0 0,0 1 0 0 0,1-1-1 0 0,-1 1 1 0 0,0-1-1 0 0,1 0 1 0 0,-1 1 0 0 0,0-1-1 0 0,1 0 1 0 0,-1 1 0 0 0,1-1-1 0 0,-1 0 1 0 0,1 0 0 0 0,-1 1-1 0 0,0-1 1 0 0,1 0 0 0 0,-1 0-1 0 0,1 0 1 0 0,0 1 89 0 0,0-1-90 0 0,0 0 0 0 0,0-1-1 0 0,1 1 1 0 0,-1 0 0 0 0,0 0 0 0 0,1-1 0 0 0,-1 1-1 0 0,0 0 1 0 0,0-1 0 0 0,1 1 0 0 0,-1-1 0 0 0,0 0 0 0 0,0 1-1 0 0,0-1 1 0 0,1-1 90 0 0,14-10-745 0 0,-1-2 1 0 0,-1 1-1 0 0,0-2 0 0 0,-1 0 0 0 0,9-13 745 0 0,16-18-1158 0 0,-26 32 916 0 0,120-128 482 0 0,-96 107 1057 0 0,1 2 0 0 0,36-25-1297 0 0,-64 52 329 0 0,-1 1 1 0 0,1 0 0 0 0,1 0 0 0 0,-1 1 0 0 0,10-3-330 0 0,-13 5 312 0 0,0 1-1 0 0,1-1 1 0 0,-1 1-1 0 0,1 0 1 0 0,-1 0-1 0 0,1 1 1 0 0,0 0-1 0 0,-1 0 1 0 0,5 1-312 0 0,-9 0 139 0 0,1 0 1 0 0,0 0 0 0 0,0 0-1 0 0,0 0 1 0 0,0 0 0 0 0,-1 1-1 0 0,1-1 1 0 0,-1 1 0 0 0,1 0 0 0 0,-1 0-1 0 0,0 0 1 0 0,1 0 0 0 0,-1 0-1 0 0,0 0 1 0 0,0 1 0 0 0,-1-1-1 0 0,2 2-139 0 0,0 0 142 0 0,-1 1-1 0 0,1-1 0 0 0,-1 1 1 0 0,0 0-1 0 0,0 0 0 0 0,0 0 1 0 0,-1 0-1 0 0,0 0 0 0 0,1 4-141 0 0,-1 7 36 0 0,-1 0 0 0 0,0 0 0 0 0,-1 0 0 0 0,-1 0-1 0 0,-1 0 1 0 0,0 2-36 0 0,-10 28-6556 0 0,4-20-682 0 0</inkml:trace>
  <inkml:trace contextRef="#ctx0" brushRef="#br0" timeOffset="1772.572">13751 15805 17047 0 0,'0'-1'94'0'0,"0"0"0"0"0,0 0 0 0 0,1 0 0 0 0,-1 0-1 0 0,0 0 1 0 0,1 0 0 0 0,-1 0 0 0 0,1 0 0 0 0,-1 1-1 0 0,1-1 1 0 0,-1 0 0 0 0,1 0 0 0 0,0 0 0 0 0,-1 0-1 0 0,1 1 1 0 0,0-1 0 0 0,0 0 0 0 0,-1 1-1 0 0,2-1-93 0 0,19-13 44 0 0,-5 5-22 0 0,3-4 581 0 0,0 1 0 0 0,1 1-1 0 0,18-7-602 0 0,-21 10 380 0 0,1 1-1 0 0,1 0 0 0 0,-1 2 0 0 0,1 0 0 0 0,0 1 0 0 0,0 1 1 0 0,0 1-1 0 0,1 1 0 0 0,-1 0 0 0 0,11 2-379 0 0,-25-1 24 0 0,0 1 0 0 0,0-1 1 0 0,0 1-1 0 0,0 1 0 0 0,-1-1 0 0 0,1 0 0 0 0,0 1 0 0 0,-1 0 0 0 0,1 0 0 0 0,-1 1 0 0 0,0-1 0 0 0,1 1 0 0 0,-1 0 1 0 0,-1 0-1 0 0,1 0 0 0 0,0 1 0 0 0,-1-1 0 0 0,1 1 0 0 0,-1 0 0 0 0,0 0 0 0 0,-1 0 0 0 0,1 0 0 0 0,-1 1 0 0 0,1-1 0 0 0,-1 1 1 0 0,0-1-1 0 0,-1 1 0 0 0,1 0 0 0 0,-1-1 0 0 0,0 2-24 0 0,1 3 8 0 0,-1 0 0 0 0,0 0 1 0 0,-1 0-1 0 0,0 0 0 0 0,0 0 0 0 0,-1 0 0 0 0,0 0-8 0 0,-3 17 57 0 0,-6 18-57 0 0,5-27 3 0 0,1-1 8 0 0,-1 0-1 0 0,-1 0 1 0 0,-1-1 0 0 0,-8 15-11 0 0,-10 13 92 0 0,-2 0-92 0 0,13-24-207 0 0,-1-1 1 0 0,-1 0-1 0 0,-2 0 207 0 0,-9 12-667 0 0,22-24 434 0 0,0-1-1 0 0,0 0 1 0 0,0 0-1 0 0,-1-1 1 0 0,1 0-1 0 0,-1 0 1 0 0,-5 3 233 0 0,10-6-76 0 0,-1-1 0 0 0,1 1 0 0 0,-1 0 0 0 0,1-1 0 0 0,-1 1 0 0 0,1-1 0 0 0,-1 0 0 0 0,0 0 0 0 0,1 1-1 0 0,-1-1 1 0 0,0 0 0 0 0,1 0 0 0 0,-1 0 0 0 0,1-1 0 0 0,-1 1 0 0 0,0 0 0 0 0,1-1 0 0 0,-1 1 0 0 0,1-1 0 0 0,-1 1 0 0 0,1-1 0 0 0,-1 0 0 0 0,1 1 0 0 0,-1-1 0 0 0,1 0 0 0 0,0 0 0 0 0,-1 0 0 0 0,1 0 0 0 0,0 0 0 0 0,0-1 0 0 0,0 1 0 0 0,0 0-1 0 0,0 0 1 0 0,0-1 0 0 0,0 0 76 0 0,-3-5-248 0 0,1 0 0 0 0,0-1-1 0 0,0 1 1 0 0,0-1 0 0 0,1 0 0 0 0,1 0-1 0 0,-1 0 1 0 0,1 0 0 0 0,0-4 248 0 0,-4-23-574 0 0,-5-17 226 0 0,-1-37 348 0 0,10 85 143 0 0,1 0 0 0 0,-1 0 0 0 0,0 0 0 0 0,0 0 0 0 0,-1 0 0 0 0,1 0-1 0 0,-1 1 1 0 0,0-1 0 0 0,0 0 0 0 0,0 1 0 0 0,-2-3-143 0 0,4 5 78 0 0,-1 0 1 0 0,0 1 0 0 0,0-1-1 0 0,1 0 1 0 0,-1 0-1 0 0,0 1 1 0 0,0-1 0 0 0,0 0-1 0 0,0 1 1 0 0,0-1-1 0 0,0 1 1 0 0,0 0 0 0 0,0-1-1 0 0,0 1 1 0 0,0 0-1 0 0,0-1 1 0 0,0 1 0 0 0,-1 0-79 0 0,1 0 83 0 0,-1 0 1 0 0,1 1-1 0 0,-1-1 1 0 0,1 0-1 0 0,0 1 1 0 0,-1-1-1 0 0,1 1 1 0 0,0-1 0 0 0,-1 1-1 0 0,1 0 1 0 0,0-1-1 0 0,0 1 1 0 0,-1 0-1 0 0,1 0 1 0 0,0 0-1 0 0,0 0 1 0 0,-1 1-84 0 0,-24 26 730 0 0,2 1 1 0 0,0 0-1 0 0,-10 21-730 0 0,-57 101 543 0 0,36-56-434 0 0,27-49-112 0 0,-50 81-1692 0 0,26-44-3427 0 0,-5 5-2255 0 0</inkml:trace>
  <inkml:trace contextRef="#ctx0" brushRef="#br0" timeOffset="-129987.959">3235 984 14456 0 0,'0'0'661'0'0,"0"0"-16"0"0,9 11-314 0 0,-6-9-173 0 0,0 0 0 0 0,0 0 0 0 0,0 0 0 0 0,0 0 1 0 0,1-1-1 0 0,-1 1 0 0 0,1-1 0 0 0,-1 0 0 0 0,1 0 0 0 0,0 0 0 0 0,-1-1 1 0 0,1 1-1 0 0,3-1-158 0 0,9 0 687 0 0,0 0 1 0 0,11-2-688 0 0,-4 0 574 0 0,25-3 443 0 0,17-5-1017 0 0,-2 1 283 0 0,-39 4-145 0 0,-1 0-1 0 0,0-2 1 0 0,14-5-138 0 0,16-6 204 0 0,-45 17-204 0 0,-6 1-1 0 0,-1 0 0 0 0,0-1 0 0 0,1 1 0 0 0,-1 0 0 0 0,1-1 0 0 0,-1 1 0 0 0,0-1 0 0 0,1 1-1 0 0,-1-1 1 0 0,0 0 0 0 0,2 0 1 0 0,-3 0-62 0 0,0 1-24 0 0,0 0-956 0 0,0 0-4010 0 0,0 0-1717 0 0</inkml:trace>
  <inkml:trace contextRef="#ctx0" brushRef="#br0" timeOffset="-129636.171">3532 273 13536 0 0,'0'0'620'0'0,"0"0"-16"0"0,0 0-230 0 0,0 0 470 0 0,1 1 247 0 0,0 4-522 0 0,0 0 0 0 0,0 0 1 0 0,0 0-1 0 0,0 0 0 0 0,-1 4-569 0 0,2 10 744 0 0,0 30 384 0 0,8 4-496 0 0,-3 1-1 0 0,-1 29-631 0 0,2 18 157 0 0,-1-21-74 0 0,1 41-33 0 0,5 122 23 0 0,-5 113-227 0 0,-8-295 198 0 0,1 25 84 0 0,-10 73-128 0 0,4-105-35 0 0,3-27-40 0 0,-1 1 0 0 0,-4 16 75 0 0,-1-4-341 0 0,7-38 77 0 0,1-2-59 0 0,0 0-12 0 0,-9-27-2831 0 0,5 7 701 0 0,0-4-3687 0 0</inkml:trace>
  <inkml:trace contextRef="#ctx0" brushRef="#br0" timeOffset="-129300.826">3480 1107 7832 0 0,'0'0'356'0'0,"0"0"-7"0"0,0 0 58 0 0,0 0 1054 0 0,0 0 488 0 0,0 2 99 0 0,1 39 1959 0 0,-4 0-2335 0 0,3-28-1324 0 0,-1-1-1 0 0,0 0 1 0 0,-1 0-1 0 0,-1 6-347 0 0,-15 56 784 0 0,8-25-100 0 0,-14 34-684 0 0,14-54 67 0 0,2-4-4 0 0,-1-1 1 0 0,-1 0-64 0 0,-3 2-3 0 0,-12 25-5 0 0,-15 22 8 0 0,19-35-1128 0 0,20-37 40 0 0,1-1-1197 0 0,0 0-4592 0 0</inkml:trace>
  <inkml:trace contextRef="#ctx0" brushRef="#br0" timeOffset="-129299.826">3679 1202 8752 0 0,'5'1'300'0'0,"1"-1"1"0"0,-1 1-1 0 0,0 0 0 0 0,0 0 1 0 0,0 1-1 0 0,0-1 0 0 0,0 1 1 0 0,0 0-1 0 0,0 1 1 0 0,0-1-1 0 0,-1 1 0 0 0,5 2-300 0 0,-3 0 687 0 0,1 1-1 0 0,-1-1 0 0 0,0 1 0 0 0,0 0 0 0 0,-1 0 0 0 0,1 1 0 0 0,2 5-686 0 0,-7-11 51 0 0,-1 0 0 0 0,1 0 0 0 0,-1 0-1 0 0,1 0 1 0 0,-1 0 0 0 0,0 0 0 0 0,1 1-1 0 0,-1-1 1 0 0,0 0 0 0 0,0 0-1 0 0,0 0 1 0 0,0 1 0 0 0,0-1 0 0 0,0 0-1 0 0,0 0 1 0 0,0 1-51 0 0,-1-1 22 0 0,1 0 0 0 0,0 1 1 0 0,0-1-1 0 0,0 0 0 0 0,0 0 0 0 0,0 1 0 0 0,0-1 1 0 0,1 0-1 0 0,-1 1 0 0 0,0-1 0 0 0,1 0 0 0 0,-1 0 0 0 0,1 1-22 0 0,1 2-112 0 0,0-1 0 0 0,1 0 0 0 0,-1 1 0 0 0,0-1 0 0 0,1-1 0 0 0,0 1 0 0 0,0 0 0 0 0,0-1-1 0 0,0 1 1 0 0,0-1 0 0 0,2 1 112 0 0,3 0-850 0 0</inkml:trace>
  <inkml:trace contextRef="#ctx0" brushRef="#br0" timeOffset="-128956.53">4432 211 14280 0 0,'0'0'1272'0'0,"0"0"-1016"0"0,-3 11-256 0 0,3 1 0 0 0,-5 0 320 0 0,0-4 23 0 0,2 6 1 0 0,-2-1 0 0 0,-4 1-48 0 0,6 2-8 0 0,3 3 0 0 0,-5 0 0 0 0,0 0-376 0 0,2 0-72 0 0,-7 4-24 0 0,5 0-4615 0 0,-3-3-921 0 0</inkml:trace>
  <inkml:trace contextRef="#ctx0" brushRef="#br0" timeOffset="-128588.162">4063 685 12496 0 0,'0'0'572'0'0,"0"0"-11"0"0,2 0-364 0 0,8-1 395 0 0,-1 0-1 0 0,1-1 1 0 0,0 0-1 0 0,9-3-591 0 0,29-6 1989 0 0,-23 6-1127 0 0,-1-1 0 0 0,7-4-862 0 0,21-4 725 0 0,-20 6-360 0 0,70-17 342 0 0,-56 15-506 0 0,-32 7-102 0 0,0 0 0 0 0,13-5-99 0 0,-25 7 66 0 0,-2 1-127 0 0,0 0-595 0 0,-1 3-264 0 0,-3 7-51 0 0</inkml:trace>
  <inkml:trace contextRef="#ctx0" brushRef="#br0" timeOffset="-128587.162">4136 835 10136 0 0,'0'0'777'0'0,"0"0"-360"0"0,0 0 365 0 0,2 1 214 0 0,26 20 1761 0 0,-20-14-2039 0 0,1 0-1 0 0,0-1 1 0 0,2 2-718 0 0,-5-5 156 0 0,1 1-531 0 0,0 0 1 0 0,0-1-1 0 0,1 0 0 0 0,-1 0 1 0 0,1 0-1 0 0,4 0 375 0 0,-4-3-894 0 0</inkml:trace>
  <inkml:trace contextRef="#ctx0" brushRef="#br0" timeOffset="-128586.162">4472 666 7832 0 0,'0'0'602'0'0,"0"2"-395"0"0,-1 8 1370 0 0,0 0 0 0 0,0 0 0 0 0,-1 0 0 0 0,-1 0 0 0 0,-2 8-1577 0 0,5-18 23 0 0,-29 72 3248 0 0,24-61-3485 0 0,0-1 0 0 0,-1 0 0 0 0,0-1 0 0 0,-1 1 0 0 0,-6 6 214 0 0,-3 2-4568 0 0,3 1-1526 0 0</inkml:trace>
  <inkml:trace contextRef="#ctx0" brushRef="#br0" timeOffset="-128256.498">3889 1110 11056 0 0,'0'0'505'0'0,"0"0"-9"0"0,3 0-129 0 0,3 0 374 0 0,0 1 1 0 0,0-1 0 0 0,0 1-1 0 0,0 0 1 0 0,0 1-1 0 0,-1 0 1 0 0,2 0-742 0 0,-3 0 234 0 0,1-1 1 0 0,-1 2-1 0 0,0-1 0 0 0,0 0 0 0 0,0 1 0 0 0,0 0 1 0 0,0 0-1 0 0,0 0 0 0 0,-1 0 0 0 0,1 1 0 0 0,-1-1 1 0 0,0 1-1 0 0,0 0 0 0 0,1 2-234 0 0,4 8 179 0 0,-1 0 0 0 0,-1 1 0 0 0,0 0 0 0 0,2 10-179 0 0,-1-12-110 0 0,-6-12 90 0 0,0 0 0 0 0,-1 0 0 0 0,1 0 0 0 0,-1-1 0 0 0,1 1 0 0 0,-1 0 0 0 0,1 0 0 0 0,-1 0 0 0 0,0 0-1 0 0,0 0 1 0 0,1 0 0 0 0,-1 0 0 0 0,0 0 20 0 0,0 1-398 0 0,0-2-1038 0 0,0 0-450 0 0</inkml:trace>
  <inkml:trace contextRef="#ctx0" brushRef="#br0" timeOffset="-127892.622">4166 1050 11864 0 0,'0'0'540'0'0,"0"0"-6"0"0,2-2-342 0 0,10-4 1003 0 0,-1 0 0 0 0,1 1 0 0 0,0 0 0 0 0,1 1-1 0 0,-1 0 1 0 0,1 1 0 0 0,3-1-1195 0 0,18-4 1375 0 0,-24 4-1051 0 0,1 2-1 0 0,0-1 0 0 0,2 1-323 0 0,33-6 1422 0 0,20-6-1422 0 0,-34 6 235 0 0,0 1 0 0 0,1 2 1 0 0,0 1-1 0 0,8 1-235 0 0,8 6 117 0 0,-48-3-112 0 0,0 0 0 0 0,-1 1 0 0 0,1-1-1 0 0,0 0 1 0 0,0 0 0 0 0,0 1 0 0 0,0-1 0 0 0,-1 0-1 0 0,1 1 1 0 0,0-1 0 0 0,0 1 0 0 0,-1-1 0 0 0,1 1-1 0 0,0 0 1 0 0,-1-1 0 0 0,1 1 0 0 0,0 0 0 0 0,-1-1-1 0 0,1 1 1 0 0,-1 0 0 0 0,0 0 0 0 0,1-1 0 0 0,-1 1-1 0 0,1 0 1 0 0,-1 0-5 0 0,6 21 75 0 0,-6-18-74 0 0,0 0 0 0 0,-1 0 0 0 0,0 0 0 0 0,0-1 0 0 0,0 1 1 0 0,0 0-1 0 0,0-1 0 0 0,-1 1 0 0 0,0 0 0 0 0,1-1 0 0 0,-1 0 0 0 0,-1 0 0 0 0,1 1 0 0 0,-1-1-1 0 0,-9 18-2 0 0,6-10-80 0 0,-1-1-1 0 0,0 0 1 0 0,0 0-1 0 0,-1 0 1 0 0,-1-1 0 0 0,1 0-1 0 0,-2 0 83 0 0,-23 25-437 0 0,19-18-1163 0 0,0-1 0 0 0,-1-1 0 0 0,-16 12 1600 0 0,2-6-7657 0 0</inkml:trace>
  <inkml:trace contextRef="#ctx0" brushRef="#br0" timeOffset="-127891.697">4212 1118 10136 0 0,'0'0'464'0'0,"0"0"-10"0"0,0 0-43 0 0,0 0 905 0 0,0 0 424 0 0,0 0 85 0 0,0 0-136 0 0,0 0-651 0 0,0 0-286 0 0,0 0-59 0 0,2 1-88 0 0,2 3-589 0 0,0 0-1 0 0,-1 1 0 0 0,1-1 1 0 0,-1 1-1 0 0,0-1 0 0 0,0 1 0 0 0,0 0 1 0 0,-1 0-1 0 0,0 0 0 0 0,0 1 1 0 0,0-1-1 0 0,0 0 0 0 0,-1 1 0 0 0,0-1 1 0 0,0 1-1 0 0,-1-1 0 0 0,1 6-15 0 0,-2-9-204 0 0,0 0 0 0 0,1 1 0 0 0,-1-1 0 0 0,0 0 0 0 0,0 0 0 0 0,0 0 0 0 0,0 0 0 0 0,-1 0 0 0 0,1 0 204 0 0,-6 8-1652 0 0,-1 2-131 0 0</inkml:trace>
  <inkml:trace contextRef="#ctx0" brushRef="#br0" timeOffset="-127540.49">4063 1336 1376 0 0,'0'0'65'0'0,"2"-1"469"0"0,26-15 6993 0 0,2-2-877 0 0,-8 8-5327 0 0,32-12 1004 0 0,-24 10-198 0 0,26-8-2129 0 0,21-6 966 0 0,-42 14-377 0 0,11-3-589 0 0,-33 12 39 0 0,-1 0-1 0 0,-1-1 1 0 0,1-1 0 0 0,-1 0-1 0 0,10-5-38 0 0,-13 7-8317 0 0,-12 8 1691 0 0</inkml:trace>
  <inkml:trace contextRef="#ctx0" brushRef="#br0" timeOffset="-127204.817">4126 1529 14744 0 0,'39'-10'1570'0'0,"-30"8"-1366"0"0,0 0 1 0 0,0 0-1 0 0,0-1 0 0 0,4-2-204 0 0,11-4 1691 0 0,0 0-1 0 0,20-3-1690 0 0,-4 1 822 0 0,-29 8-656 0 0,0 0 0 0 0,0 1 1 0 0,0 0-1 0 0,1 1 0 0 0,1 0-166 0 0,-9 1 16 0 0,0 0-1 0 0,0 0 1 0 0,0 1 0 0 0,0-1-1 0 0,0 1 1 0 0,0 0-1 0 0,0 0 1 0 0,0 0 0 0 0,0 1-1 0 0,0-1 1 0 0,0 1-1 0 0,0 0 1 0 0,-1 0 0 0 0,1 0-1 0 0,1 2-15 0 0,-3-2 14 0 0,-1 0 0 0 0,0 0 0 0 0,0 0 0 0 0,0 0 0 0 0,0 0-1 0 0,0 0 1 0 0,0 0 0 0 0,0 1 0 0 0,-1-1 0 0 0,1 0 0 0 0,-1 0-1 0 0,0 1 1 0 0,1-1 0 0 0,-1 0 0 0 0,0 1 0 0 0,0-1 0 0 0,-1 0-1 0 0,1 1 1 0 0,0-1 0 0 0,-1 0 0 0 0,0 2-14 0 0,-1 5 42 0 0,0 1 1 0 0,-1-1-1 0 0,-1 0 0 0 0,-2 6-42 0 0,-3 3-14 0 0,0-2 0 0 0,-1 1 0 0 0,-1-1 0 0 0,-1-1 0 0 0,0 0 0 0 0,-1 0 0 0 0,-5 3 14 0 0,17-17-8 0 0,-6 7-92 0 0,-1-1-1 0 0,0 0 0 0 0,-1 0 1 0 0,1-1-1 0 0,-1 0 1 0 0,-6 2 100 0 0,13-7-63 0 0,0 0 1 0 0,0 0 0 0 0,0-1-1 0 0,0 1 1 0 0,0 0 0 0 0,-1-1 0 0 0,1 0-1 0 0,0 1 1 0 0,-1-1 0 0 0,1 0-1 0 0,0 0 1 0 0,0 0 0 0 0,-1 0 0 0 0,1-1-1 0 0,0 1 1 0 0,0-1 0 0 0,-1 1-1 0 0,1-1 1 0 0,0 0 0 0 0,0 0 0 0 0,0 0-1 0 0,0 0 1 0 0,0 0 0 0 0,0 0-1 0 0,0-1 1 0 0,0 1 0 0 0,1-1 0 0 0,-1 1-1 0 0,0-1 1 0 0,1 0 0 0 0,0 1-1 0 0,-1-1 1 0 0,0-1 62 0 0,0-1-182 0 0,0 1 1 0 0,0-1-1 0 0,0 0 1 0 0,0 0-1 0 0,0 0 0 0 0,1 0 1 0 0,0-1-1 0 0,0 1 0 0 0,-1-4 182 0 0,-2-43-1210 0 0,3 30 770 0 0,-1-26-320 0 0,2 1-1 0 0,2-1 1 0 0,2 0 0 0 0,6-21 760 0 0,-7 43 1036 0 0,0 0 1 0 0,-2-16-1037 0 0,-1 41 710 0 0,0 0 104 0 0,0 0 46 0 0,0 0 10 0 0,0 0-42 0 0,0 0-186 0 0,0 2-485 0 0,0 1 0 0 0,0-1 1 0 0,-1 1-1 0 0,1-1 0 0 0,-1 1 1 0 0,0-1-1 0 0,0 1 0 0 0,0-1 1 0 0,0 1-158 0 0,-1 2 180 0 0,-40 95 1608 0 0,-54 90-1788 0 0,64-135 90 0 0,-2-2 1 0 0,-14 14-91 0 0,-12 16-1317 0 0,27-38-4226 0 0,0-3-1879 0 0</inkml:trace>
  <inkml:trace contextRef="#ctx0" brushRef="#br0" timeOffset="-131099.953">2235 303 8752 0 0,'0'0'673'0'0,"0"0"-320"0"0,1 3 278 0 0,-1 0-385 0 0,0 0 1 0 0,1 0-1 0 0,-1 0 1 0 0,0 1-1 0 0,-1-1 0 0 0,1 0 1 0 0,0 0-1 0 0,-1 0 1 0 0,0 1-1 0 0,0-1 0 0 0,0 0 1 0 0,0 0-247 0 0,-19 43 3297 0 0,14-33-2475 0 0,-38 76-85 0 0,-4-2 0 0 0,-3-3-1 0 0,-29 33-736 0 0,-2 0 80 0 0,30-37-79 0 0,30-44-18 0 0,-21 25 17 0 0,38-54-66 0 0,0 0 0 0 0,0 0-1 0 0,0 1 1 0 0,0 2 66 0 0,4-8-285 0 0,1-2-71 0 0,1-2-18 0 0,31-36-1915 0 0,1 1 0 0 0,1 2-1 0 0,16-12 2290 0 0,-28 27-198 0 0,97-85-1090 0 0,-31 30 643 0 0,-45 37 1000 0 0,2 3 1 0 0,1 1-1 0 0,32-15-355 0 0,-73 46 156 0 0,11-7 701 0 0,0 1-1 0 0,1 1 1 0 0,-1 1 0 0 0,12-4-857 0 0,-27 11 108 0 0,-1 0 0 0 0,1 0 0 0 0,0-1 0 0 0,-1 1 0 0 0,1 0 0 0 0,0 0 0 0 0,-1 0 0 0 0,1 0 0 0 0,0 0 0 0 0,-1 0 0 0 0,1 0 0 0 0,-1 0 0 0 0,1 0 0 0 0,0 0 0 0 0,-1 0 0 0 0,1 0 0 0 0,0 1 0 0 0,-1-1 0 0 0,1 0 0 0 0,-1 0 0 0 0,1 1 0 0 0,0-1 0 0 0,-1 0 0 0 0,1 1 0 0 0,-1-1 0 0 0,1 0 0 0 0,0 1-108 0 0,-1 0 91 0 0,0 0 0 0 0,1 0 0 0 0,-1 0 0 0 0,1 0 0 0 0,-1 0 0 0 0,0 0 0 0 0,0 0 1 0 0,0 0-1 0 0,0 0 0 0 0,0 0 0 0 0,0 0 0 0 0,0 0 0 0 0,0 0 0 0 0,0 0 0 0 0,0 0 0 0 0,0 0-91 0 0,-1 4 179 0 0,0-1-1 0 0,-1 1 0 0 0,1-1 0 0 0,-1 1 1 0 0,0-1-1 0 0,0 0 0 0 0,-2 3-178 0 0,-8 11 445 0 0,-109 143 1359 0 0,-9-3-1538 0 0,84-104-255 0 0,-67 73 56 0 0,80-90-188 0 0,2 1-1 0 0,0 4 122 0 0,9-12-441 0 0,22-29 172 0 0,0-1-10 0 0,0 0 5 0 0,13 0-220 0 0,-1-1 322 0 0,0 0-1 0 0,-1-1 0 0 0,1 0 0 0 0,3-2 173 0 0,-3 1-21 0 0,0 1 0 0 0,0 0 0 0 0,0 1-1 0 0,3 0 22 0 0,-10 0 35 0 0,1 1-1 0 0,-1 1 0 0 0,1-1 0 0 0,-1 1 0 0 0,0 0 0 0 0,1 0 1 0 0,-1 0-1 0 0,4 2-34 0 0,-7-1 51 0 0,1-1 1 0 0,0 1 0 0 0,-1 0-1 0 0,0 0 1 0 0,1 0-1 0 0,-1 0 1 0 0,0 0-1 0 0,0 0 1 0 0,0 1 0 0 0,0-1-1 0 0,-1 1 1 0 0,1-1-1 0 0,-1 1 1 0 0,1 0-1 0 0,-1-1 1 0 0,1 3-52 0 0,0 2 101 0 0,0 0-1 0 0,-1 0 1 0 0,1 0-1 0 0,-1-1 1 0 0,-1 1 0 0 0,1 4-101 0 0,3 24 311 0 0,-1-12-161 0 0,-1 1 0 0 0,0 0 1 0 0,-2-1-1 0 0,-2 7-150 0 0,2 15 41 0 0,-6 17 51 0 0,4-46-138 0 0,1 0 0 0 0,0 0 0 0 0,1 0 0 0 0,1 12 46 0 0,-1-27-30 0 0,0 5-272 0 0,1 0 0 0 0,0-1 0 0 0,0 1 0 0 0,1 0-1 0 0,0 0 1 0 0,0-1 0 0 0,2 5 302 0 0,-4-9-1569 0 0,0-1-65 0 0</inkml:trace>
  <inkml:trace contextRef="#ctx0" brushRef="#br0" timeOffset="-130452.342">2563 655 15000 0 0,'18'8'1623'0'0,"105"-11"2432"0"0,-97 9-3830 0 0,-27 13-1 0 0,0-14-212 0 0,-1 0 0 0 0,1 0 0 0 0,-1-1 0 0 0,-1 1 0 0 0,1-1-1 0 0,-1 0 1 0 0,0 1 0 0 0,0-1 0 0 0,0 0 0 0 0,0-1 0 0 0,-3 3-12 0 0,-17 25-3 0 0,13-14-109 0 0,-1 0 0 0 0,-1 0 0 0 0,-1-2 0 0 0,0 1 0 0 0,-8 5 112 0 0,3 0-169 0 0,0 1-1 0 0,1 1 1 0 0,-13 21 169 0 0,17-23-82 0 0,5-8 62 0 0,1 0 1 0 0,1 1 0 0 0,0 0-1 0 0,-1 5 20 0 0,5-16-7 0 0,2-2 6 0 0,0 0 1 0 0,-1 0 0 0 0,1-1 0 0 0,0 1 0 0 0,-1 0 0 0 0,1 0 0 0 0,0 0-1 0 0,0 0 1 0 0,0 0 0 0 0,0 0 0 0 0,0 0 0 0 0,0 0 0 0 0,0 0 0 0 0,0 0-1 0 0,1 0 1 0 0,-1-1 0 0 0,0 1 0 0 0,0 0 0 0 0,1 0 0 0 0,-1 0 0 0 0,0 0-1 0 0,1 0 1 0 0,-1-1 0 0 0,1 1 0 0 0,-1 0 0 0 0,1 0 0 0 0,0-1 0 0 0,-1 1-1 0 0,1 0 1 0 0,0 0 0 0 0,0-1 0 0 0,0 1 0 0 0,0-1 0 0 0,0 1 0 0 0,0-1 0 0 0,-1 1 0 0 0,1-1 0 0 0,0 0 0 0 0,0 1 0 0 0,0-1 0 0 0,0 0 0 0 0,0 0 0 0 0,0 0 0 0 0,0 0 0 0 0,0 0 0 0 0,0 0 0 0 0,1 0 0 0 0,19-1 0 0 0,-18 1 0 0 0,17-3 28 0 0,-1-1-1 0 0,1-1 0 0 0,-1-1 0 0 0,0 0 0 0 0,-1-1 0 0 0,3-3-27 0 0,51-17 179 0 0,-66 25-143 0 0,-4 2-19 0 0,0-1 1 0 0,0 1-1 0 0,0-1 0 0 0,0 0 0 0 0,0 1 0 0 0,-1-1 0 0 0,1 0 1 0 0,0 0-1 0 0,-1-1 0 0 0,1 1 0 0 0,0 0 0 0 0,-1-1-17 0 0,-23 19-186 0 0,15-13-3 0 0,0 2 0 0 0,0-1-1 0 0,0 1 1 0 0,0 0-1 0 0,1 0 1 0 0,0 1-1 0 0,-4 6 190 0 0,9-12-112 0 0,-4 18-92 0 0,6 5 192 0 0,3-6 301 0 0,-2 0-1 0 0,0 0 0 0 0,0 3-288 0 0,-1 0 288 0 0,1 0 1 0 0,2 3-289 0 0,-1-1 127 0 0,-1-1 0 0 0,-1 1 0 0 0,0-1 0 0 0,-2 5-127 0 0,0 13 96 0 0,0 51 153 0 0,-3 1 0 0 0,-13 65-249 0 0,-4 22 554 0 0,17-152-389 0 0,2-11 78 0 0,0 0 0 0 0,-1 0 0 0 0,-1 0 0 0 0,0-1 0 0 0,-3 6-243 0 0,6-19 146 0 0,1-2-2 0 0,0 0-2 0 0,-5-1 116 0 0,0-1-236 0 0,-1-1 0 0 0,1 0 0 0 0,1 0 0 0 0,-1 0 0 0 0,0 0 0 0 0,1-1 0 0 0,-1 0 1 0 0,1 0-1 0 0,0 0 0 0 0,0 0 0 0 0,1-1 0 0 0,-2-2-22 0 0,-2-2-267 0 0,1-1 0 0 0,-1 0 0 0 0,2 0 1 0 0,0-1-1 0 0,-4-9 267 0 0,-9-51-6960 0 0,5 32 102 0 0</inkml:trace>
  <inkml:trace contextRef="#ctx0" brushRef="#br0" timeOffset="-134106.311">17 949 9296 0 0,'0'0'429'0'0,"0"0"-13"0"0,0 0-412 0 0,0 1 0 0 0,0-1 0 0 0,0 0 0 0 0,0 0 0 0 0,0 0 0 0 0,0 0 0 0 0,0 0 0 0 0,0 0 0 0 0,0 0 0 0 0,0 1 0 0 0,0-1 0 0 0,0 0 0 0 0,0 0 0 0 0,0 0 0 0 0,0 0 0 0 0,0 0-1 0 0,0 0 1 0 0,0 0 0 0 0,0 1 0 0 0,0-1 0 0 0,0 0 0 0 0,0 0 0 0 0,0 0 0 0 0,0 0 0 0 0,0 0 0 0 0,0 0 0 0 0,0 0 0 0 0,0 0 0 0 0,0 1 0 0 0,0-1 0 0 0,-1 0 0 0 0,1 0 0 0 0,0 0 0 0 0,0 0 0 0 0,0 0 0 0 0,0 0 0 0 0,0 0 0 0 0,0 0 0 0 0,0 0 0 0 0,0 0 0 0 0,-1 0-4 0 0,-12 4 8615 0 0,39-4-8241 0 0,-1-1 0 0 0,0-2 0 0 0,0 0-1 0 0,0-2 1 0 0,-1-1 0 0 0,1-1-1 0 0,-1-1-373 0 0,27-11 318 0 0,-15 5-209 0 0,1-1 0 0 0,21-13-109 0 0,4-4 14 0 0,-74 16-1781 0 0,4 9 128 0 0,-8-1-425 0 0</inkml:trace>
  <inkml:trace contextRef="#ctx0" brushRef="#br0" timeOffset="-133638.736">171 472 9792 0 0,'0'0'102'0'0,"0"0"0"0"0,0-1 0 0 0,0 1 1 0 0,0 0-1 0 0,0 0 0 0 0,0 0 0 0 0,0 0 0 0 0,0 0 1 0 0,0 0-1 0 0,0 0 0 0 0,0 0 0 0 0,0 0 1 0 0,0 0-1 0 0,0-1 0 0 0,0 1 0 0 0,0 0 0 0 0,0 0 1 0 0,0 0-1 0 0,0 0 0 0 0,0 0 0 0 0,0 0 0 0 0,0 0 1 0 0,0 0-1 0 0,0 0 0 0 0,0-1 0 0 0,0 1 1 0 0,0 0-1 0 0,0 0 0 0 0,0 0 0 0 0,0 0 0 0 0,0 0 1 0 0,0 0-1 0 0,0 0 0 0 0,0 0 0 0 0,1 0 1 0 0,-1 0-1 0 0,0 0 0 0 0,0 0 0 0 0,0 0 0 0 0,0 0 1 0 0,0-1-1 0 0,0 1 0 0 0,0 0 0 0 0,0 0 0 0 0,0 0 1 0 0,0 0-1 0 0,1 0 0 0 0,-1 0 0 0 0,0 0 1 0 0,0 0-1 0 0,0 0 0 0 0,0 0 0 0 0,0 0 0 0 0,0 0 1 0 0,0 0-1 0 0,0 0 0 0 0,0 0 0 0 0,1 0 1 0 0,-1 0-1 0 0,0 0 0 0 0,0 0 0 0 0,0 0 0 0 0,0 1 1 0 0,0-1-1 0 0,0 0 0 0 0,0 0 0 0 0,0 0 0 0 0,0 0 1 0 0,0 0-103 0 0,7 9 1636 0 0,6 15-1399 0 0,5 35 580 0 0,-4-1-1 0 0,-1 2 1 0 0,1 35-817 0 0,-9-63 134 0 0,16 151 383 0 0,-4-35-148 0 0,-6 28-369 0 0,-5 150 145 0 0,-7-218-124 0 0,0-88 77 0 0,-1 1 0 0 0,-1-1-1 0 0,-2 10-97 0 0,4-27 6 0 0,1-1-1 0 0,-1 0 0 0 0,1 1 1 0 0,-1-1-1 0 0,0 0 0 0 0,0 1 1 0 0,0-1-1 0 0,0 0 0 0 0,0 0 1 0 0,-1 0-1 0 0,1 0 0 0 0,-2 2-5 0 0,-5-1-81 0 0,6-4 67 0 0,0 1 1 0 0,-1 0-1 0 0,1-1 1 0 0,0 1-1 0 0,0-1 1 0 0,0 0-1 0 0,0 0 1 0 0,-1 0-1 0 0,1 0 1 0 0,0 0-1 0 0,0 0 1 0 0,1-1-1 0 0,-1 1 1 0 0,0-1-1 0 0,0 1 1 0 0,0-2 13 0 0,-6-6-158 0 0,0 1 1 0 0,-5-11 157 0 0,-1 1-261 0 0,-11-15-261 0 0,1 0-1 0 0,2-2 1 0 0,2 0 0 0 0,-12-28 522 0 0,9 12-685 0 0,8 19 268 0 0,-12-22 417 0 0,25 51 25 0 0,0 0-1 0 0,1 0 0 0 0,-1 0 1 0 0,1 0-1 0 0,0 0 0 0 0,0-1 1 0 0,0 1-1 0 0,0 0 0 0 0,1-1 1 0 0,-1 1-1 0 0,1-1 0 0 0,0 1 1 0 0,0-1-1 0 0,0 1 0 0 0,1-1-24 0 0,-1 2 56 0 0,1-1 0 0 0,0 0 0 0 0,0 0-1 0 0,0 0 1 0 0,0 1 0 0 0,1-1 0 0 0,-1 0 0 0 0,1 1-1 0 0,-1-1 1 0 0,1 1 0 0 0,0 0 0 0 0,0 0 0 0 0,0 0-1 0 0,0 0 1 0 0,1 0 0 0 0,-1 0 0 0 0,2-1-56 0 0,29-19 338 0 0,1 2 0 0 0,0 1 0 0 0,22-8-338 0 0,-28 14 104 0 0,26-9 168 0 0,-14 8 20 0 0,0-2 0 0 0,6-6-292 0 0,-22 14 77 0 0,-21 8-76 0 0,1-1 1 0 0,-1 0-1 0 0,0 0 0 0 0,0 0 0 0 0,0 0 1 0 0,0 0-1 0 0,-1-1 0 0 0,1 0 0 0 0,1 0-1 0 0,-2 1 0 0 0,0-1 1 0 0,0 1-1 0 0,0 0 0 0 0,0-1 0 0 0,0 1 0 0 0,0 0 0 0 0,0 1 0 0 0,1-1 1 0 0,-1 0-1 0 0,2 0 0 0 0,18-5-28 0 0,-22 5-104 0 0,1 0 1 0 0,-1 1 0 0 0,0-1 0 0 0,1 1 0 0 0,-1-1 0 0 0,0 0-1 0 0,1 0 1 0 0,-1 1 0 0 0,0-1 0 0 0,0 0 0 0 0,0 1-1 0 0,1-1 1 0 0,-1 0 0 0 0,0 0 0 0 0,0 1 0 0 0,0-1 0 0 0,0 0-1 0 0,0 0 1 0 0,-1 1 0 0 0,1-1 0 0 0,0 0 0 0 0,0 0-1 0 0,0 1 1 0 0,-1-1 131 0 0,1-4-3392 0 0,3-3-3256 0 0</inkml:trace>
  <inkml:trace contextRef="#ctx0" brushRef="#br0" timeOffset="-133308.893">823 491 12728 0 0,'0'0'580'0'0,"0"0"-11"0"0,0 0-218 0 0,0 2 429 0 0,4 12 647 0 0,0-2-360 0 0,-1 0 0 0 0,0 0 1 0 0,-1 2-1068 0 0,13 159 3718 0 0,-8 143-3718 0 0,-12 67 564 0 0,2-54-1324 0 0,4-263 782 0 0,0-32-1319 0 0,0 0-4661 0 0,-1-34-32 0 0</inkml:trace>
  <inkml:trace contextRef="#ctx0" brushRef="#br0" timeOffset="-132838.156">555 924 13824 0 0,'-5'1'1486'0'0,"2"1"-1155"0"0,4-1 1921 0 0,43 7-469 0 0,-1 1-748 0 0,24 1-1035 0 0,-62-9 20 0 0,0 0 0 0 0,0 0-1 0 0,0 1 1 0 0,0 0 0 0 0,0 0-1 0 0,0 0 1 0 0,0 0 0 0 0,1 2-20 0 0,19 8 101 0 0,-24-12-98 0 0,-1 1 0 0 0,1-1 0 0 0,0 1 0 0 0,-1-1-1 0 0,1 1 1 0 0,-1 0 0 0 0,1-1 0 0 0,-1 1 0 0 0,1 0 0 0 0,-1-1 0 0 0,0 1 0 0 0,1 0 0 0 0,-1-1 0 0 0,0 1-1 0 0,1 0 1 0 0,-1 0 0 0 0,0-1 0 0 0,0 1 0 0 0,0 0 0 0 0,0 0-3 0 0,1 16-5 0 0,-2-12 3 0 0,-1 0-1 0 0,0 0 1 0 0,0 0-1 0 0,0 0 1 0 0,0 0-1 0 0,-1-1 0 0 0,0 1 1 0 0,0-1-1 0 0,0 0 1 0 0,0 0-1 0 0,-4 3 3 0 0,2-1-33 0 0,0 0 0 0 0,0 1 0 0 0,1-1 0 0 0,-3 6 33 0 0,6-10-1 0 0,0 0 0 0 0,0-1-1 0 0,0 1 1 0 0,0 0 0 0 0,0 0-1 0 0,0-1 1 0 0,-1 1 0 0 0,1-1-1 0 0,-1 1 1 0 0,1-1 0 0 0,-1 0-1 0 0,-1 1 2 0 0,-5 4-10 0 0,7-5 3 0 0,1-1 1 0 0,-1 1 0 0 0,0 0-1 0 0,1-1 1 0 0,-1 1 0 0 0,0 0 0 0 0,1-1-1 0 0,-1 1 1 0 0,1 0 0 0 0,-1 0-1 0 0,1-1 1 0 0,0 1 0 0 0,-1 0-1 0 0,1 0 1 0 0,-1 0 6 0 0,1 0-6 0 0,0-1 0 0 0,0 1 0 0 0,0-1-1 0 0,0 0 1 0 0,1 1 0 0 0,-1-1 0 0 0,0 1 0 0 0,0-1-1 0 0,0 0 1 0 0,0 1 0 0 0,0-1 0 0 0,0 1 0 0 0,1-1 0 0 0,-1 0-1 0 0,0 1 1 0 0,0-1 0 0 0,0 0 0 0 0,1 1 0 0 0,-1-1-1 0 0,0 0 1 0 0,1 0 0 0 0,-1 1 6 0 0,1 0-23 0 0,0-1 0 0 0,0 1 0 0 0,1 0 0 0 0,-1-1 0 0 0,0 1-1 0 0,0-1 1 0 0,1 1 0 0 0,-1-1 0 0 0,0 1 0 0 0,0-1 0 0 0,1 0 0 0 0,-1 0 23 0 0,23 0-31 0 0,-14 0-38 0 0,-7 0-26 0 0,-3 0-8 0 0,0 2 17 0 0,2 0 76 0 0,-1 1 0 0 0,1 0-1 0 0,-1 0 1 0 0,0 0 0 0 0,0 0 0 0 0,0 0 0 0 0,-1 0 0 0 0,1 0 0 0 0,-1 1 0 0 0,0-1-1 0 0,0 0 1 0 0,0 0 0 0 0,0 0 0 0 0,0 1 0 0 0,-1-1 0 0 0,1 0 0 0 0,-1 0 0 0 0,0 0 0 0 0,0 0-1 0 0,0 0 11 0 0,-4 9-129 0 0,-1-1 0 0 0,0 0-1 0 0,0 0 1 0 0,-6 6 129 0 0,-1 4-58 0 0,-65 98 149 0 0,71-107 48 0 0,4-7-43 0 0,0-1 0 0 0,0 1 0 0 0,1 1 1 0 0,-1-1-1 0 0,1 0 0 0 0,0 3-96 0 0,1-1 19 0 0,2-5-25 0 0,0-1 0 0 0,0 0 0 0 0,0 1 1 0 0,1-1-1 0 0,-1 0 0 0 0,0 0 0 0 0,1 0 0 0 0,-1 0 0 0 0,0 0 1 0 0,1 0-1 0 0,-1 0 0 0 0,2 0 6 0 0,-3-1-4 0 0,3 2 5 0 0,0-1 0 0 0,0-1-1 0 0,0 1 1 0 0,0 0 0 0 0,0-1-1 0 0,1 1 1 0 0,-1-1 0 0 0,0 0-1 0 0,0 0 1 0 0,0 0 0 0 0,0-1-1 0 0,1 1 1 0 0,-1-1 0 0 0,2 0-1 0 0,44-14 77 0 0,-45 13-68 0 0,22-7 58 0 0,-1-1-1 0 0,-1-2 0 0 0,1 0 1 0 0,-1-3-67 0 0,-17 11-352 0 0,0-1 0 0 0,-1 0 0 0 0,0 0 0 0 0,0-1 0 0 0,-1 0 0 0 0,0 0 0 0 0,1-1 352 0 0,0-2-6449 0 0</inkml:trace>
  <inkml:trace contextRef="#ctx0" brushRef="#br0" timeOffset="-132491.751">1068 510 15088 0 0,'0'0'340'0'0,"0"0"50"0"0,0 0 25 0 0,0 0-49 0 0,0 2-100 0 0,0 5 398 0 0,0 71 3121 0 0,4 42-2632 0 0,-4-93-735 0 0,-2 20-418 0 0,1 21 312 0 0,5 40 125 0 0,-4 0 0 0 0,-6 11-437 0 0,-1 41-261 0 0,6-90 174 0 0,0 203 355 0 0,1-152-469 0 0,3-48-281 0 0,3 8 482 0 0,2 15-515 0 0,-3-49-521 0 0,-1-30-5055 0 0,-3-15-647 0 0</inkml:trace>
  <inkml:trace contextRef="#ctx0" brushRef="#br0" timeOffset="-132010.256">1055 847 12440 0 0,'0'0'957'0'0,"0"0"-478"0"0,0 0 307 0 0,0 0 204 0 0,0 0 39 0 0,4 7 660 0 0,-2-5-1538 0 0,1 0 0 0 0,-1 0 0 0 0,0-1-1 0 0,1 1 1 0 0,-1-1 0 0 0,1 1 0 0 0,-1-1 0 0 0,1 0-1 0 0,-1 0 1 0 0,1 0 0 0 0,2 0-151 0 0,32 6 202 0 0,-21-4-177 0 0,-13-1-10 0 0,0 0-1 0 0,2-1-5 0 0,-1 0-7 0 0,0 0 0 0 0,0 0 0 0 0,1-1 0 0 0,-1 0 0 0 0,0 0 0 0 0,3 0-2 0 0,-7 0 3 0 0,1 0-1 0 0,0 0 1 0 0,-1 0 0 0 0,1 0-1 0 0,0 0 1 0 0,-1 1 0 0 0,1-1-1 0 0,0 0 1 0 0,-1 0-1 0 0,1 1 1 0 0,0-1 0 0 0,-1 0-1 0 0,1 1 1 0 0,-1-1 0 0 0,1 1-1 0 0,-1-1 1 0 0,1 1 0 0 0,-1-1-1 0 0,1 1-2 0 0,1 1 3 0 0,5 6-19 0 0,-6-6 6 0 0,-1 0-1 0 0,1 0 1 0 0,-1 0-1 0 0,1 0 1 0 0,-1 1-1 0 0,0-1 0 0 0,0 0 1 0 0,0 0-1 0 0,0 0 1 0 0,0 0-1 0 0,0 0 1 0 0,-1 0-1 0 0,1 0 0 0 0,-1 0 1 0 0,1 1 10 0 0,-15 29-102 0 0,4-11-52 0 0,9-16 103 0 0,0-1 1 0 0,0 0 0 0 0,-1 0-1 0 0,0 0 1 0 0,-1 1 50 0 0,-9 15-166 0 0,7-9 184 0 0,0-1 0 0 0,0 0-1 0 0,-1 0 1 0 0,-5 5-18 0 0,10-13 124 0 0,2-2 17 0 0,0 0-35 0 0,0 0-162 0 0,1 0 41 0 0,-1 1-1 0 0,0 0 1 0 0,0-1 0 0 0,1 1 0 0 0,-1-1 0 0 0,0 1 0 0 0,1-1 0 0 0,-1 1-1 0 0,1-1 1 0 0,-1 1 0 0 0,0-1 0 0 0,1 1 0 0 0,-1-1 0 0 0,1 1-1 0 0,-1-1 1 0 0,1 0 0 0 0,0 1 0 0 0,-1-1 0 0 0,1 0 0 0 0,-1 1 0 0 0,1-1-1 0 0,0 0 16 0 0,15 4 4 0 0,-8-4 42 0 0,1 0 0 0 0,0 0 0 0 0,0-1 0 0 0,0 0 0 0 0,0-1 0 0 0,-1 0 0 0 0,1 0 0 0 0,1-2-46 0 0,-6 3-32 0 0,0-1 0 0 0,0 1 0 0 0,0 0-1 0 0,0 0 1 0 0,1 1 0 0 0,-1-1 0 0 0,0 1-1 0 0,0 0 1 0 0,1 0 0 0 0,0 0 32 0 0,1 0-99 0 0,-5 0 107 0 0,-1 0-1 0 0,1 0 1 0 0,0 1 0 0 0,0-1-1 0 0,0 0 1 0 0,0 0 0 0 0,-1 1-1 0 0,1-1 1 0 0,0 0-1 0 0,0 1 1 0 0,-1-1 0 0 0,1 1-1 0 0,0-1 1 0 0,-1 1 0 0 0,1-1-1 0 0,0 1 1 0 0,-1 0-1 0 0,1-1 1 0 0,-1 1 0 0 0,1 0-1 0 0,-1-1 1 0 0,1 1 0 0 0,-1 0-1 0 0,0 0 1 0 0,1 0 0 0 0,-1-1-1 0 0,0 1 1 0 0,1 0-1 0 0,-1 0 1 0 0,0 0 0 0 0,0 0-1 0 0,0-1 1 0 0,0 1 0 0 0,0 0-1 0 0,0 0-7 0 0,0 5-60 0 0,0-1-1 0 0,0 1 0 0 0,0-1 1 0 0,-1 0-1 0 0,0 1 61 0 0,0 1-3 0 0,-1 1-1 0 0,0-2 1 0 0,0 1 0 0 0,-1 0-1 0 0,1 0 1 0 0,-2-1-1 0 0,-2 5 4 0 0,-30 41 1 0 0,23-36-1 0 0,1 1 0 0 0,-4 9 0 0 0,-11 20-3 0 0,11-19 354 0 0,0 1 0 0 0,-1 8-351 0 0,15-31 135 0 0,0 1-1 0 0,1-1 0 0 0,-1 0 1 0 0,1 1-1 0 0,0-1 1 0 0,1 1-1 0 0,-1 4-134 0 0,1-9 12 0 0,0 0-1 0 0,0 0 0 0 0,0 0 1 0 0,1-1-1 0 0,-1 1 1 0 0,0 0-1 0 0,1 0 0 0 0,-1 0 1 0 0,0 0-1 0 0,1-1 0 0 0,-1 1 1 0 0,1 0-1 0 0,-1 0 0 0 0,1-1 1 0 0,0 1-1 0 0,-1 0 0 0 0,1-1 1 0 0,0 1-1 0 0,-1 0 1 0 0,1-1-1 0 0,0 1 0 0 0,0-1 1 0 0,-1 0-1 0 0,1 1 0 0 0,0-1 1 0 0,0 1-1 0 0,0-1 0 0 0,0 0 1 0 0,0 0-1 0 0,0 0 1 0 0,0 1-12 0 0,2-1 20 0 0,0 1 0 0 0,0-1-1 0 0,0 0 1 0 0,0 0 0 0 0,0 0 0 0 0,0 0 0 0 0,0 0 0 0 0,1-1-20 0 0,28-5 177 0 0,-22 5-115 0 0,0 0 0 0 0,0-1-1 0 0,-1-1 1 0 0,7-2-62 0 0,1-1-230 0 0,-1-1 1 0 0,0 0-1 0 0,-1-1 0 0 0,0-1 0 0 0,0 0 0 0 0,-1-1 0 0 0,7-7 230 0 0,-9 9-7326 0 0</inkml:trace>
  <inkml:trace contextRef="#ctx0" brushRef="#br0" timeOffset="-65070.187">2646 3922 7832 0 0,'0'0'20'0'0,"0"0"0"0"0,-1 1 1 0 0,1-1-1 0 0,-1 0 0 0 0,1 0 1 0 0,0 1-1 0 0,-1-1 0 0 0,1 0 1 0 0,-1 0-1 0 0,1 0 0 0 0,-1 0 1 0 0,1 0-1 0 0,-1 0 0 0 0,1 0 1 0 0,0 0-1 0 0,-1 1 0 0 0,1-2 1 0 0,-1 1-1 0 0,1 0 0 0 0,-1 0 1 0 0,1 0-1 0 0,-1 0 0 0 0,1 0 1 0 0,-1 0-1 0 0,1 0 0 0 0,0-1 1 0 0,-1 1-1 0 0,1 0 0 0 0,-1 0 1 0 0,1-1-1 0 0,0 1 0 0 0,-1 0 1 0 0,1 0-1 0 0,-1-1 0 0 0,1 1 1 0 0,0 0-1 0 0,0-1 1 0 0,-1 1-1 0 0,1-1-20 0 0,-1-1 97 0 0,1 0-1 0 0,0 0 1 0 0,0 1 0 0 0,0-1-1 0 0,0 0 1 0 0,0 0 0 0 0,0 0-1 0 0,0-2-96 0 0,1-9 2227 0 0,-2 12-2096 0 0,1 1-1 0 0,0 0 1 0 0,0-1-1 0 0,0 1 1 0 0,0 0 0 0 0,0-1-1 0 0,-1 1 1 0 0,1 0 0 0 0,0-1-1 0 0,0 1 1 0 0,0 0-1 0 0,0-1 1 0 0,0 1 0 0 0,0 0-1 0 0,0-1 1 0 0,0 1 0 0 0,0 0-1 0 0,0-1 1 0 0,0 1-1 0 0,1 0 1 0 0,-1-1 0 0 0,0 1-1 0 0,0 0 1 0 0,0-1 0 0 0,0 1-1 0 0,1 0-130 0 0,5 2 3988 0 0,3 6-1371 0 0,-3-2-3333 0 0,-3 0 833 0 0,1-1 0 0 0,-1 1 0 0 0,0 0 0 0 0,0 0 0 0 0,-1 0-1 0 0,0 0 1 0 0,0 0 0 0 0,0 1-117 0 0,7 50 526 0 0,-4-17-311 0 0,17 111 121 0 0,-17-93-284 0 0,-1-12-51 0 0,0 12 12 0 0,-3-41-154 0 0,0-1 1 0 0,1 1-1 0 0,2 8 141 0 0,9 28-2775 0 0,-13-50 975 0 0</inkml:trace>
  <inkml:trace contextRef="#ctx0" brushRef="#br0" timeOffset="-64734.098">2828 3814 13824 0 0,'0'0'1061'0'0,"7"7"-577"0"0,23-2 1566 0 0,6 2 218 0 0,-20-3-1773 0 0,1-1 0 0 0,0-1 0 0 0,-1 0 0 0 0,1-1 0 0 0,0-1 0 0 0,13-2-495 0 0,145-18 932 0 0,-115 11-758 0 0,0 3 0 0 0,0 2 0 0 0,31 3-174 0 0,-80 2-9 0 0,0 0 0 0 0,1 1 0 0 0,-1 0 0 0 0,0 1 0 0 0,-1 0-1 0 0,1 1 1 0 0,6 3 9 0 0,-13-5 20 0 0,0 0-1 0 0,-1 1 1 0 0,1 0 0 0 0,-1 0-1 0 0,0 0 1 0 0,0 0-1 0 0,0 0 1 0 0,0 0-1 0 0,0 1 1 0 0,-1 0-1 0 0,0-1 1 0 0,0 1 0 0 0,2 4-20 0 0,-1-2 21 0 0,-1 0 1 0 0,0 1 0 0 0,0-1-1 0 0,-1 1 1 0 0,0-1 0 0 0,0 1 0 0 0,0 0-1 0 0,-1 3-21 0 0,0 7 32 0 0,-1 1-1 0 0,-1-1 0 0 0,-1 0 1 0 0,0 0-1 0 0,-1 0 0 0 0,-3 7-31 0 0,-17 53 74 0 0,14-40-23 0 0,-2 0 0 0 0,-5 7-51 0 0,-37 87-132 0 0,36-88-69 0 0,10-24-513 0 0,0-1 1 0 0,-10 16 713 0 0,14-27-755 0 0,-1 0 0 0 0,0-1 0 0 0,0 1 1 0 0,-1-1-1 0 0,-3 2 755 0 0,1-3-1890 0 0</inkml:trace>
  <inkml:trace contextRef="#ctx0" brushRef="#br0" timeOffset="-64351.597">2957 4070 13360 0 0,'0'0'612'0'0,"0"0"-15"0"0,0 0-248 0 0,0 0 371 0 0,0 0 205 0 0,0 0 41 0 0,9 0 695 0 0,31-2-419 0 0,1-1 0 0 0,6-3-1242 0 0,-42 6 11 0 0,1 0 0 0 0,-1 0-1 0 0,1 1 1 0 0,-1-1 0 0 0,1 1-11 0 0,18 1 53 0 0,-19-1-51 0 0,0-1 0 0 0,-1 1 0 0 0,1 0 0 0 0,-1 0 1 0 0,1 1-1 0 0,-1-1 0 0 0,2 2-2 0 0,-3-2 6 0 0,-2 0-3 0 0,0 0 0 0 0,-1 0 0 0 0,1 0 0 0 0,0 0 0 0 0,0 0 0 0 0,-1 0 0 0 0,1 0 0 0 0,-1 0 0 0 0,1 1 0 0 0,-1-1 0 0 0,1 0 0 0 0,-1 0 0 0 0,0 1-1 0 0,0-1 1 0 0,0 0 0 0 0,0 1 0 0 0,0-1 0 0 0,0 1-3 0 0,0 5 1 0 0,-1-1-1 0 0,0 1 0 0 0,0-1 1 0 0,0 1-1 0 0,-1-1 0 0 0,0 1 1 0 0,-2 2-1 0 0,-20 41-26 0 0,23-48 23 0 0,-9 14-118 0 0,0 0 0 0 0,-2-1 1 0 0,-11 14 120 0 0,-6 5-134 0 0,-18 25 175 0 0,22-28-134 0 0,-17 26 93 0 0,42-57-1 0 0,-2 3 18 0 0,-1 0 1 0 0,1 0 0 0 0,1 1 0 0 0,-1-1-1 0 0,0 0 1 0 0,1 1 0 0 0,-1 0-1 0 0,1-1 1 0 0,0 1-18 0 0,1-3 16 0 0,1 0-1 0 0,-1 1 1 0 0,0-1 0 0 0,0 0-1 0 0,1 0 1 0 0,-1 0 0 0 0,0 1-1 0 0,1-1 1 0 0,-1 0-1 0 0,1 0 1 0 0,0 0 0 0 0,-1 0-1 0 0,1 0 1 0 0,0 0 0 0 0,-1 0-1 0 0,1 0 1 0 0,0 0-1 0 0,0-1 1 0 0,0 1 0 0 0,0 0-1 0 0,0 0 1 0 0,0-1 0 0 0,0 1-1 0 0,0 0 1 0 0,0-1-1 0 0,1 1 1 0 0,-1-1 0 0 0,1 0-16 0 0,3 3 16 0 0,0-1 1 0 0,1-1 0 0 0,0 1-1 0 0,-1-1 1 0 0,1 0 0 0 0,0-1-1 0 0,0 1 1 0 0,0-1 0 0 0,-1 0-1 0 0,1-1 1 0 0,0 1 0 0 0,0-1-1 0 0,2-1-16 0 0,11-2 60 0 0,-1-1-1 0 0,0-1 0 0 0,9-4-59 0 0,179-77 224 0 0,-202 85-224 0 0,16-4-29 0 0,-18 5-131 0 0,-2 1-87 0 0,0 0-29 0 0,-5-3-1705 0 0,-3-2 98 0 0</inkml:trace>
  <inkml:trace contextRef="#ctx0" brushRef="#br0" timeOffset="-63965.272">3098 3478 11520 0 0,'5'-31'2192'0'0,"-5"30"-1123"0"0,0 1 47 0 0,0 0 20 0 0,0 0 41 0 0,0 0 20 0 0,-1 2 3 0 0,-1 3-878 0 0,1 1 0 0 0,-1-1-1 0 0,1 1 1 0 0,0 0 0 0 0,0 0-1 0 0,0 0 1 0 0,1 0-1 0 0,0 2-321 0 0,5 50 746 0 0,-1-13-443 0 0,3 405 290 0 0,0 12-492 0 0,-4-389-86 0 0,-1-8-60 0 0,3 0-1 0 0,2-1 1 0 0,11 38 45 0 0,-7-41-22 0 0,-7-35 2 0 0,2-1 0 0 0,5 19 20 0 0,-9-37-2 0 0,1-1 0 0 0,0 1 0 0 0,0 0 0 0 0,0-1 0 0 0,1 0 1 0 0,0 0-1 0 0,0 0 0 0 0,1 0 0 0 0,-1 0 0 0 0,1-1 0 0 0,5 4 2 0 0,-3-3-3 0 0,0-1 0 0 0,0 0 1 0 0,1-1-1 0 0,0 1 0 0 0,0-2 0 0 0,0 1 0 0 0,0-1 0 0 0,0 0 0 0 0,1-1 0 0 0,-1 1 0 0 0,1-2 0 0 0,0 1 0 0 0,0-1 1 0 0,-1-1-1 0 0,1 0 0 0 0,0 0 0 0 0,0 0 0 0 0,0-1 0 0 0,-1-1 0 0 0,1 0 0 0 0,0 0 0 0 0,1-1 3 0 0,30-10 8 0 0,0-3-1 0 0,4-3-7 0 0,-10 4 39 0 0,51-23 169 0 0,8-8-208 0 0,-79 37 60 0 0,0 0 1 0 0,8-8-61 0 0,-9 7 117 0 0,1 0-1 0 0,8-4-116 0 0,-13 9 67 0 0,0 0-1 0 0,-1 0 0 0 0,1-1 1 0 0,-1-1-1 0 0,4-3-66 0 0,-9 6 18 0 0,0 1 0 0 0,1-1 0 0 0,-2 0 0 0 0,1 0-1 0 0,0 0 1 0 0,-1-1 0 0 0,1 1 0 0 0,-1-1 0 0 0,-1 1 0 0 0,1-1 0 0 0,0 0 0 0 0,-1-2-18 0 0,35-152-1911 0 0,-24 107-5 0 0</inkml:trace>
  <inkml:trace contextRef="#ctx0" brushRef="#br0" timeOffset="-63588.085">4207 3431 13392 0 0,'3'-14'2304'0'0,"-6"31"1851"0"0,-1 11-2823 0 0,1 3-471 0 0,3-1-1 0 0,1 15-860 0 0,0 7 290 0 0,4 66-195 0 0,-5-101-224 0 0,1 0 1 0 0,1 0 0 0 0,3 10 128 0 0,7 25-3195 0 0,-7-33 1381 0 0</inkml:trace>
  <inkml:trace contextRef="#ctx0" brushRef="#br0" timeOffset="-62793.49">4387 3296 13824 0 0,'0'0'1061'0'0,"0"0"-568"0"0,0 0 186 0 0,0 0 154 0 0,0 0 30 0 0,6 9 1639 0 0,8-2-1837 0 0,2 0-1 0 0,-1-1 0 0 0,1 0 0 0 0,5 0-664 0 0,-6-1 218 0 0,-1-2-144 0 0,1 0 0 0 0,0-1 0 0 0,-1 0 0 0 0,1-2 0 0 0,8 0-74 0 0,24 2 67 0 0,-23 0-1 0 0,-15-2-58 0 0,1 0 1 0 0,-1 1-1 0 0,0 1 1 0 0,0-1-1 0 0,0 1 1 0 0,0 1-1 0 0,-1 0 1 0 0,7 2-9 0 0,-8-1 22 0 0,-6-3-17 0 0,-1 1 0 0 0,1 0-1 0 0,-1-1 1 0 0,0 1-1 0 0,0-1 1 0 0,0 1 0 0 0,0 0-1 0 0,0-1 1 0 0,0 1-1 0 0,0 0 1 0 0,0-1 0 0 0,-1 1-1 0 0,0 0-4 0 0,-1 5-7 0 0,-1-1-1 0 0,1 0 1 0 0,-2 0 0 0 0,1 0-1 0 0,-1 0 1 0 0,0-1 0 0 0,0 1-1 0 0,-4 3 8 0 0,-10 10-243 0 0,-14 11 243 0 0,26-25-42 0 0,-25 20-435 0 0,-1-1-1 0 0,-1-1 0 0 0,-12 4 478 0 0,33-21-238 0 0,-1 0-1 0 0,1 0 1 0 0,-13 3 238 0 0,-11 4-430 0 0,31-12 351 0 0,-1 1 0 0 0,0 0 0 0 0,0-1 0 0 0,1 0-1 0 0,-1-1 1 0 0,0 1 0 0 0,0-1 0 0 0,-4-1 79 0 0,5 1-110 0 0,5 0 101 0 0,0 0 1 0 0,-1 0-1 0 0,1 0 0 0 0,0 0 1 0 0,0 0-1 0 0,0 0 0 0 0,-1 0 1 0 0,1 0-1 0 0,0 0 0 0 0,0 0 1 0 0,0-1-1 0 0,-1 1 0 0 0,1 0 1 0 0,0 0-1 0 0,0 0 0 0 0,0 0 1 0 0,0 0-1 0 0,-1-1 0 0 0,1 1 1 0 0,0 0-1 0 0,0 0 0 0 0,0 0 0 0 0,0-1 1 0 0,0 1-1 0 0,0 0 0 0 0,0 0 1 0 0,0-1-1 0 0,-1 1 0 0 0,1 0 1 0 0,0 0-1 0 0,0 0 0 0 0,0-1 1 0 0,0 1-1 0 0,0 0 0 0 0,0 0 1 0 0,0-1-1 0 0,1 1 0 0 0,-1 0 1 0 0,0 0-1 0 0,0 0 0 0 0,0-1 1 0 0,0 1-1 0 0,0 0 0 0 0,0 0 1 0 0,0-1-1 0 0,0 1 0 0 0,0 0 1 0 0,1 0-1 0 0,-1 0 0 0 0,0 0 1 0 0,0-1-1 0 0,0 1 0 0 0,0 0 0 0 0,1 0 1 0 0,-1 0 8 0 0,9-14-352 0 0,-8 13 345 0 0,2-4-9 0 0,1 0-1 0 0,1 0 1 0 0,-1 0-1 0 0,1 1 1 0 0,0-1-1 0 0,0 1 1 0 0,0 0 0 0 0,0 1-1 0 0,1-1 1 0 0,0 1-1 0 0,-1 0 1 0 0,1 1-1 0 0,0 0 1 0 0,1-1-1 0 0,3 1 17 0 0,7 1 38 0 0,-11 5-19 0 0,-5-3-13 0 0,0 0-3 0 0,-1-1 0 0 0,0 1 0 0 0,1-1 0 0 0,-1 1 0 0 0,0 0 0 0 0,0-1 0 0 0,1 1 0 0 0,-1-1 0 0 0,0 1 0 0 0,0-1 0 0 0,0 1 0 0 0,0 0 0 0 0,0-1 0 0 0,0 1 0 0 0,0-1 0 0 0,0 1 0 0 0,0 0 0 0 0,0-1 0 0 0,0 1 0 0 0,-1 0-3 0 0,1 0 11 0 0,-1 4 20 0 0,0 1 0 0 0,0-1-1 0 0,0 0 1 0 0,-1 1 0 0 0,0-1 0 0 0,0 0 0 0 0,0 0 0 0 0,0 0 0 0 0,-1-1 0 0 0,0 1 0 0 0,-3 3-31 0 0,-7 13 32 0 0,-1 6 17 0 0,-1-1 0 0 0,-2-1-1 0 0,-1 0-48 0 0,12-16 11 0 0,0 0 0 0 0,1 0 0 0 0,-4 8-11 0 0,-4 9 42 0 0,13-25-39 0 0,0-1-1 0 0,0 1 1 0 0,1-1-1 0 0,-1 1 1 0 0,0-1-1 0 0,1 1 1 0 0,-1-1 0 0 0,0 1-1 0 0,1-1 1 0 0,-1 1-1 0 0,0-1 1 0 0,1 0-1 0 0,-1 1 1 0 0,1-1-1 0 0,-1 0 1 0 0,1 0 0 0 0,-1 1-1 0 0,1-1 1 0 0,-1 0-1 0 0,1 0-2 0 0,-1 0 2 0 0,0 0-2 0 0,3 1 0 0 0,0 0 0 0 0,0 0 0 0 0,0-1 0 0 0,0 0 0 0 0,1 1 0 0 0,-1-1 0 0 0,0-1 0 0 0,0 1 0 0 0,0 0 0 0 0,0-1 0 0 0,0 1 0 0 0,1-1 0 0 0,17-2 0 0 0,-15 3 0 0 0,0-1 0 0 0,0 0 0 0 0,0 0 0 0 0,4-2 0 0 0,-3 2 0 0 0,-1-1 0 0 0,1 1 0 0 0,-1 0 0 0 0,7 0 0 0 0,-3 3 0 0 0,-9-1 0 0 0,0-1 0 0 0,0 1 0 0 0,0 0 0 0 0,-1 0 0 0 0,1 0 0 0 0,0-1 0 0 0,-1 1 0 0 0,1 0 0 0 0,-1 0 0 0 0,1 0 0 0 0,-1 0 0 0 0,1 0 0 0 0,-1 0 0 0 0,0 0 0 0 0,1 0 0 0 0,-1 0 0 0 0,0 0 0 0 0,0 1 0 0 0,0-1 0 0 0,0 0 0 0 0,0 0 0 0 0,0 0 0 0 0,0 0 0 0 0,0 0 0 0 0,-8 29 0 0 0,3-16 0 0 0,2-4-11 0 0,0 0-1 0 0,-1 0 1 0 0,0 0-1 0 0,-1-1 1 0 0,0 0 0 0 0,-1 1 11 0 0,-37 51-255 0 0,30-45 156 0 0,-14 17-280 0 0,-1-2 0 0 0,-2-2-1 0 0,-19 15 380 0 0,31-28-245 0 0,1-2-1 0 0,-2 0 0 0 0,1-1 0 0 0,-2-1 0 0 0,0-1 0 0 0,0-1 1 0 0,-1-1-1 0 0,-10 3 246 0 0,9-4-67 0 0,15-5 142 0 0,1-1 1 0 0,-1 0 0 0 0,0 0-1 0 0,1-1 1 0 0,-1 0 0 0 0,0 0-1 0 0,-2 0-75 0 0,9-1 45 0 0,0 0-1 0 0,-1 0 0 0 0,1 0 1 0 0,0 0-1 0 0,-1 0 0 0 0,1 0 1 0 0,0 0-1 0 0,-1 0 0 0 0,1 0 1 0 0,-1 0-1 0 0,1 0 0 0 0,0 0 1 0 0,-1 0-1 0 0,1 0 0 0 0,0 0 1 0 0,-1 0-1 0 0,1 0 0 0 0,0-1 0 0 0,-1 1 1 0 0,1 0-1 0 0,0 0 0 0 0,-1 0 1 0 0,1-1-1 0 0,0 1 0 0 0,-1 0 1 0 0,1 0-1 0 0,0-1 0 0 0,0 1 1 0 0,-1 0-1 0 0,1 0 0 0 0,0-1 1 0 0,0 1-1 0 0,0 0 0 0 0,0-1 1 0 0,-1 1-1 0 0,1 0 0 0 0,0-1 0 0 0,0 1 1 0 0,0-1-45 0 0,0 0 47 0 0,1 0 0 0 0,-1 0 1 0 0,0 0-1 0 0,1-1 0 0 0,0 1 1 0 0,-1 0-1 0 0,1 0 0 0 0,-1 0 1 0 0,1 0-1 0 0,0 0 0 0 0,0 0 1 0 0,0 0-48 0 0,27-25 329 0 0,27-10 520 0 0,1 1-1 0 0,2 3 1 0 0,50-19-849 0 0,-67 32 228 0 0,-24 10-74 0 0,1 1 1 0 0,0 0-1 0 0,18-4-154 0 0,53-7 335 0 0,-39 9 105 0 0,42-14-440 0 0,134-46 554 0 0,-173 55-496 0 0,-61 24-1978 0 0,-5 4 742 0 0</inkml:trace>
  <inkml:trace contextRef="#ctx0" brushRef="#br0" timeOffset="-62196.588">4383 4315 15144 0 0,'0'0'694'0'0,"0"0"-17"0"0,2 1-347 0 0,2 1-102 0 0,-1 0-1 0 0,0 0 1 0 0,0 1 0 0 0,0-1-1 0 0,0 1 1 0 0,0-1 0 0 0,-1 1-1 0 0,1 0 1 0 0,-1 0 0 0 0,0 0-1 0 0,0 0 1 0 0,0 0 0 0 0,0 1-228 0 0,1 2 100 0 0,-1 1 0 0 0,0-1 0 0 0,0 1 1 0 0,-1-1-1 0 0,0 1 0 0 0,0 0 0 0 0,0 2-100 0 0,-1 50-32 0 0,-1-29-145 0 0,1-28 70 0 0,2-1-12 0 0,-2 0 106 0 0,1-1 0 0 0,0 1 0 0 0,0 0 0 0 0,0-1-1 0 0,0 1 1 0 0,0-1 0 0 0,0 0 0 0 0,0 1 0 0 0,0-1-1 0 0,0 0 1 0 0,0 1 0 0 0,0-1 0 0 0,0 0 0 0 0,0 0-1 0 0,0 0 1 0 0,0 0 0 0 0,0 0 0 0 0,0 0 0 0 0,0 0-1 0 0,0 0 1 0 0,0-1 0 0 0,0 1 0 0 0,0 0 0 0 0,0 0-1 0 0,0-1 1 0 0,0 1 0 0 0,0-1 0 0 0,-1 1 0 0 0,1-1-1 0 0,0 1 1 0 0,0-1 13 0 0,6-3-85 0 0,-1-1-1 0 0,0 0 1 0 0,0 0 0 0 0,1-2 85 0 0,7-5-79 0 0,7-5 37 0 0,-10 8 12 0 0,-1 1 1 0 0,1 0 0 0 0,1 1-1 0 0,0-1 30 0 0,0 2-4 0 0,7-5 3 0 0,0 2 0 0 0,1 0 0 0 0,0 0 0 0 0,1 2-1 0 0,0 1 1 0 0,7-1 1 0 0,-25 7 5 0 0,0-1 0 0 0,0 1 0 0 0,0 0 0 0 0,0 0-1 0 0,0 1 1 0 0,1-1 0 0 0,-1 1 0 0 0,0-1-1 0 0,0 1 1 0 0,2 1-5 0 0,-3-1 4 0 0,-1-1 1 0 0,0 1-1 0 0,1 0 0 0 0,-1-1 0 0 0,0 1 0 0 0,0 0 0 0 0,1 0 0 0 0,-1 0 0 0 0,0 0 0 0 0,0 0 1 0 0,0 0-1 0 0,0 0 0 0 0,0 0 0 0 0,-1 0 0 0 0,1 0 0 0 0,0 0 0 0 0,0 1 0 0 0,-1-1 0 0 0,1 0 1 0 0,-1 1-1 0 0,1-1 0 0 0,-1 0 0 0 0,1 1 0 0 0,-1 0-4 0 0,1 8 6 0 0,-1 0 1 0 0,0 1-1 0 0,-1-1 1 0 0,0 0-1 0 0,-1 0 0 0 0,0 0 1 0 0,-2 8-7 0 0,-6 13-243 0 0,-12 24 243 0 0,7-19-133 0 0,-13 30-71 0 0,-3-1 0 0 0,-9 10 204 0 0,35-65 8 0 0,-16 26-108 0 0,-2 0 0 0 0,-4 3 100 0 0,-13 7-314 0 0,38-44 252 0 0,0 1 0 0 0,0-1 1 0 0,0 0-1 0 0,-1 0 0 0 0,1 0 1 0 0,-1 0-1 0 0,1-1 0 0 0,-1 1 1 0 0,0-1-1 0 0,1 1 0 0 0,-1-1 0 0 0,0 0 1 0 0,0 0-1 0 0,0 0 0 0 0,0 0 1 0 0,0-1-1 0 0,-1 1 62 0 0,-1-1-143 0 0,0 0-1 0 0,0 1 1 0 0,0-2 0 0 0,0 1 0 0 0,0-1-1 0 0,0 1 1 0 0,1-1 0 0 0,-1-1 0 0 0,0 1 0 0 0,0-1 143 0 0,-5-2-227 0 0,-8-2-167 0 0,0-2 0 0 0,-11-5 394 0 0,24 10 69 0 0,1 1 0 0 0,0-1 0 0 0,0 0 0 0 0,0 0 0 0 0,0 0 0 0 0,1 0 0 0 0,-1-1 0 0 0,1 1 0 0 0,0-1 0 0 0,0 0 0 0 0,0 0 0 0 0,-2-3-69 0 0,5 4 119 0 0,-1-1 1 0 0,0 1-1 0 0,1 0 0 0 0,0 0 1 0 0,0-1-1 0 0,0 1 0 0 0,0 0 1 0 0,0-1-1 0 0,1 1 0 0 0,-1 0 0 0 0,1 0 1 0 0,0-1-1 0 0,0 1 0 0 0,1-1-119 0 0,7-13 345 0 0,1 1 0 0 0,1 0 0 0 0,0 0-1 0 0,2 2 1 0 0,4-6-345 0 0,1-1 270 0 0,21-23 201 0 0,2 1 1 0 0,2 2 0 0 0,1 2-1 0 0,8-3-471 0 0,-3 5 294 0 0,10-8 356 0 0,14-6-650 0 0,13-3 540 0 0,1 5-1 0 0,11-1-539 0 0,-28 19 384 0 0,-66 29-27 0 0,-1 0-1289 0 0,-1 1-5743 0 0,-2 1-217 0 0</inkml:trace>
  <inkml:trace contextRef="#ctx0" brushRef="#br0" timeOffset="-61482.313">5644 3216 14600 0 0,'0'0'330'0'0,"0"0"45"0"0,0 0 20 0 0,0 0-38 0 0,0 2-85 0 0,0 4 148 0 0,-1 1 1 0 0,0-1 0 0 0,0 0-1 0 0,0 0 1 0 0,-1 0 0 0 0,0 0-1 0 0,-1 2-420 0 0,-21 43 1356 0 0,8-19-1118 0 0,-24 49 168 0 0,-4-2 0 0 0,-9 8-406 0 0,3-5 87 0 0,-50 74 26 0 0,-7 13-33 0 0,84-132-80 0 0,18-29-17 0 0,-10 17-55 0 0,0 0 1 0 0,2 1-1 0 0,1 0 0 0 0,-5 16 72 0 0,17-41-38 0 0,1-1 0 0 0,0 0 0 0 0,0 0 0 0 0,-1 1 0 0 0,1-1 0 0 0,0 0 0 0 0,-1 0 0 0 0,1 0 0 0 0,0 0 0 0 0,0 0 0 0 0,-1 0 0 0 0,1 0 0 0 0,0 0 0 0 0,-1 0 0 0 0,1 0 0 0 0,0-1 38 0 0,4 0-132 0 0,0-1 0 0 0,0-1-1 0 0,-1 1 1 0 0,1-1-1 0 0,0 1 1 0 0,-1-1-1 0 0,0-1 1 0 0,0 1 0 0 0,0 0-1 0 0,0-1 1 0 0,1-2 132 0 0,6-4-248 0 0,13-9-3 0 0,1 1 0 0 0,1 1 0 0 0,1 1 0 0 0,11-4 251 0 0,36-22-121 0 0,-71 40 120 0 0,1-1 1 0 0,0 1-1 0 0,-1 0 1 0 0,1 0-1 0 0,0 0 0 0 0,1 1 1 0 0,-1-1-1 0 0,0 1 0 0 0,0 0 1 0 0,1 0-1 0 0,-1 1 1 0 0,0-1-1 0 0,1 1 0 0 0,-1 0 1 0 0,0 0-1 0 0,1 0 0 0 0,2 1 1 0 0,-6 0 2 0 0,0-1-1 0 0,0 1 0 0 0,0 0 0 0 0,0-1 0 0 0,0 1 1 0 0,0 0-1 0 0,0 0 0 0 0,0-1 0 0 0,0 1 0 0 0,0 0 1 0 0,0 0-1 0 0,-1 0 0 0 0,1 0 0 0 0,0 1 0 0 0,-1-1 1 0 0,1 0-1 0 0,0 0 0 0 0,-1 0 0 0 0,0 0 0 0 0,1 1 1 0 0,-1-1-1 0 0,0 0 0 0 0,1 0 0 0 0,-1 1 0 0 0,0-1 1 0 0,0 0-1 0 0,0 0 0 0 0,0 1 0 0 0,0-1 0 0 0,0 0 1 0 0,-1 1-2 0 0,1 5 35 0 0,-1-1 1 0 0,0 1 0 0 0,-1 0 0 0 0,1-1-1 0 0,-2 3-35 0 0,-8 17 186 0 0,0-1-1 0 0,-13 21-185 0 0,5-12 133 0 0,-55 93 308 0 0,12-24 126 0 0,55-90-451 0 0,4-9-70 0 0,1 0 0 0 0,-1 0 0 0 0,1 0 1 0 0,0 0-1 0 0,0 0 0 0 0,1 1 0 0 0,0-1 0 0 0,-1 1 0 0 0,1 0 0 0 0,1-1 0 0 0,-1 2-46 0 0,2-5 20 0 0,0 1 0 0 0,0-1 0 0 0,0 0 0 0 0,1 1 1 0 0,-1-1-1 0 0,0 0 0 0 0,1 0 0 0 0,-1 1 0 0 0,1-1 0 0 0,-1 0 0 0 0,1-1 0 0 0,1 2-20 0 0,2 0-7 0 0,0-1-1 0 0,0 0 0 0 0,-1 0 0 0 0,1 0 1 0 0,0-1-1 0 0,1 1 0 0 0,-1-1 0 0 0,0 0 0 0 0,4-1 8 0 0,51-9-19 0 0,-38 6-17 0 0,-9 1 30 0 0,0 0 1 0 0,11-5 5 0 0,14-4 0 0 0,-7 4-31 0 0,-3 0 11 0 0,1 2 0 0 0,8 0 20 0 0,-28 4 0 0 0,-1 2 0 0 0,0-1 0 0 0,0 1 0 0 0,1 1 0 0 0,-1 0 0 0 0,0 0 0 0 0,0 0-1 0 0,0 1 1 0 0,0 0 0 0 0,3 2 0 0 0,-9-3 7 0 0,1 0 0 0 0,-1 1 0 0 0,1-1-1 0 0,-1 1 1 0 0,1 0 0 0 0,-1-1 0 0 0,0 1-1 0 0,0 0 1 0 0,0 0 0 0 0,0 1 0 0 0,-1-1-1 0 0,1 0 1 0 0,0 1 0 0 0,-1-1 0 0 0,0 1-1 0 0,1-1 1 0 0,-1 1 0 0 0,0 0 0 0 0,-1-1-1 0 0,1 1 1 0 0,0 0 0 0 0,-1 0 0 0 0,1 0-1 0 0,-1 0 1 0 0,0-1 0 0 0,0 1 0 0 0,0 0-1 0 0,0 1-6 0 0,-1 9 151 0 0,-1-1-1 0 0,0 1 1 0 0,0-1-1 0 0,-2 0 1 0 0,-3 11-151 0 0,-6 10 528 0 0,-3-1 0 0 0,0 0-1 0 0,-2-1 1 0 0,-20 25-528 0 0,11-14 49 0 0,-11 14 84 0 0,-2-2 0 0 0,-3-2 0 0 0,-2-1 0 0 0,-2-3 0 0 0,-2-1 0 0 0,-33 22-133 0 0,33-29-91 0 0,19-16-323 0 0,0 0 0 0 0,-1-3 0 0 0,-18 10 414 0 0,9-10-2640 0 0,-28 11 2640 0 0,57-28-455 0 0,1-1-1 0 0,-1 0 0 0 0,-1-1 456 0 0</inkml:trace>
  <inkml:trace contextRef="#ctx0" brushRef="#br0" timeOffset="-57078.489">9606 1827 17247 0 0,'0'0'396'0'0,"0"0"52"0"0,0 0 28 0 0,0 0-60 0 0,0 0-138 0 0,0 2 427 0 0,-9 155 3847 0 0,2-51-4033 0 0,-9 81 76 0 0,2-35-204 0 0,-13 120-1091 0 0,10-115-1422 0 0,13-131 1043 0 0,1-7-1308 0 0,2-5-2683 0 0,1-3-1283 0 0</inkml:trace>
  <inkml:trace contextRef="#ctx0" brushRef="#br0" timeOffset="-56750.422">10154 1655 12440 0 0,'0'0'957'0'0,"1"1"-624"0"0,1 0-185 0 0,-1 1 0 0 0,0-1 0 0 0,0 1 0 0 0,0-1 0 0 0,0 1 0 0 0,-1-1 0 0 0,1 1 0 0 0,0-1 0 0 0,-1 1 0 0 0,1 0 0 0 0,-1-1 0 0 0,1 1 0 0 0,-1 0 1 0 0,0 0-1 0 0,0 0 0 0 0,0-1 0 0 0,0 1 0 0 0,0 0 0 0 0,0 0-148 0 0,-1 7 965 0 0,-1-1 1 0 0,1 0-1 0 0,-4 7-965 0 0,-2 15 1014 0 0,-9 52 195 0 0,-3-2 0 0 0,-16 38-1209 0 0,-13 16-181 0 0,10-29-1804 0 0,21-62-305 0 0,-3-1-4517 0 0</inkml:trace>
  <inkml:trace contextRef="#ctx0" brushRef="#br0" timeOffset="-56408.811">9619 2489 11976 0 0,'0'0'922'0'0,"2"-1"-600"0"0,34-27 2309 0 0,-29 21-1947 0 0,1 0 0 0 0,1 0 1 0 0,-1 1-1 0 0,1 1 0 0 0,0 0 0 0 0,0 0 1 0 0,4-1-685 0 0,40-11 844 0 0,0 3 0 0 0,53-8-844 0 0,-57 11 15 0 0,-32 7-156 0 0,-1 0 1 0 0,0 1-1 0 0,1 1 1 0 0,12 0 140 0 0,-17 3-1145 0 0,-4 4-3971 0 0,-7-3-1565 0 0</inkml:trace>
  <inkml:trace contextRef="#ctx0" brushRef="#br0" timeOffset="-56407.811">9594 2747 16416 0 0,'2'0'373'0'0,"4"-1"-230"0"0,1 0 0 0 0,0 0 0 0 0,-1-1 0 0 0,0 0 0 0 0,1 0 0 0 0,-1 0 0 0 0,0-1 1 0 0,0 0-1 0 0,0 0 0 0 0,1-1-143 0 0,34-15 79 0 0,20-2 1078 0 0,18-6 802 0 0,3 3-1959 0 0,-64 20 158 0 0,-1 1 0 0 0,1 1 0 0 0,0 1 0 0 0,0 0-158 0 0,-12 1 53 0 0,-1 1-1 0 0,1-1 0 0 0,-1 1 1 0 0,1 0-1 0 0,-1 1 1 0 0,1-1-1 0 0,-1 1 0 0 0,0 0 1 0 0,2 1-53 0 0,-5-2 23 0 0,0 0 0 0 0,0 0 1 0 0,0 0-1 0 0,0 1 1 0 0,0-1-1 0 0,-1 0 0 0 0,1 1 1 0 0,0-1-1 0 0,-1 1 0 0 0,1 0 1 0 0,-1 0-1 0 0,1-1 0 0 0,-1 1 1 0 0,0 0-1 0 0,0 0 0 0 0,0 0 1 0 0,0 0-1 0 0,0 1 1 0 0,0-1-1 0 0,-1 0 0 0 0,1 0 1 0 0,0 2-24 0 0,0 16 143 0 0,-2 0 0 0 0,0-1 1 0 0,0 1-1 0 0,-2-1 1 0 0,-1 0-1 0 0,0 1-143 0 0,-13 39 324 0 0,-7 14-324 0 0,-2 8 117 0 0,-26 100-104 0 0,-10 35-2977 0 0,41-157 1388 0 0</inkml:trace>
  <inkml:trace contextRef="#ctx0" brushRef="#br0" timeOffset="-58784.238">7896 2091 13040 0 0,'0'0'597'0'0,"0"0"-9"0"0,0 0-259 0 0,0 0 319 0 0,0 2 178 0 0,5 70 2281 0 0,0 103-735 0 0,-3 78-1353 0 0,-4-192-919 0 0,-2 61-75 0 0,-6-1 1 0 0,-6 12-26 0 0,-14 35-4674 0 0,25-134-2009 0 0</inkml:trace>
  <inkml:trace contextRef="#ctx0" brushRef="#br0" timeOffset="-58432.17">8189 1938 16439 0 0,'4'-4'228'0'0,"0"0"-1"0"0,0 0 0 0 0,1 1 1 0 0,-1-1-1 0 0,1 1 0 0 0,0 0 1 0 0,-1 0-1 0 0,5-1-227 0 0,8-6-35 0 0,-1 0 542 0 0,1 1-1 0 0,-1 1 0 0 0,2 0 1 0 0,10-3-507 0 0,-10 5 389 0 0,31-12 517 0 0,1 3 0 0 0,0 2 1 0 0,31-4-907 0 0,114-2 338 0 0,-169 19-289 0 0,-1 0 0 0 0,2 2-49 0 0,8 1 56 0 0,-22-3-41 0 0,1 2 0 0 0,-1 0 0 0 0,1 1 0 0 0,-1 0 0 0 0,0 1 1 0 0,0 0-1 0 0,8 5-15 0 0,-14-6 14 0 0,-1 0 0 0 0,0 0 1 0 0,0 1-1 0 0,0-1 0 0 0,-1 2 0 0 0,1-1 1 0 0,-1 0-1 0 0,0 1 0 0 0,-1 0 1 0 0,1 0-1 0 0,-1 1 0 0 0,0-1 0 0 0,0 1 1 0 0,0 0-1 0 0,-1 0 0 0 0,1 1-14 0 0,1 7 38 0 0,-1 1 0 0 0,0 0-1 0 0,0 0 1 0 0,-2 0 0 0 0,0 0 0 0 0,0 1-1 0 0,-2-1 1 0 0,0 9-38 0 0,-4 26 135 0 0,-1 0 0 0 0,-3-1-135 0 0,-3 25 76 0 0,-3 10 37 0 0,-12 36-113 0 0,19-88 31 0 0,-94 315-11 0 0,21-81-141 0 0,75-248 122 0 0,-7 31-217 0 0,-3-1-1 0 0,-1-1 0 0 0,-4 2 217 0 0,20-49-35 0 0,0 1 1 0 0,-1 0 0 0 0,1 0 0 0 0,0 0 0 0 0,-1-1-1 0 0,1 1 1 0 0,-1 0 0 0 0,1 0 0 0 0,-1-1 0 0 0,1 1 0 0 0,-1 0-1 0 0,0-1 1 0 0,1 1 0 0 0,-1-1 0 0 0,0 1 0 0 0,1-1-1 0 0,-1 1 1 0 0,0-1 0 0 0,0 1 0 0 0,0-1 0 0 0,1 0-1 0 0,-2 1 35 0 0,2-2-86 0 0,-1 1 0 0 0,0 0-1 0 0,0 0 1 0 0,1-1 0 0 0,-1 1-1 0 0,0 0 1 0 0,0-1-1 0 0,1 1 1 0 0,-1-1 0 0 0,0 1-1 0 0,1-1 1 0 0,-1 1 0 0 0,1-1-1 0 0,-1 1 1 0 0,1-1-1 0 0,-1 0 1 0 0,1 1 0 0 0,-1-1-1 0 0,1 0 1 0 0,-1 0 0 0 0,1 1-1 0 0,0-1 1 0 0,-1 0-1 0 0,1 0 87 0 0,-7-15-1544 0 0,-1-6-64 0 0</inkml:trace>
  <inkml:trace contextRef="#ctx0" brushRef="#br0" timeOffset="-57542.536">8487 1976 14600 0 0,'-17'0'705'0'0,"17"0"-310"0"0,0 0-38 0 0,-1 0-229 0 0,-2-2 5 0 0,-10 16 2166 0 0,-37 62-41 0 0,-8-2-1158 0 0,-27 23-1100 0 0,40-47-168 0 0,-1 1 232 0 0,46-51-64 0 0,0 0 0 0 0,0 0 0 0 0,-1 1 0 0 0,1-1 0 0 0,0 0-1 0 0,0 0 1 0 0,0 0 0 0 0,-1 0 0 0 0,1 1 0 0 0,0-1 0 0 0,0 0-1 0 0,0 0 1 0 0,0 0 0 0 0,-1 1 0 0 0,1-1 0 0 0,0 0 0 0 0,0 0-1 0 0,0 1 1 0 0,0-1 0 0 0,0 0 0 0 0,0 0 0 0 0,0 1 0 0 0,0-1-1 0 0,0 0 1 0 0,0 0 0 0 0,0 1 0 0 0,0-1 0 0 0,0 0 0 0 0,0 0-1 0 0,0 1 1 0 0,0-1 0 0 0,0 0 0 0 0,0 0 0 0 0,0 1 0 0 0,0-1-1 0 0,0 0 1 0 0,0 0 0 0 0,0 1 0 0 0,1-1 0 0 0,-1 0 0 0 0,0 0 0 0 0,0 0-1 0 0,0 1 1 0 0,0-1 0 0 0,1 0 0 0 0,-1 0 0 0 0,0 0 0 0 0,0 0-1 0 0,0 1 1 0 0,1-1 0 0 0,-1 0 0 0 0,0 0 0 0 0,0 0 0 0 0,1 0-1 0 0,-1 0 1 0 0,0 0 0 0 0,0 0 0 0 0,1 0 0 0 0,-1 1 0 0 0,0-1-1 0 0,0 0 1 0 0,1 0 0 0 0,-1 0 0 0 0,0 0 0 0 0,0 0 0 0 0,1-1 0 0 0,4 3-14 0 0,0-1 1 0 0,1 1 0 0 0,-1-2-1 0 0,1 1 1 0 0,-1 0 0 0 0,1-1 0 0 0,-1 0-1 0 0,1-1 1 0 0,-1 1 0 0 0,3-1 13 0 0,15-4-67 0 0,20-6 67 0 0,-13 3-22 0 0,130-37 22 0 0,-127 36 4 0 0,-22 5 4 0 0,0 1 1 0 0,-1 1 0 0 0,1 0-1 0 0,0 0 1 0 0,0 1 0 0 0,1 0-1 0 0,7 1-8 0 0,-16 0 13 0 0,1 1 11 0 0,0-1 0 0 0,0 0 0 0 0,-1 1 0 0 0,1 0 0 0 0,0 0 0 0 0,2 1-24 0 0,-6-2 13 0 0,1 0-1 0 0,0 1 1 0 0,0-1-1 0 0,-1 1 1 0 0,1-1-1 0 0,0 1 0 0 0,-1-1 1 0 0,1 1-1 0 0,0-1 1 0 0,-1 1-1 0 0,1-1 1 0 0,-1 1-1 0 0,1 0 1 0 0,-1-1-1 0 0,0 1 1 0 0,1 0-1 0 0,-1 0 0 0 0,1-1 1 0 0,-1 1-1 0 0,0 0 1 0 0,0 0-1 0 0,1-1 1 0 0,-1 1-1 0 0,0 0 1 0 0,0 0-1 0 0,0 0 1 0 0,0 0-1 0 0,0-1 1 0 0,0 1-1 0 0,0 0 0 0 0,0 0 1 0 0,-1 0-1 0 0,1 0-12 0 0,-2 7 109 0 0,0-1-1 0 0,-1 0 1 0 0,0 1-1 0 0,-1-1 1 0 0,1 0-1 0 0,-1-1 1 0 0,-1 1 0 0 0,-3 4-109 0 0,-12 15 415 0 0,-13 10-415 0 0,17-18 35 0 0,-32 30-64 0 0,-1-2-1 0 0,-2-2 1 0 0,-33 20 29 0 0,62-48-335 0 0,0-1-1 0 0,-19 9 336 0 0,32-20-244 0 0,1 0 0 0 0,-1 0 0 0 0,0-1 0 0 0,0 0 0 0 0,0-1 0 0 0,0 1 0 0 0,0-2 0 0 0,0 1 0 0 0,-7-1 244 0 0,15-1-121 0 0,0 0 0 0 0,0 0-1 0 0,0 0 1 0 0,-1-1-1 0 0,1 1 1 0 0,0 0 0 0 0,0 0-1 0 0,0-1 1 0 0,0 1-1 0 0,0-1 1 0 0,0 1 0 0 0,0-1-1 0 0,0 1 1 0 0,0-1-1 0 0,0 1 1 0 0,0-1 0 0 0,0 0-1 0 0,0 0 1 0 0,0 0-1 0 0,0 1 1 0 0,1-1 0 0 0,-1 0 121 0 0,0-1-180 0 0,-1 0 1 0 0,1 0-1 0 0,1-1 0 0 0,-1 1 1 0 0,0 0-1 0 0,1 0 1 0 0,-1 0-1 0 0,1 0 1 0 0,-1-1-1 0 0,1 1 1 0 0,0-1 179 0 0,0-6-408 0 0,1 0-1 0 0,-1 0 1 0 0,2 0 0 0 0,-1 0 0 0 0,3-5 408 0 0,1-4-369 0 0,0-1-1 0 0,2 1 1 0 0,1-1-1 0 0,0 2 1 0 0,1-1 369 0 0,-4 9 23 0 0,1 0-1 0 0,-1 1 1 0 0,2 0 0 0 0,-1 0-1 0 0,1 0 1 0 0,1 1 0 0 0,-1 0 0 0 0,1 0-1 0 0,0 1 1 0 0,3-2-23 0 0,-8 6 171 0 0,1 0-1 0 0,-1 1 1 0 0,0-1-1 0 0,0 1 1 0 0,1 0-1 0 0,-1 0 1 0 0,1 0 0 0 0,-1 1-1 0 0,1-1 1 0 0,-1 1-1 0 0,1-1 1 0 0,-1 1-1 0 0,1 0 1 0 0,-1 1 0 0 0,1-1-1 0 0,-1 1 1 0 0,1-1-1 0 0,0 1-170 0 0,1 1 232 0 0,0 0-1 0 0,-1 0 0 0 0,1 0 1 0 0,-1 0-1 0 0,1 0 0 0 0,-1 1 1 0 0,0 0-1 0 0,0 0 0 0 0,0 0 1 0 0,0 1-1 0 0,0-1 0 0 0,1 3-231 0 0,85 105 2859 0 0,-58-71-2326 0 0,-23-27-424 0 0,0-1-1 0 0,1-1 0 0 0,0 0 0 0 0,1 0 1 0 0,7 4-109 0 0,29 27 93 0 0,-48-41-103 0 0,1 0 1 0 0,0 0-1 0 0,-1 0 1 0 0,1 0-1 0 0,-1 0 0 0 0,1-1 1 0 0,-1 1-1 0 0,1 0 1 0 0,-1 0-1 0 0,0-1 0 0 0,1 1 1 0 0,-1 0-1 0 0,0-1 1 0 0,1 1-1 0 0,-2 0 10 0 0,-2 2-136 0 0,0 0 0 0 0,-1 0 0 0 0,1-1 0 0 0,-1 1 0 0 0,0-1 0 0 0,0 0 1 0 0,0 0-1 0 0,0-1 0 0 0,-2 1 136 0 0,0 0-266 0 0,-1 0 1 0 0,1 1 0 0 0,0 0 0 0 0,-4 2 265 0 0,-11 7-635 0 0,-12 7-146 0 0,-26 18-63 0 0,9-9 691 0 0,50-28 253 0 0,1 0 57 0 0,0 0 16 0 0,13-1 17 0 0,4-5-106 0 0,-10 3-52 0 0,-1 1-1 0 0,1 0 1 0 0,-1 0-1 0 0,6 0-31 0 0,43-7 91 0 0,-54 9-88 0 0,0 0 0 0 0,-1 0 0 0 0,1 0 0 0 0,0 1 0 0 0,-1-1-1 0 0,1 0 1 0 0,0 0 0 0 0,-1 0 0 0 0,1 1 0 0 0,0-1 0 0 0,-1 0 0 0 0,1 1 0 0 0,-1-1 0 0 0,1 0 0 0 0,0 1-1 0 0,-1-1 1 0 0,1 1 0 0 0,-1-1-3 0 0,3 3 1 0 0,-1-3 6 0 0,0 1-1 0 0,0-1 0 0 0,0 1 1 0 0,-1 0-1 0 0,1 0 0 0 0,-1 0 0 0 0,1 0 1 0 0,-1 0-1 0 0,1 1 0 0 0,-1-1 1 0 0,1 0-1 0 0,-1 1 0 0 0,0-1 0 0 0,0 1 1 0 0,0-1-1 0 0,0 1 0 0 0,0-1 0 0 0,0 1 1 0 0,0 0-1 0 0,0 0 0 0 0,-1-1 1 0 0,1 1-1 0 0,-1 0 0 0 0,1 0 0 0 0,-1 0 1 0 0,0 0-1 0 0,1 1-6 0 0,-2 1 19 0 0,1 0 0 0 0,-1 0 1 0 0,0 0-1 0 0,0 0 0 0 0,0-1 0 0 0,0 1 1 0 0,-1 0-1 0 0,0-1 0 0 0,0 2-19 0 0,-31 51 209 0 0,22-40-169 0 0,-1 1 0 0 0,-1-2 0 0 0,0 1-1 0 0,-1-2 1 0 0,-12 11-40 0 0,12-12-7 0 0,-66 60-89 0 0,-52 34 96 0 0,96-80 64 0 0,34-26 0 0 0,2-1 27 0 0,0 0 112 0 0,0 0 49 0 0,10 3 273 0 0,12-5-253 0 0,0-1 0 0 0,0-1 0 0 0,0-1 0 0 0,-1 0-1 0 0,0-2 1 0 0,1-1-272 0 0,36-10 454 0 0,44-13-155 0 0,40-11-99 0 0,-78 27-1947 0 0,-46 10-5784 0 0</inkml:trace>
  <inkml:trace contextRef="#ctx0" brushRef="#br0" timeOffset="-43485.927">8128 6176 10592 0 0,'4'-26'1226'0'0,"4"5"1149"0"0,1 1-511 0 0,-8 18-872 0 0,-1 2-62 0 0,0 0-283 0 0,0 0-126 0 0,0 0-29 0 0,0 0-16 0 0,2 3-49 0 0,4 9-190 0 0,0 2-1 0 0,-1-1 1 0 0,-1 1 0 0 0,0 0-1 0 0,0 0 1 0 0,-2 0 0 0 0,1 0-1 0 0,-1 9-236 0 0,0 28 573 0 0,-3 41-573 0 0,0-72 54 0 0,-14 177 197 0 0,0-11-327 0 0,13-170-18 0 0,0 1 0 0 0,-3 9 94 0 0,2-11-373 0 0,1 0 1 0 0,0 0-1 0 0,1 8 373 0 0,-7 50-5010 0 0,8-70 2961 0 0</inkml:trace>
  <inkml:trace contextRef="#ctx0" brushRef="#br0" timeOffset="-43153.644">8309 6650 3680 0 0,'0'0'167'0'0,"6"-3"26"0"0,-6 2 75 0 0,1 1 0 0 0,0-1 0 0 0,0 1 0 0 0,-1 0 0 0 0,1-1 0 0 0,0 1 0 0 0,-1-1 0 0 0,1 0 0 0 0,-1 1 0 0 0,1-1 0 0 0,-1 1 0 0 0,1-1 0 0 0,-1 0 0 0 0,1 0 0 0 0,-1 1 0 0 0,0-1 0 0 0,1 0 0 0 0,-1 0 0 0 0,0 1 0 0 0,1-1 0 0 0,-1 0 0 0 0,0-1-268 0 0,1-1 2348 0 0,15-15 2560 0 0,-11 14-4568 0 0,0 0 0 0 0,1 1 0 0 0,-1 0 0 0 0,0 0-1 0 0,1 0 1 0 0,0 1 0 0 0,0 0 0 0 0,1 0-340 0 0,29-14 394 0 0,-22 9-350 0 0,0 1 0 0 0,0 0 0 0 0,4 0-44 0 0,-6 2 22 0 0,-10 4 12 0 0,-2 0-101 0 0,0 0-49 0 0,0 0-889 0 0,0 1-3692 0 0,0 6-1583 0 0</inkml:trace>
  <inkml:trace contextRef="#ctx0" brushRef="#br0" timeOffset="-42821.771">7655 7203 15664 0 0,'0'0'1206'0'0,"0"0"-710"0"0,0 0-56 0 0,0 0 59 0 0,3 1 11 0 0,6 1-201 0 0,0 0 0 0 0,-1-1 0 0 0,1 0 0 0 0,0 0-1 0 0,1-1 1 0 0,-1 0 0 0 0,0-1 0 0 0,0 1 0 0 0,0-2-1 0 0,6-1-308 0 0,312-46 2248 0 0,-200 24-1248 0 0,61-23-1000 0 0,-158 40 62 0 0,192-60 285 0 0,-127 37-266 0 0,-58 19-53 0 0,-14 4 78 0 0,0 1 0 0 0,0 0 1 0 0,1 2-1 0 0,1 1-106 0 0,-13 2 28 0 0,-10 1 25 0 0,-15-3 85 0 0,-34 4-4429 0 0,34 0-3787 0 0</inkml:trace>
  <inkml:trace contextRef="#ctx0" brushRef="#br0" timeOffset="-42432.136">9085 6363 14192 0 0,'0'0'653'0'0,"0"0"-16"0"0,0 0-335 0 0,0 0 99 0 0,0 0 88 0 0,0 0 20 0 0,0 0 17 0 0,0 0 55 0 0,1 1 26 0 0,1 0-533 0 0,-1 0 1 0 0,0 0 0 0 0,0 0-1 0 0,0 0 1 0 0,0 0-1 0 0,0 0 1 0 0,0 0 0 0 0,-1 0-1 0 0,1 1 1 0 0,0-1-1 0 0,-1 0 1 0 0,1 0 0 0 0,0 1-1 0 0,-1-1 1 0 0,0 1 0 0 0,1-1-1 0 0,-1 0 1 0 0,0 1-1 0 0,1-1 1 0 0,-1 1 0 0 0,0-1-1 0 0,0 1-74 0 0,1 39 535 0 0,-1-35-417 0 0,0 14-47 0 0,-1 0-1 0 0,-1 0 1 0 0,-1 0-1 0 0,-1 0 0 0 0,-3 10-70 0 0,1 3 0 0 0,4-25-21 0 0,2-7-90 0 0,0-1-37 0 0,1-2-4 0 0,37-48-466 0 0,22-32 268 0 0,-20 16 247 0 0,-21 33 63 0 0,2 0 0 0 0,0 2-1 0 0,19-19 41 0 0,-34 43 77 0 0,1 0 0 0 0,-1 0-1 0 0,1 1 1 0 0,1-1-1 0 0,-1 2 1 0 0,1-1-1 0 0,7-3-76 0 0,-13 9 150 0 0,-1 2 22 0 0,2 2-112 0 0,-1 1 1 0 0,1 0-1 0 0,-1-1 1 0 0,0 1-1 0 0,-1 0 1 0 0,1 1 0 0 0,-1-1-1 0 0,0 0 1 0 0,0 0-1 0 0,0 4-60 0 0,0 13 113 0 0,0 0-1 0 0,-2 2-112 0 0,0 3 96 0 0,-1 30 152 0 0,-3-1 0 0 0,-5 12-248 0 0,-4 46-56 0 0,14-108 57 0 0,-2 0-1 0 0,1 0 0 0 0,-1 0 0 0 0,-1 4 0 0 0,-3 10-11 0 0,5-16-80 0 0,1-3-164 0 0,-1-3 141 0 0,0 1 0 0 0,-1-1 0 0 0,1 0-1 0 0,0 0 1 0 0,0 0 0 0 0,1 0 0 0 0,-1 0-1 0 0,0-1 115 0 0,0 2-167 0 0,-4-15-3611 0 0,1 1 0 0 0,-3-16 3778 0 0,6 28-889 0 0,-2-16-4420 0 0</inkml:trace>
  <inkml:trace contextRef="#ctx0" brushRef="#br0" timeOffset="-42086.166">9193 6405 10912 0 0,'0'0'497'0'0,"0"0"-8"0"0,0 0-171 0 0,0 0 427 0 0,0 0 226 0 0,0 0 42 0 0,0 0-44 0 0,10-1 1052 0 0,-6 1-1910 0 0,0-1 0 0 0,0 1 0 0 0,0 0 0 0 0,0 0 0 0 0,0 0 0 0 0,0 1 0 0 0,0 0 0 0 0,0-1 0 0 0,0 1 0 0 0,0 1 0 0 0,0-1 0 0 0,0 0 0 0 0,0 1 0 0 0,-1 0 0 0 0,1 0 0 0 0,-1 0 0 0 0,3 2-111 0 0,-5-3 16 0 0,1 0 1 0 0,-1 0-1 0 0,1 1 0 0 0,-1-1 1 0 0,0 1-1 0 0,1-1 0 0 0,-1 1 1 0 0,0 0-1 0 0,0-1 0 0 0,0 1 1 0 0,0 0-1 0 0,0 0 0 0 0,0 0 1 0 0,-1 0-1 0 0,1-1 0 0 0,-1 1 0 0 0,1 0 1 0 0,-1 0-1 0 0,0 0 0 0 0,0 0 1 0 0,0 0-1 0 0,0 0 0 0 0,0 0 1 0 0,0 0-1 0 0,0 0 0 0 0,-1 0 1 0 0,1 0-1 0 0,-1 2-16 0 0,-2 6 60 0 0,0 0 0 0 0,-1 0 0 0 0,0 0 1 0 0,-5 8-61 0 0,6-13 23 0 0,-4 9 21 0 0,-1-1 0 0 0,0 0 0 0 0,-7 9-44 0 0,9-14 8 0 0,0 0-1 0 0,1 1 0 0 0,0-1 0 0 0,-2 7-7 0 0,2-3 59 0 0,5-12-52 0 0,0 0 0 0 0,0 1-1 0 0,0-1 1 0 0,0 0 0 0 0,1 0-1 0 0,-1 0 1 0 0,0 0-1 0 0,0 0 1 0 0,0 0 0 0 0,1 0-1 0 0,-1 0 1 0 0,0 0 0 0 0,0 0-1 0 0,0 0 1 0 0,1 0-1 0 0,-1 0 1 0 0,0 0 0 0 0,0 0-1 0 0,0 0 1 0 0,1 0 0 0 0,-1 0-1 0 0,0 0 1 0 0,0 0 0 0 0,0 0-1 0 0,1 0 1 0 0,-1 0-1 0 0,0 0 1 0 0,0 0 0 0 0,0 0-1 0 0,1 0 1 0 0,-1-1 0 0 0,0 1-1 0 0,0 0 1 0 0,0 0 0 0 0,0 0-1 0 0,0 0 1 0 0,1 0-1 0 0,-1-1-6 0 0,20-8 40 0 0,20-13-64 0 0,30-28 18 0 0,-24 18-6493 0 0,-28 18 253 0 0</inkml:trace>
  <inkml:trace contextRef="#ctx0" brushRef="#br0" timeOffset="-41755.124">9709 6233 13360 0 0,'0'0'1026'0'0,"-1"3"-668"0"0,-4 23 1060 0 0,1 0 0 0 0,1 0 0 0 0,0 16-1418 0 0,3-11 801 0 0,1 0-1 0 0,2 0 0 0 0,5 28-800 0 0,-4-44-106 0 0,0 0 0 0 0,3 7 106 0 0,8 9-3874 0 0,-14-29-2511 0 0</inkml:trace>
  <inkml:trace contextRef="#ctx0" brushRef="#br0" timeOffset="-41421.933">9835 6198 12288 0 0,'0'0'1009'0'0,"0"0"140"0"0,8-1 1215 0 0,31-10 757 0 0,-21 8-2534 0 0,-12 1-452 0 0,0 1 0 0 0,1 1 0 0 0,-1-1 0 0 0,3 1-135 0 0,13-1 75 0 0,-11 1-52 0 0,1 0-1 0 0,0 0 1 0 0,-1 1-1 0 0,12 3-22 0 0,-16-3 0 0 0,-4-1 0 0 0,-1 1 0 0 0,0-1 0 0 0,0 1 0 0 0,0-1 0 0 0,0 1 0 0 0,0 0 0 0 0,0 0 0 0 0,0 0 0 0 0,0 0 0 0 0,-1 0 0 0 0,11 10 0 0 0,-12-5-6 0 0,0-4 2 0 0,-2 5-34 0 0,1 0 0 0 0,-1 0 1 0 0,1-1-1 0 0,-2 1 0 0 0,1-1 1 0 0,-1 1-1 0 0,0-1 0 0 0,0 0 1 0 0,-1 0-1 0 0,0 0 1 0 0,-2 2 37 0 0,-6 12-137 0 0,-2-1-76 0 0,0 0 0 0 0,-1 0-1 0 0,-1-2 1 0 0,-1 0 0 0 0,0 0 0 0 0,-13 7 213 0 0,-10 12-600 0 0,16-16 65 0 0,0-2-1 0 0,-10 5 536 0 0,-4 4-489 0 0,-15 19 121 0 0,11-9 411 0 0,40-36 169 0 0,2-1 37 0 0,0 0-1 0 0,14 0 232 0 0,2-2-295 0 0,-1 0 0 0 0,1-1 1 0 0,-1 0-1 0 0,0-2 0 0 0,0 0 0 0 0,5-2-185 0 0,-3 0 163 0 0,67-22 451 0 0,39-19-306 0 0,-86 35-296 0 0,17-4-12 0 0,18-5 14 0 0,-65 19 1 0 0,-5 2-17 0 0,1 0-1 0 0,-1 0 0 0 0,1 0 0 0 0,-1 0 1 0 0,1 1-1 0 0,0-1 0 0 0,-1 1 0 0 0,1 0 1 0 0,0 0-1 0 0,0 0 0 0 0,-1 0 3 0 0,0 0-424 0 0,-3 1-153 0 0,-4 6-1185 0 0,-3 1-4625 0 0</inkml:trace>
  <inkml:trace contextRef="#ctx0" brushRef="#br0" timeOffset="-41085.518">9890 5781 7832 0 0,'0'0'602'0'0,"3"-5"-276"0"0,-2 3 1269 0 0,0 3 7048 0 0,4 76-6050 0 0,-11 55-794 0 0,-8 23-1799 0 0,11-121 64 0 0,-24 160 529 0 0,-44 159-593 0 0,10-84-241 0 0,53-237 125 0 0,-1-1 0 0 0,-2 0 0 0 0,-12 22 116 0 0,7 0-1012 0 0,15-52 499 0 0,2-2-21 0 0,3-3 310 0 0,0 0-1 0 0,0-1 1 0 0,-1 1-1 0 0,1-1 1 0 0,-1 0-1 0 0,0 1 1 0 0,-1-1-1 0 0,1-1 1 0 0,-1 1-1 0 0,0 0 1 0 0,0 0-1 0 0,0-3 225 0 0,11-26-796 0 0,1 0-141 0 0,-2-1 1 0 0,-2 0 0 0 0,1-5 936 0 0,0-5-1812 0 0,13-29 1812 0 0,-17 55-324 0 0,-5 13 327 0 0,0 0 0 0 0,0 0 0 0 0,0 0 1 0 0,1 0-1 0 0,0 0 0 0 0,0 1 0 0 0,1-1 0 0 0,-1 1 0 0 0,1 0 1 0 0,2-2-4 0 0,-4 5 384 0 0,-2 2 109 0 0,2 1 19 0 0,3 0-329 0 0,-1 1 0 0 0,1 0 1 0 0,-1 0-1 0 0,0 0 0 0 0,0 1 1 0 0,0-1-1 0 0,0 1 0 0 0,0 0 0 0 0,0 0 1 0 0,-1 0-1 0 0,1 1 0 0 0,-1-1 0 0 0,0 2-183 0 0,13 13 766 0 0,-2 2 0 0 0,1 2-766 0 0,-6-9 251 0 0,63 103 1408 0 0,-35-54-1014 0 0,-14-28-346 0 0,1-1 0 0 0,1-1 0 0 0,18 15-299 0 0,-35-38-520 0 0,-3-1-208 0 0</inkml:trace>
  <inkml:trace contextRef="#ctx0" brushRef="#br0" timeOffset="-40265.269">10413 6287 13824 0 0,'0'0'1061'0'0,"0"0"-629"0"0,0 0-73 0 0,0 0 38 0 0,0 0 9 0 0,0 0 54 0 0,0 0 219 0 0,0 0 97 0 0,0 0 21 0 0,0 2-58 0 0,6 20-343 0 0,-1 0 1 0 0,-1 0-1 0 0,-2 0 0 0 0,0 1 0 0 0,-1 9-396 0 0,-6 102 262 0 0,4-124-263 0 0,-1 1-1 0 0,0-1 1 0 0,0 0 0 0 0,-1 0 0 0 0,0 0 0 0 0,-4 5 1 0 0,1 4-256 0 0,7-17-127 0 0,4-10 135 0 0,12-22-87 0 0,14-30-106 0 0,-14 27 99 0 0,19-31 342 0 0,-8 17-82 0 0,-8 13 77 0 0,1 2 0 0 0,1 0 0 0 0,2 2 0 0 0,1 0 0 0 0,2 2 0 0 0,10-8 5 0 0,-35 33 35 0 0,1 1 1 0 0,0 0-1 0 0,0-1 1 0 0,0 1-1 0 0,0 1 1 0 0,0-1-1 0 0,0 0 1 0 0,1 1-1 0 0,-1-1 1 0 0,0 1-1 0 0,1 0 1 0 0,3 0-36 0 0,-5 1 18 0 0,0-1 0 0 0,0 2 1 0 0,0-1-1 0 0,0 0 1 0 0,0 0-1 0 0,0 1 0 0 0,0-1 1 0 0,0 1-1 0 0,0-1 1 0 0,0 1-1 0 0,0 0 0 0 0,-1 0 1 0 0,1 0-1 0 0,0 0 1 0 0,0 0-1 0 0,-1 0 0 0 0,1 1 1 0 0,-1-1-1 0 0,1 0 1 0 0,-1 1-1 0 0,1-1 0 0 0,0 3-18 0 0,1 0 29 0 0,1 2 0 0 0,-1-1 0 0 0,-1 0 0 0 0,1 1-1 0 0,-1-1 1 0 0,0 1 0 0 0,0 0 0 0 0,0 0 0 0 0,-1 0-1 0 0,0-1 1 0 0,0 1 0 0 0,-1 3-29 0 0,2 15 176 0 0,-2-1 0 0 0,-2 13-176 0 0,1-27 72 0 0,-1 13 8 0 0,-1-1 1 0 0,-1 1-1 0 0,-1-1 1 0 0,-1 0-1 0 0,-4 9-80 0 0,9-28-6 0 0,-1 6-103 0 0,-1-1-1 0 0,1 0 1 0 0,-2 0-1 0 0,1 0 1 0 0,-1-1 0 0 0,0 1-1 0 0,-2 1 110 0 0,5-8-160 0 0,0-1-33 0 0,-27-35-1390 0 0,20 24 1133 0 0,6 9 337 0 0,0 0 1 0 0,0 1-1 0 0,0 0 0 0 0,0-1 1 0 0,-1 1-1 0 0,1 0 1 0 0,-1 0-1 0 0,1 0 1 0 0,-1 0-1 0 0,1 1 0 0 0,-1-1 1 0 0,0 1-1 0 0,0-1 1 0 0,0 1-1 0 0,0 0 0 0 0,0 0 1 0 0,0 0-1 0 0,0 1 1 0 0,0-1-1 0 0,-1 1 0 0 0,1 0 1 0 0,0 0-1 0 0,0 0 1 0 0,0 0-1 0 0,-1 0 1 0 0,1 1-1 0 0,0-1 0 0 0,0 1 1 0 0,0 0-1 0 0,0 0 1 0 0,0 0-1 0 0,0 0 0 0 0,0 1 1 0 0,-1 0 112 0 0,-21 12 4 0 0,1 2 1 0 0,1 0-1 0 0,0 2 1 0 0,2 0-1 0 0,0 2 1 0 0,-1 1-5 0 0,13-12 176 0 0,5-5 1 0 0,-1 0-1 0 0,1 1 1 0 0,0 0-1 0 0,0-1 1 0 0,0 1-1 0 0,1 0 1 0 0,-1 1-1 0 0,1-1 1 0 0,0 3-177 0 0,2-8 34 0 0,1 0 1 0 0,0 1-1 0 0,0-1 1 0 0,0 0-1 0 0,-1 0 0 0 0,1 1 1 0 0,0-1-1 0 0,0 0 1 0 0,0 1-1 0 0,0-1 1 0 0,0 0-1 0 0,0 1 0 0 0,0-1 1 0 0,0 0-1 0 0,0 1 1 0 0,0-1-1 0 0,0 1 1 0 0,0-1-1 0 0,0 0 0 0 0,0 1 1 0 0,0-1-1 0 0,0 0 1 0 0,0 1-1 0 0,0-1 0 0 0,1 0 1 0 0,-1 1-1 0 0,0-1 1 0 0,0 0-1 0 0,0 0 1 0 0,0 1-1 0 0,1-1 0 0 0,-1 0 1 0 0,0 0-1 0 0,1 1-34 0 0,12 0 1097 0 0,-5-2-1216 0 0,8 1 351 0 0,0-2 0 0 0,-1 0 0 0 0,1-1 0 0 0,-1 0 0 0 0,1-1 0 0 0,8-4-232 0 0,25-12 1152 0 0,16-9-1152 0 0,-22 9 354 0 0,96-44 321 0 0,67-37 162 0 0,25-8-142 0 0,-219 104-642 0 0,0 0 1 0 0,0 1-1 0 0,8-2-53 0 0,-16 5 15 0 0,1-2 50 0 0,-4 2 7 0 0,-4-1-76 0 0,2 1-27 0 0,1 1 0 0 0,-1-1 0 0 0,1 1 0 0 0,-1 0-1 0 0,1-1 1 0 0,-1 1 0 0 0,1-1 0 0 0,-1 1 0 0 0,1 0 0 0 0,-1 0 0 0 0,0-1-1 0 0,1 1 1 0 0,-1 0 0 0 0,0 0 0 0 0,1-1 0 0 0,-1 1 0 0 0,0 0 31 0 0,-7 0-1628 0 0,0-3-530 0 0</inkml:trace>
  <inkml:trace contextRef="#ctx0" brushRef="#br0" timeOffset="-39849.383">11140 5579 15232 0 0,'0'0'696'0'0,"0"0"-14"0"0,0 0-365 0 0,0 0 94 0 0,0 1 90 0 0,1 21 362 0 0,2 0 0 0 0,0 0 0 0 0,1 2-863 0 0,6 38 619 0 0,-2 6-352 0 0,0-4 129 0 0,-3 4-396 0 0,0 372 665 0 0,-27 259-529 0 0,17-611-233 0 0,-7 26 97 0 0,11-102-56 0 0,0-2 13 0 0,-1-1 0 0 0,0 1 0 0 0,-1 4 43 0 0,2-12-21 0 0,0 0-1 0 0,1 0 0 0 0,-1 0 1 0 0,0 0-1 0 0,0 0 0 0 0,0 0 1 0 0,0-1-1 0 0,-1 1 0 0 0,1 0 1 0 0,0-1-1 0 0,-1 1 0 0 0,1-1 1 0 0,-1 1-1 0 0,1-1 0 0 0,-1 0 1 0 0,0 1-1 0 0,0-1 0 0 0,1 0 22 0 0,-2 0-73 0 0,1-1 1 0 0,0 1-1 0 0,0-1 0 0 0,0 1 0 0 0,0-1 0 0 0,-1 0 0 0 0,1 0 0 0 0,0 0 0 0 0,0 0 0 0 0,0 0 0 0 0,-1-1 1 0 0,1 1-1 0 0,0-1 0 0 0,0 1 0 0 0,-2-2 73 0 0,0 1-144 0 0,1 0 0 0 0,-1-1-1 0 0,0 0 1 0 0,1 0 0 0 0,-1 0 0 0 0,1-1 0 0 0,0 1 0 0 0,-2-2 144 0 0,-27-30-962 0 0,2-1 0 0 0,1-1 0 0 0,1-2 0 0 0,-20-39 962 0 0,0 11 731 0 0,47 62-554 0 0,-1 0 1 0 0,1 0-1 0 0,0 0 1 0 0,1 0-1 0 0,-1 0 1 0 0,0 0-1 0 0,1-1 1 0 0,0 1-1 0 0,0 0 1 0 0,1 0-1 0 0,-1 0 1 0 0,1 0-1 0 0,-1-1 1 0 0,1 1-1 0 0,1 0 1 0 0,-1 0-1 0 0,1 0 1 0 0,-1 1-1 0 0,1-1 1 0 0,0 0-1 0 0,1 0-177 0 0,5-6 297 0 0,0 1 1 0 0,0 0-1 0 0,1 1 0 0 0,1 0 0 0 0,4-4-297 0 0,55-34 1016 0 0,-39 27-663 0 0,30-20-120 0 0,27-18-1578 0 0,6-10 1345 0 0,-54 37-7850 0 0</inkml:trace>
  <inkml:trace contextRef="#ctx0" brushRef="#br0" timeOffset="-39501.233">11592 5938 16184 0 0,'-8'-27'1722'0'0,"4"21"-1678"0"0,4 4 25 0 0,0 2-1 0 0,0 0-4 0 0,0 0 52 0 0,0 0 218 0 0,0 2 91 0 0,5 7-273 0 0,-1 0 0 0 0,0 1 0 0 0,-1-1 0 0 0,0 1 0 0 0,-1 0 0 0 0,1 6-152 0 0,3 13-1285 0 0,-1-10-281 0 0</inkml:trace>
  <inkml:trace contextRef="#ctx0" brushRef="#br0" timeOffset="-39149.769">11545 6543 12440 0 0,'-4'18'1062'0'0,"0"-1"1"0"0,2 1 0 0 0,-1 16-1063 0 0,3-33 1013 0 0,0-1-9 0 0,0 0-76 0 0,0 0-31 0 0,8 11 851 0 0,-2-1-1179 0 0,-1 0 1 0 0,0 0-1 0 0,-1 1 0 0 0,0-1 0 0 0,-1 2-569 0 0,1-2 119 0 0,2 16-37 0 0,-1-1 0 0 0,-1 1 0 0 0,-1-1 0 0 0,0 7-82 0 0,-2 11 48 0 0,-2 0 0 0 0,-1 1 0 0 0,-4 11-48 0 0,3-29-160 0 0,-5 62 142 0 0,7-72-1525 0 0,1 0 0 0 0,2 9 1543 0 0,-1-13-1552 0 0</inkml:trace>
  <inkml:trace contextRef="#ctx0" brushRef="#br0" timeOffset="-38801.432">11928 6268 18687 0 0,'0'0'430'0'0,"5"-5"566"0"0,-3 2-931 0 0,0 1-1 0 0,0 0 1 0 0,0 0 0 0 0,1 1 0 0 0,-1-1 0 0 0,0 0 0 0 0,1 1-1 0 0,-1-1 1 0 0,1 1 0 0 0,2-1-65 0 0,31-10 343 0 0,-14 5 812 0 0,36-10 62 0 0,0 2 0 0 0,1 3-1 0 0,13 0-1215 0 0,-49 8 323 0 0,-10 2-288 0 0,1 1-1 0 0,-1 0 1 0 0,0 1 0 0 0,0 0-1 0 0,0 1 1 0 0,1 1 0 0 0,-1 0-1 0 0,3 1-35 0 0,-7 0 31 0 0,0-1 0 0 0,0 2 0 0 0,0-1 0 0 0,-1 1-1 0 0,1 0 1 0 0,3 3-31 0 0,-8-4 12 0 0,-1-1-1 0 0,1 1 1 0 0,-1 0-1 0 0,0 0 1 0 0,0 0-1 0 0,0 0 1 0 0,0 1-1 0 0,-1-1 1 0 0,1 1-1 0 0,-1-1 1 0 0,0 1-1 0 0,0 0 1 0 0,0 0-1 0 0,0 0 1 0 0,-1 1-12 0 0,4 12 31 0 0,-2 1 0 0 0,0 0 1 0 0,-1-1-1 0 0,0 1 1 0 0,-2 0-1 0 0,0 0 1 0 0,-2 6-32 0 0,-4 38 108 0 0,-9 28-108 0 0,15-88 2 0 0,-103 521 124 0 0,80-438-218 0 0,-5 23-206 0 0,16-31-263 0 0,10-55 266 0 0,1-13 179 0 0,0-4-155 0 0,1-1 0 0 0,-1 1-1 0 0,1-1 1 0 0,-1 1 0 0 0,-1-1-1 0 0,0 4 272 0 0,1-6-722 0 0,1-2-886 0 0,0 0-382 0 0</inkml:trace>
  <inkml:trace contextRef="#ctx0" brushRef="#br0" timeOffset="-38406.957">11777 6516 17911 0 0,'-5'24'657'0'0,"2"-5"660"0"0,2-16-944 0 0,0 0-50 0 0,1-3-301 0 0,-1 1 0 0 0,1-1 1 0 0,0 0-1 0 0,0 1 0 0 0,-1-1 0 0 0,1 0 0 0 0,0 1 1 0 0,0-1-1 0 0,0 1 0 0 0,0-1 0 0 0,0 1 0 0 0,0-1 1 0 0,0 0-1 0 0,0 1 0 0 0,0-1 0 0 0,0 1 1 0 0,0-1-1 0 0,0 1 0 0 0,0-1 0 0 0,0 0 0 0 0,0 1-22 0 0,9 58 1856 0 0,-1 15-1178 0 0,4 25-572 0 0,-7-39-570 0 0,-5-58 299 0 0,0-2-156 0 0,2-2-67 0 0,11-26-553 0 0,-1-1 1 0 0,-2-1-1 0 0,2-6 941 0 0,-1 1-425 0 0,5-13 360 0 0,2 2 1 0 0,1 0-1 0 0,3 1 0 0 0,7-7 65 0 0,-15 27 471 0 0,-4 9 103 0 0,-1 0-1 0 0,2 1 0 0 0,0 0 0 0 0,9-8-573 0 0,-18 21 53 0 0,0 0 0 0 0,0 0-1 0 0,0 1 1 0 0,0-1 0 0 0,0 0 0 0 0,1 1-1 0 0,-1 0 1 0 0,1 0 0 0 0,-1-1 0 0 0,1 1-1 0 0,-1 1 1 0 0,1-1 0 0 0,0 0-1 0 0,-1 1 1 0 0,1-1 0 0 0,0 1 0 0 0,0 0-1 0 0,-1 0 1 0 0,1 0 0 0 0,0 0-1 0 0,0 1 1 0 0,-1-1 0 0 0,1 1 0 0 0,0-1-1 0 0,-1 1 1 0 0,1 0 0 0 0,-1 0-1 0 0,1 0 1 0 0,-1 0 0 0 0,1 1 0 0 0,-1-1-1 0 0,0 1 1 0 0,0-1 0 0 0,1 1-1 0 0,-1 0 1 0 0,0 0 0 0 0,-1 0 0 0 0,1 0-1 0 0,1 2-52 0 0,4 4 72 0 0,-2 1 0 0 0,1 0 0 0 0,-1 0 0 0 0,0 0 0 0 0,-1 1 0 0 0,0-1 0 0 0,-1 1 0 0 0,0 0 0 0 0,0 4-72 0 0,1 3 82 0 0,-1-1-1 0 0,-1 1 1 0 0,-1 0 0 0 0,0 0-1 0 0,-2 10-81 0 0,-13 120 313 0 0,-16 49-313 0 0,19-129 42 0 0,4-29 22 0 0,-5 10-64 0 0,5-26-107 0 0,2 1 0 0 0,1 0 0 0 0,0 0 0 0 0,0 19 107 0 0,2-13 65 0 0,0-15-1905 0 0,2 1-5710 0 0,0-15 909 0 0</inkml:trace>
  <inkml:trace contextRef="#ctx0" brushRef="#br0" timeOffset="-38069.625">11865 6674 12896 0 0,'-2'5'99'0'0,"-3"14"521"0"0,1 1-1 0 0,0 2-619 0 0,3-24-188 0 0,0-6 5572 0 0,9 4-3448 0 0,1 3-1521 0 0,1 0 0 0 0,-1 1 0 0 0,1 0 0 0 0,4 0-415 0 0,-5 1 92 0 0,0 1 0 0 0,0-1-1 0 0,0 2 1 0 0,0-1-1 0 0,0 1 1 0 0,-1 0-1 0 0,6 3-91 0 0,-13-5 5 0 0,1 0 0 0 0,-1 0-1 0 0,1 1 1 0 0,-1-1 0 0 0,1 0 0 0 0,-1 1-1 0 0,0-1 1 0 0,1 0 0 0 0,-1 1 0 0 0,0 0-1 0 0,0-1 1 0 0,0 1 0 0 0,0 0-1 0 0,-1-1 1 0 0,1 1 0 0 0,0 0 0 0 0,-1 0-1 0 0,1 0 1 0 0,-1-1 0 0 0,1 1-1 0 0,-1 0 1 0 0,0 0 0 0 0,0 0 0 0 0,0 0-1 0 0,0 0 1 0 0,-1 1-5 0 0,1 5 22 0 0,-2 1-1 0 0,1-1 1 0 0,-1 0-1 0 0,0 0 1 0 0,-3 4-22 0 0,-13 40 140 0 0,-3-1 0 0 0,-22 40-140 0 0,35-77 68 0 0,2-1 0 0 0,-1 1 1 0 0,2 0-1 0 0,0 1 0 0 0,-2 7-68 0 0,7-21 13 0 0,0 1 0 0 0,0 0-1 0 0,-1 0 1 0 0,1 0-1 0 0,1 0 1 0 0,-1-1 0 0 0,0 1-1 0 0,0 0 1 0 0,1 0 0 0 0,-1 0-1 0 0,0-1 1 0 0,1 1-1 0 0,0 0 1 0 0,-1 0 0 0 0,1-1-1 0 0,0 1 1 0 0,0-1 0 0 0,0 1-1 0 0,1 1-12 0 0,1-1 8 0 0,-1 0-1 0 0,1 1 1 0 0,-1-1-1 0 0,1 0 1 0 0,0-1-1 0 0,0 1 0 0 0,0 0 1 0 0,0-1-1 0 0,0 1 1 0 0,2 0-8 0 0,5 1 16 0 0,0-1 0 0 0,1 1 1 0 0,-1-2-1 0 0,1 1 0 0 0,-1-2 0 0 0,6 1-16 0 0,13 3 15 0 0,-23-3-15 0 0,0 0-1 0 0,-1 0 0 0 0,1-1 1 0 0,0 0-1 0 0,2 0 1 0 0,0-1-236 0 0,0 0 0 0 0,0-1 0 0 0,-1 0 0 0 0,1-1-1 0 0,-1 0 1 0 0,1 0 0 0 0,2-2 236 0 0,15-9-931 0 0</inkml:trace>
  <inkml:trace contextRef="#ctx0" brushRef="#br0" timeOffset="-31318.87">8102 7946 12984 0 0,'0'0'596'0'0,"2"0"-14"0"0,5-3-518 0 0,1 0-1 0 0,-1 0 1 0 0,0 0-1 0 0,1-1-63 0 0,0-1 219 0 0,1 1 0 0 0,0 0 0 0 0,3 0-219 0 0,-4 2 282 0 0,-1-1 0 0 0,0 0 0 0 0,0 0 0 0 0,1-1-282 0 0,-7 4 68 0 0,0-1 0 0 0,1 1 1 0 0,-1-1-1 0 0,0 1 0 0 0,1 0 0 0 0,-1 0 0 0 0,0 0 1 0 0,1-1-1 0 0,-1 1 0 0 0,1 0 0 0 0,-1 1 1 0 0,1-1-1 0 0,-1 0 0 0 0,1 0-68 0 0,5 1 203 0 0,16-1 115 0 0,-22 0-308 0 0,0 1 0 0 0,0-1 0 0 0,-1 0 0 0 0,1 1 0 0 0,0-1 1 0 0,0 0-1 0 0,-1 1 0 0 0,1-1 0 0 0,0 1 0 0 0,-1-1 0 0 0,1 1 0 0 0,-1-1 0 0 0,1 1 1 0 0,-1 0-1 0 0,1-1 0 0 0,-1 1 0 0 0,1 0 0 0 0,-1 0-10 0 0,1 0 24 0 0,1 1-10 0 0,-1 0 0 0 0,1 0 0 0 0,0 0 0 0 0,-1 1 0 0 0,0-1 0 0 0,0 1 0 0 0,0-1 0 0 0,0 1 0 0 0,0-1 0 0 0,0 1 0 0 0,-1 0 0 0 0,1-1 0 0 0,-1 1 0 0 0,0 0 0 0 0,1-1 0 0 0,-1 1 0 0 0,0 0 0 0 0,-1-1 0 0 0,1 1 0 0 0,-1 0 0 0 0,1-1 0 0 0,-2 4-14 0 0,-1 4 28 0 0,-1 1 0 0 0,-1 0 0 0 0,0-1 1 0 0,-5 9-29 0 0,1-3 42 0 0,-39 66-325 0 0,39-66 224 0 0,-2-1-1 0 0,0 0 1 0 0,-1 0-1 0 0,-1 0 60 0 0,-3 3-67 0 0,1 1-1 0 0,1 1 68 0 0,0 0 7 0 0,8-13 35 0 0,1 1 0 0 0,0-1 0 0 0,1 1 0 0 0,0 0 0 0 0,0 0 0 0 0,0 0 0 0 0,1 2-42 0 0,2-8 0 0 0,-3 11 0 0 0,5-13 0 0 0,-1 1 0 0 0,0-1 0 0 0,0 1 0 0 0,0-1 0 0 0,0 1 0 0 0,1-1 0 0 0,-1 1 0 0 0,0-1 0 0 0,0 0 0 0 0,1 1 0 0 0,-1-1 0 0 0,0 0 0 0 0,1 1 0 0 0,-1-1 0 0 0,0 0 0 0 0,1 1 0 0 0,-1-1 0 0 0,1 0 0 0 0,-1 0 0 0 0,0 1 0 0 0,1-1 0 0 0,-1 0 0 0 0,1 0 0 0 0,-1 0 0 0 0,1 0 0 0 0,-1 1 0 0 0,1-1 0 0 0,-1 0 0 0 0,1 0 0 0 0,-1 0 0 0 0,0 0 0 0 0,1 0 0 0 0,-1 0 0 0 0,1 0 0 0 0,-1 0 0 0 0,1-1 0 0 0,10 1 66 0 0,0 0 0 0 0,-1-1-1 0 0,1-1 1 0 0,-1 0-1 0 0,1 0 1 0 0,-1-1 0 0 0,0 0-1 0 0,0-1 1 0 0,0 0-1 0 0,2-2-65 0 0,0 0 108 0 0,-1-1 0 0 0,9-6-108 0 0,-3 2 54 0 0,-9 7-16 0 0,-6 4-103 0 0,-2 0-51 0 0,0 0-11 0 0,0 0-214 0 0,-2-1-896 0 0,-6-3-384 0 0</inkml:trace>
  <inkml:trace contextRef="#ctx0" brushRef="#br0" timeOffset="-30968.051">7960 8001 10136 0 0,'0'0'464'0'0,"0"0"-10"0"0,0 0-134 0 0,0 0 527 0 0,-1 1 265 0 0,-1 2-779 0 0,1 0 1 0 0,0 0-1 0 0,0 0 0 0 0,0 0 1 0 0,0 0-1 0 0,0 0 0 0 0,0 1 1 0 0,1-1-1 0 0,0 0 0 0 0,-1 1 1 0 0,1 1-334 0 0,6 40 1276 0 0,-1 0-747 0 0,-15 160 616 0 0,10-165-1038 0 0,-1-8 87 0 0,3 22-194 0 0,-1-46 3 0 0,-1-1 0 0 0,0 1 0 0 0,0-1 0 0 0,-1 6-3 0 0,1-11 4 0 0,-1-1 0 0 0,1 0 0 0 0,0 1-1 0 0,0-1 1 0 0,0 1 0 0 0,0-1 0 0 0,0 1-1 0 0,0-1 1 0 0,1 1 0 0 0,-1-1 0 0 0,0 1-1 0 0,1-1 1 0 0,-1 1 0 0 0,1-1 0 0 0,0 0-1 0 0,-1 1 1 0 0,1-1 0 0 0,0 0 0 0 0,0 1-1 0 0,0-1 1 0 0,-1 0 0 0 0,1 0 0 0 0,1 0-1 0 0,-1 0 1 0 0,0 0 0 0 0,0 0 0 0 0,0 0-1 0 0,0 0 1 0 0,1-1 0 0 0,-1 1 0 0 0,0 0-1 0 0,1-1 1 0 0,-1 1 0 0 0,1-1 0 0 0,-1 1-1 0 0,1-1 1 0 0,-1 0 0 0 0,1 1-4 0 0,4-1 46 0 0,-1 1 1 0 0,1-1-1 0 0,-1 0 1 0 0,1 0 0 0 0,-1-1-1 0 0,1 1 1 0 0,-1-1-1 0 0,0 0 1 0 0,1-1-1 0 0,0 0-46 0 0,16-7 226 0 0,-1-1 0 0 0,0-1-1 0 0,0-1 1 0 0,4-4-226 0 0,10-6 257 0 0,27-17 78 0 0,-28 17-52 0 0,30-15-283 0 0,-25 13 42 0 0,-30 18-25 0 0,1 0-1 0 0,0 0 1 0 0,-1 1 0 0 0,2 1 0 0 0,-1-1-1 0 0,8-1-16 0 0,-15 6-2 0 0,0-1 0 0 0,1 0-1 0 0,-1 0 0 0 0,1 0 0 0 0,-1 0 0 0 0,1 0 0 0 0,-1-1 0 0 0,0 1 0 0 0,0-1 0 0 0,1 0 3 0 0,-3 1-144 0 0,-1 1-45 0 0,-1 2-10 0 0,-37 46-5449 0 0,21-30 3697 0 0</inkml:trace>
  <inkml:trace contextRef="#ctx0" brushRef="#br0" timeOffset="-30639.08">7700 8973 11056 0 0,'0'0'505'0'0,"0"0"-9"0"0,2 0-317 0 0,15-6 1155 0 0,0 0 0 0 0,-1-1 0 0 0,12-8-1334 0 0,5-1 1048 0 0,195-101 2656 0 0,-134 67-2883 0 0,48-15 82 0 0,-60 26-214 0 0,39-12-689 0 0,-104 44 15 0 0,-4 2 4 0 0,-1-2 0 0 0,0 1 0 0 0,0-2-1 0 0,-1 0-18 0 0,11-6-14 0 0,-11 9-108 0 0,-9 4-188 0 0,-2 1-43 0 0,-13-2-536 0 0,-1-1-512 0 0,8 2 611 0 0,1 1 0 0 0,-1-1 0 0 0,1 1 0 0 0,-1 0 0 0 0,-3 0 790 0 0,-13 4-6198 0 0</inkml:trace>
  <inkml:trace contextRef="#ctx0" brushRef="#br0" timeOffset="-30305.907">8170 8472 5984 0 0,'-2'2'6223'0'0,"5"5"-3656"0"0,9 8-2128 0 0,-8-9 542 0 0,1 2-603 0 0,-1-1 0 0 0,0 1 0 0 0,0 0-1 0 0,-1 0 1 0 0,0 0 0 0 0,0 1-378 0 0,7 19 528 0 0,0-1-21 0 0,-2-1 0 0 0,-1 1 0 0 0,4 27-507 0 0,7 86 616 0 0,-14-107-507 0 0,26 372 343 0 0,-31-319-587 0 0,-1-16 441 0 0,-10-72-202 0 0,8-1-167 0 0,-1-1 0 0 0,1 1 0 0 0,-1-1 0 0 0,1 0 0 0 0,0 0-1 0 0,1-1 1 0 0,-1 1 0 0 0,1-1 0 0 0,-3-4 63 0 0,-6-8-304 0 0,-15-14-394 0 0,-1 0-1 0 0,-1 3 1 0 0,-2 0 0 0 0,-11-6 698 0 0,21 18-354 0 0,0 2 0 0 0,-5-3 354 0 0,11 6 308 0 0,13 9-223 0 0,1 1 1 0 0,0-1-1 0 0,-1 1 1 0 0,1 0-1 0 0,-1 0 0 0 0,1 0 1 0 0,-1 0-1 0 0,0 0 1 0 0,1 0-1 0 0,-1 0 0 0 0,0 1 1 0 0,0-1-1 0 0,0 0 1 0 0,1 1-1 0 0,-1 0 0 0 0,0-1-85 0 0,1 1 379 0 0,1 0-22 0 0,1-1-250 0 0,1-1-1 0 0,0 1 0 0 0,-1-1 0 0 0,1 1 0 0 0,0 0 0 0 0,0-1 0 0 0,0 1 1 0 0,0 0-1 0 0,1 0-106 0 0,-1 0 90 0 0,28-13 493 0 0,0 1-1 0 0,2 2-582 0 0,-8 2 181 0 0,0 0-1 0 0,-1-2 0 0 0,19-11-180 0 0,-21 7-70 0 0,0 0 0 0 0,10-10 70 0 0,13-16-6111 0 0,-18 14-981 0 0</inkml:trace>
  <inkml:trace contextRef="#ctx0" brushRef="#br0" timeOffset="-29800.649">8912 8031 3224 0 0,'0'0'685'0'0,"0"0"1670"0"0,0 0 733 0 0,0 0 146 0 0,0 2-335 0 0,8 49 1103 0 0,0 20-4002 0 0,1 19 466 0 0,-2-31-735 0 0,3 18-105 0 0,-2-20-329 0 0,0 57 703 0 0,-5-41-64 0 0,-3 0 0 0 0,-6 26 64 0 0,-14 31-6 0 0,1-11 86 0 0,-15 110 798 0 0,30-179-540 0 0,4-51-338 0 0,0 1 0 0 0,0 0 0 0 0,0 0 0 0 0,0 0 1 0 0,0 0-1 0 0,1 0 0 0 0,-1-1 0 0 0,0 1 0 0 0,0 0 1 0 0,0 0-1 0 0,0 0 0 0 0,1 0 0 0 0,-1 0 0 0 0,0 0 1 0 0,0 0-1 0 0,0 0 0 0 0,1-1 0 0 0,-1 1 0 0 0,0 0 1 0 0,0 0-1 0 0,0 0 0 0 0,1 0 0 0 0,-1 0 0 0 0,0 0 1 0 0,0 0-1 0 0,1 0 0 0 0,-1 0 0 0 0,0 0 0 0 0,0 1 0 0 0,0-1 1 0 0,1 0-1 0 0,-1 0 0 0 0,0 0 0 0 0,0 0 0 0 0,0 0 1 0 0,1 0-1 0 0,-1 0 0 0 0,0 0 0 0 0,0 1 0 0 0,0-1 1 0 0,0 0-1 0 0,0 0 0 0 0,1 0 0 0 0,-1 0 0 0 0,0 1 1 0 0,0-1-1 0 0,0 0 0 0 0,0 0 0 0 0,0 0 0 0 0,0 0 0 0 0,0 1 1 0 0,0-1-1 0 0,1 0 0 0 0,-1 0 0 0 0,0 0 0 0 0,0 1 1 0 0,0-1-1 0 0,0 0 0 0 0,0 0 0 0 0,0 1 0 0 0,0-1 1 0 0,0 0-1 0 0,0 0 0 0 0,0 0 0 0 0,-1 1 0 0 0,1-1 1 0 0,0 0-1 0 0,0 0 0 0 0,0 0 0 0 0,0 1 0 0 0,1-2 1 0 0,1-1-7 0 0,1 1-1 0 0,0-1 1 0 0,-1 0-1 0 0,1-1 1 0 0,-1 1-1 0 0,0 0 1 0 0,0-1-1 0 0,0 1 1 0 0,0-1-1 0 0,0 0 1 0 0,1-2 6 0 0,17-38-1062 0 0,-12 23 222 0 0,8-13-243 0 0</inkml:trace>
  <inkml:trace contextRef="#ctx0" brushRef="#br0" timeOffset="-29449.437">9617 7767 15200 0 0,'0'0'1351'0'0,"0"0"-1079"0"0,0 0-272 0 0,5 12 0 0 0,0-1 736 0 0,-5 1 88 0 0,3 3 16 0 0,-3 0 8 0 0,-3 4-608 0 0,6 0-120 0 0,-3 0-24 0 0,0 5-8 0 0,0-2-88 0 0,-3-3-96 0 0,3 5 16 0 0,0-1 8 0 0,-5 4-1528 0 0,0-5-312 0 0</inkml:trace>
  <inkml:trace contextRef="#ctx0" brushRef="#br0" timeOffset="-29100.883">9165 8308 12440 0 0,'0'0'957'0'0,"2"1"-624"0"0,20 16 1227 0 0,-15-10-687 0 0,1-1 0 0 0,0 0 0 0 0,6 2-873 0 0,-5-3 142 0 0,-1 1 1 0 0,-1 0-1 0 0,1 0 0 0 0,2 3-142 0 0,1 1-3 0 0,-9-9-212 0 0,0 1 0 0 0,1-1-1 0 0,-1 0 1 0 0,1 0 0 0 0,0 1-1 0 0,-1-2 1 0 0,1 1 0 0 0,0 0-1 0 0,0-1 1 0 0,0 1 215 0 0,5 0-1242 0 0</inkml:trace>
  <inkml:trace contextRef="#ctx0" brushRef="#br0" timeOffset="-29099.883">9433 8177 11520 0 0,'0'0'886'0'0,"8"2"-375"0"0,-4-2 161 0 0,1-1 0 0 0,0 0-1 0 0,-1-1 1 0 0,1 1 0 0 0,-1-1 0 0 0,4-2-672 0 0,9-2 1449 0 0,41-12 1417 0 0,121-41-290 0 0,-154 52-2406 0 0,1 0 0 0 0,0 1 0 0 0,0 1 0 0 0,20 0-170 0 0,-36 4 35 0 0,0 1 0 0 0,-1 0-1 0 0,1 0 1 0 0,1 1-35 0 0,-8-1 12 0 0,-1 1 0 0 0,0-1 0 0 0,1 1-1 0 0,-1-1 1 0 0,1 1 0 0 0,-1 0 0 0 0,0 0 0 0 0,0 0 0 0 0,1 0 0 0 0,-1 1-1 0 0,0-1 1 0 0,0 0 0 0 0,0 1 0 0 0,0-1 0 0 0,0 1 0 0 0,-1 0-1 0 0,1 0 1 0 0,0 1-12 0 0,-1-2 8 0 0,0 0 0 0 0,-1 1-1 0 0,1-1 1 0 0,-1 1 0 0 0,0-1 0 0 0,1 0 0 0 0,-1 1-1 0 0,0-1 1 0 0,0 1 0 0 0,0 0 0 0 0,0-1-1 0 0,0 1 1 0 0,0-1 0 0 0,0 1 0 0 0,0-1-1 0 0,-1 1 1 0 0,1-1 0 0 0,0 1 0 0 0,-1-1-1 0 0,0 1-7 0 0,-16 33 91 0 0,4-12-65 0 0,10-15-3 0 0,-3 8-66 0 0,0 0 1 0 0,-1 0-1 0 0,-1-1 0 0 0,-2 1 43 0 0,-13 20-402 0 0,4-5-925 0 0,-2-1 0 0 0,-6 6 1327 0 0,-3-5-2196 0 0</inkml:trace>
  <inkml:trace contextRef="#ctx0" brushRef="#br0" timeOffset="-28751.096">9468 8319 16096 0 0,'-1'0'49'0'0,"1"0"1"0"0,0-1 0 0 0,0 1 0 0 0,-1 0-1 0 0,1 0 1 0 0,0-1 0 0 0,0 1 0 0 0,0 0 0 0 0,-1-1-1 0 0,1 1 1 0 0,0 0 0 0 0,0-1 0 0 0,0 1 0 0 0,0 0-1 0 0,0-1 1 0 0,0 1 0 0 0,0 0 0 0 0,0-1 0 0 0,0 1-1 0 0,0 0 1 0 0,0-1 0 0 0,0 1 0 0 0,0 0 0 0 0,0-1-1 0 0,0 1 1 0 0,0 0 0 0 0,0-1 0 0 0,0 1 0 0 0,0 0-1 0 0,0-1 1 0 0,1 1 0 0 0,-1 0 0 0 0,0 0 0 0 0,0-1-1 0 0,0 1 1 0 0,1 0 0 0 0,-1-1-50 0 0,3-4 565 0 0,-2 3 167 0 0,2 1 32 0 0,20-6 484 0 0,-1 0 0 0 0,8-5-1248 0 0,-5 2 1196 0 0,24-5-1196 0 0,5-3 418 0 0,-37 13-331 0 0,0 0 1 0 0,0 1-1 0 0,15-2-87 0 0,-25 4 60 0 0,-6 3-55 0 0,-1-1-1 0 0,1 1 1 0 0,-1-1-1 0 0,1 1 1 0 0,-1-1-1 0 0,0 1 1 0 0,1-1-1 0 0,-1 1 1 0 0,0 0-1 0 0,1-1 1 0 0,-1 1-1 0 0,0 0 1 0 0,0-1-1 0 0,0 1 1 0 0,0 0-1 0 0,0 0-4 0 0,1 1-1 0 0,-1 0 1 0 0,0 0-1 0 0,0 0 0 0 0,0 0 0 0 0,0 0 1 0 0,-1 0-1 0 0,1 0 0 0 0,-1 0 0 0 0,1 0 1 0 0,-1 0-1 0 0,1 0 0 0 0,-1 0 0 0 0,0-1 1 0 0,0 1-1 0 0,0 0 1 0 0,-20 28-111 0 0,9-14 7 0 0,-4 9-243 0 0,-2-1 0 0 0,-1 0 1 0 0,-1-2-1 0 0,0 0 0 0 0,-3-1 347 0 0,-9 9-554 0 0,15-13 227 0 0,-1-1 0 0 0,-1 0 327 0 0,11-11-93 0 0,-16 16-30 0 0,23-20 59 0 0,2-2 61 0 0,-1 0-1 0 0,1 1 1 0 0,0-1-1 0 0,0 0 1 0 0,0 0-1 0 0,0 0 1 0 0,0 1-1 0 0,0-1 1 0 0,0 0-1 0 0,0 1 1 0 0,0-1-1 0 0,0 1 1 0 0,1 0-1 0 0,-1-1 1 0 0,0 1-1 0 0,0 0 1 0 0,1-1 3 0 0,-1 1-5 0 0,28-13 5 0 0,-25 11 0 0 0,0 0 0 0 0,0 0 0 0 0,0 0 0 0 0,0 0 0 0 0,1 1 0 0 0,-1-1 0 0 0,4 1 0 0 0,20-10-640 0 0,-26 11-66 0 0,-2 0-762 0 0,0 0-3087 0 0,0 0-1315 0 0</inkml:trace>
  <inkml:trace contextRef="#ctx0" brushRef="#br0" timeOffset="-28399.865">9304 8747 15000 0 0,'0'0'340'0'0,"0"0"50"0"0,0 0 24 0 0,0 0-53 0 0,1 2-233 0 0,1-1-14 0 0,-1 1 1 0 0,1 1-1 0 0,-1-1 1 0 0,1 0-1 0 0,-1 0 1 0 0,0 0-1 0 0,0 1 1 0 0,0-1-1 0 0,0 0 1 0 0,0 1-1 0 0,0-1 1 0 0,-1 1-1 0 0,1 0 0 0 0,-1 0-114 0 0,0-2 878 0 0,1 2-84 0 0,28 77 794 0 0,-26-64-1073 0 0,-2-6-562 0 0,6 15-127 0 0,-2-8-2840 0 0,-5-15 1486 0 0,0-2-7 0 0</inkml:trace>
  <inkml:trace contextRef="#ctx0" brushRef="#br0" timeOffset="-28066.334">9519 8583 13328 0 0,'0'0'612'0'0,"0"0"-15"0"0,0 0-232 0 0,0 0 438 0 0,2 0 233 0 0,79-4 4942 0 0,4 0-4370 0 0,-79 4-1592 0 0,-1 0 0 0 0,1 0 0 0 0,-1 1 0 0 0,1 0 0 0 0,-1 0 0 0 0,1 0 0 0 0,1 1-16 0 0,-6-1 3 0 0,1-1 0 0 0,-1 1 0 0 0,0 0-1 0 0,1-1 1 0 0,-1 1 0 0 0,0 0 0 0 0,0 0-1 0 0,1 0 1 0 0,-1 0 0 0 0,0 0 0 0 0,0 0-1 0 0,0 1 1 0 0,0-1 0 0 0,-1 0 0 0 0,1 0-1 0 0,0 1 1 0 0,0-1 0 0 0,-1 1 0 0 0,1-1-1 0 0,-1 0 1 0 0,1 1 0 0 0,-1-1 0 0 0,0 1-1 0 0,1-1 1 0 0,-1 1 0 0 0,0-1 0 0 0,0 1-1 0 0,0-1 1 0 0,0 1-3 0 0,-1 13-24 0 0,-1 0-1 0 0,0-1 0 0 0,-1 1 0 0 0,-1 0 1 0 0,0-1-1 0 0,-6 12 25 0 0,5-13-20 0 0,-1 3-258 0 0,-2 0 0 0 0,0-1 0 0 0,-1 1 1 0 0,-1-2-1 0 0,-11 14 278 0 0,-7 12-1940 0 0,25-36 1244 0 0,-1 1 0 0 0,0-1 0 0 0,1 0 0 0 0,-1 0 0 0 0,0 0 0 0 0,-4 1 696 0 0,-5 8-6342 0 0</inkml:trace>
  <inkml:trace contextRef="#ctx0" brushRef="#br0" timeOffset="-27599.448">9337 8771 15232 0 0,'0'0'348'0'0,"0"0"49"0"0,0 0 19 0 0,0 0-50 0 0,2 1-236 0 0,8 2-314 0 0,-3 0 546 0 0,0 0 0 0 0,0-1 0 0 0,1 0 1 0 0,-1-1-1 0 0,1 1 0 0 0,0-1 0 0 0,-1-1 1 0 0,1 1-1 0 0,0-2-362 0 0,10-1 349 0 0,0-1 0 0 0,1-1 0 0 0,-1 0-1 0 0,-1-2 1 0 0,1 0 0 0 0,-1-1 0 0 0,4-2-349 0 0,6-4 174 0 0,-16 8-125 0 0,0 0 1 0 0,0-1-1 0 0,6-4-49 0 0,-10 1 75 0 0,-6 8-65 0 0,0 0 0 0 0,-1 0 0 0 0,1 1-1 0 0,0-1 1 0 0,-1 0 0 0 0,1 0 0 0 0,0 0 0 0 0,0 1 0 0 0,0-1-1 0 0,0 0 1 0 0,0 1 0 0 0,0-1-10 0 0,-6-6-243 0 0,2 6 114 0 0,1 0 0 0 0,-1 0 0 0 0,1 0 0 0 0,-1 0 0 0 0,1 0 0 0 0,-1 1 0 0 0,0-1 0 0 0,1 1 0 0 0,-1 0 0 0 0,-2 0 129 0 0,-7-1-583 0 0,-11-2-564 0 0,20 3 850 0 0,-1 0 1 0 0,0-1-1 0 0,1 1 0 0 0,-1-1 1 0 0,1 0-1 0 0,-1 0 0 0 0,1 0 1 0 0,0 0-1 0 0,-1-1 0 0 0,1 1 1 0 0,0-1-1 0 0,0 0 0 0 0,0 0 1 0 0,0 0-1 0 0,-1-1 297 0 0,0 0-293 0 0,1-1-1 0 0,-1 0 1 0 0,1 0 0 0 0,0 0 0 0 0,0 0-1 0 0,0 0 1 0 0,1-1 0 0 0,-1 1-1 0 0,1-1 1 0 0,0 0 0 0 0,0 0 0 0 0,0-3 293 0 0,0-5 31 0 0,0 1 1 0 0,1-1-1 0 0,0 0 1 0 0,1-8-32 0 0,0-24 2113 0 0,0 44-1437 0 0,0 1 91 0 0,0 0 38 0 0,0 0 9 0 0,0 8 569 0 0,-3 30-744 0 0,-1-1 0 0 0,-1 0-1 0 0,-2-1 1 0 0,-6 14-639 0 0,-4 24 90 0 0,-21 98 82 0 0,37-167-199 0 0,-1 2 50 0 0,1 0 0 0 0,0 1 0 0 0,0-1 0 0 0,0 1 1 0 0,2 6-24 0 0,-1-13 5 0 0,0 1 1 0 0,0-1-1 0 0,0 0 1 0 0,1 0-1 0 0,-1 1 1 0 0,0-1-1 0 0,1 0 1 0 0,-1 0 0 0 0,1 0-1 0 0,-1 0 1 0 0,1 1-1 0 0,0-1 1 0 0,-1 0-1 0 0,1 0 1 0 0,0 0-1 0 0,0 0 1 0 0,0 0-1 0 0,-1-1 1 0 0,1 1 0 0 0,0 0-1 0 0,0 0 1 0 0,1-1-1 0 0,-1 1 1 0 0,0 0-1 0 0,0-1 1 0 0,0 1-1 0 0,0-1 1 0 0,0 0 0 0 0,1 1-1 0 0,-1-1 1 0 0,0 0-1 0 0,0 0 1 0 0,1 1-1 0 0,-1-1 1 0 0,0 0-1 0 0,2 0-5 0 0,3-1-17 0 0,1 0 0 0 0,0 0-1 0 0,0-1 1 0 0,0 0 0 0 0,0 0-1 0 0,-1 0 1 0 0,1-1 0 0 0,5-3 17 0 0,-3 1-153 0 0,1 1 0 0 0,-1 1 1 0 0,6-2 152 0 0,-12 4-11 0 0,0 1 0 0 0,1-1 0 0 0,-1 1 0 0 0,0 0 0 0 0,1-1 0 0 0,-1 2 0 0 0,1-1 0 0 0,-1 0 0 0 0,0 1 0 0 0,1-1 0 0 0,-1 1 0 0 0,2 1 11 0 0,5 2 14 0 0,-9-4-13 0 0,-1 1 1 0 0,1-1 0 0 0,-1 0 0 0 0,1 1-1 0 0,0-1 1 0 0,-1 0 0 0 0,1 1 0 0 0,-1-1-1 0 0,1 1 1 0 0,-1-1 0 0 0,1 1 0 0 0,-1-1-1 0 0,0 1 1 0 0,1-1 0 0 0,-1 1 0 0 0,0 0-1 0 0,1-1 1 0 0,-1 1 0 0 0,0-1 0 0 0,0 1-1 0 0,1 0 1 0 0,-1-1 0 0 0,0 1 0 0 0,0 0-1 0 0,0-1 1 0 0,0 1 0 0 0,0 0 0 0 0,0-1-1 0 0,0 1 1 0 0,0 0 0 0 0,0-1 0 0 0,0 1-1 0 0,-1 0 1 0 0,1-1 0 0 0,0 2-2 0 0,-1 0 5 0 0,1 1-5 0 0,1 0-1 0 0,-2 1 1 0 0,1-1-1 0 0,0 0 0 0 0,-1 0 1 0 0,1 1-1 0 0,-1-1 1 0 0,0 0-1 0 0,0 0 0 0 0,0 0 1 0 0,-1 0-1 0 0,1 0 0 0 0,-1 0 1 0 0,1 0-1 0 0,-1-1 1 0 0,0 1-1 0 0,0-1 0 0 0,0 1 1 0 0,-1-1-1 0 0,0 1 1 0 0,-7 9-41 0 0,1-2 5 0 0,1 1 0 0 0,1 0 0 0 0,-3 5 36 0 0,3-5-36 0 0,-1 0 1 0 0,0-1-1 0 0,-1 0 0 0 0,0 0 0 0 0,-1-1 1 0 0,-4 4 35 0 0,-28 27-77 0 0,37-34 74 0 0,-7 7 0 0 0,1 1 0 0 0,0 0 0 0 0,1 1 0 0 0,0 0 0 0 0,1 1 0 0 0,1 0 0 0 0,-2 5 3 0 0,10-20-65 0 0,0 0 53 0 0,0-1 0 0 0,0 0 1 0 0,1 1-1 0 0,-1-1 0 0 0,0 0 0 0 0,1 0 1 0 0,-1 1-1 0 0,1-1 0 0 0,-1 0 0 0 0,0 0 1 0 0,1 0-1 0 0,-1 1 0 0 0,1-1 0 0 0,-1 0 0 0 0,0 0 1 0 0,1 0-1 0 0,-1 0 0 0 0,1 0 0 0 0,-1 0 1 0 0,1 0-1 0 0,-1 0 0 0 0,1 0 0 0 0,-1 0 0 0 0,1 0 12 0 0,173-122-1149 0 0,-155 110 1108 0 0,-3 1 6 0 0,1 0 0 0 0,0 1 0 0 0,1 1 0 0 0,0 1 0 0 0,0 0 0 0 0,2 1 35 0 0,-13 5 9 0 0,1 1 1 0 0,-1-1-1 0 0,0 1 0 0 0,1 1 0 0 0,-1-1 0 0 0,1 1 0 0 0,-1 1 0 0 0,1-1 0 0 0,-1 1 0 0 0,1 1-9 0 0,-5-2 43 0 0,0 1-1 0 0,-1 0 1 0 0,1 0-1 0 0,0 0 1 0 0,-1 0 0 0 0,1 1-1 0 0,-1-1 1 0 0,1 1 0 0 0,-1 0-1 0 0,0-1 1 0 0,1 1-1 0 0,-1 0 1 0 0,0 0 0 0 0,0 1-1 0 0,-1-1 1 0 0,1 0 0 0 0,0 1-1 0 0,-1-1 1 0 0,0 1-1 0 0,1-1 1 0 0,-1 1 0 0 0,0-1-1 0 0,0 1 1 0 0,0 0-1 0 0,-1 0 1 0 0,1 0 0 0 0,-1 0-43 0 0,4 29 1032 0 0,-4-25-957 0 0,1 0-1 0 0,0 0 1 0 0,0 0-1 0 0,1 0 1 0 0,-1 0-1 0 0,1 0 0 0 0,1-1 1 0 0,0 1-1 0 0,0 1-74 0 0,-2-7 64 0 0,-1-1 0 0 0,8 0-969 0 0,1-3-198 0 0</inkml:trace>
  <inkml:trace contextRef="#ctx0" brushRef="#br0" timeOffset="-24740.771">8160 10133 14944 0 0,'0'0'328'0'0,"0"0"72"0"0,0 0 16 0 0,0 0-1 0 0,0 0-335 0 0,0 0-80 0 0,5 12 0 0 0,0-5 0 0 0,-2 9 160 0 0,-3-1 8 0 0,5 4 8 0 0,-5 0 0 0 0,5 0-16 0 0,-5 5-8 0 0,0 6 0 0 0,0-3-4855 0 0,0 3-977 0 0</inkml:trace>
  <inkml:trace contextRef="#ctx0" brushRef="#br0" timeOffset="-23521.66">8859 10332 17191 0 0,'0'0'388'0'0,"0"0"52"0"0,0 0 31 0 0,0 0-51 0 0,0 0-192 0 0,1 3 215 0 0,19 88 1861 0 0,11 76-1646 0 0,-24-127-567 0 0,0-4 228 0 0,-1 1-1 0 0,-2 15-318 0 0,-2 156-144 0 0,-15-10 256 0 0,-26 119-112 0 0,34-269 7 0 0,1 2-7 0 0,1-11 65 0 0,4-1 61 0 0,-1-35-118 0 0,0 0 1 0 0,1 0-1 0 0,-1 0 0 0 0,1 0 0 0 0,0-1 0 0 0,0 1 1 0 0,0 0-1 0 0,0-1 0 0 0,0 1 0 0 0,1 0 0 0 0,0 1-8 0 0,-1-4-1 0 0,-1 0 0 0 0,1 1 0 0 0,-1-1 0 0 0,1 0 0 0 0,-1 1 0 0 0,1-1 0 0 0,0 0 0 0 0,-1 0-1 0 0,1 1 1 0 0,-1-1 0 0 0,1 0 0 0 0,0 0 0 0 0,-1 0 0 0 0,1 0 0 0 0,-1 0 0 0 0,1 0 0 0 0,0 0 0 0 0,-1 0-1 0 0,1 0 1 0 0,-1 0 0 0 0,1 0 0 0 0,0 0 0 0 0,-1 0 0 0 0,1-1 0 0 0,-1 1 0 0 0,1 0 0 0 0,-1 0 0 0 0,1-1 0 0 0,-1 1-1 0 0,1 0 1 0 0,-1-1 0 0 0,1 1 0 0 0,-1-1 0 0 0,1 1 0 0 0,-1-1 1 0 0,19-18-128 0 0,26-42-2019 0 0,2-11 2147 0 0,-36 55-860 0 0,6-10-447 0 0</inkml:trace>
  <inkml:trace contextRef="#ctx0" brushRef="#br0" timeOffset="-23171.415">9815 9942 14280 0 0,'-2'1'76'0'0,"1"0"1"0"0,0 0 0 0 0,0 0 0 0 0,0 0 0 0 0,0 1 0 0 0,0-1 0 0 0,0 0 0 0 0,0 0-1 0 0,0 1 1 0 0,0-1 0 0 0,0 1 0 0 0,1-1 0 0 0,-1 1 0 0 0,1-1 0 0 0,-1 1 0 0 0,1-1-1 0 0,0 1 1 0 0,-1-1 0 0 0,1 1 0 0 0,0-1 0 0 0,0 1-77 0 0,-1 40 143 0 0,2-26 835 0 0,-2 4 217 0 0,-1-1 0 0 0,-1 1 0 0 0,-1 0-1 0 0,-3 5-1194 0 0,2 1 108 0 0,-5 22-196 0 0,3-15-2161 0 0,0-1 1 0 0,-10 23 2248 0 0,-3-8-2112 0 0,-1-8-21 0 0</inkml:trace>
  <inkml:trace contextRef="#ctx0" brushRef="#br0" timeOffset="-22834.549">9216 10581 16416 0 0,'0'0'373'0'0,"0"0"55"0"0,0 0 20 0 0,1 1-54 0 0,11 22 90 0 0,0 1-1 0 0,0 3-483 0 0,-1 0 1397 0 0,11 17-1397 0 0,8 18 252 0 0,-1-18-3816 0 0,-24-38 2317 0 0</inkml:trace>
  <inkml:trace contextRef="#ctx0" brushRef="#br0" timeOffset="-22833.549">9496 10466 3680 0 0,'0'0'284'0'0,"2"0"-187"0"0,0-1 127 0 0,0 1 1 0 0,0-1-1 0 0,0 0 0 0 0,0-1 0 0 0,0 1 0 0 0,0 0 0 0 0,0 0 0 0 0,-1-1 1 0 0,1 1-1 0 0,0-1 0 0 0,-1 0 0 0 0,2-1-224 0 0,10-9 3795 0 0,-8 9-1934 0 0,23-16 4260 0 0,-19 13-5255 0 0,0 0 0 0 0,1 1 0 0 0,5-2-866 0 0,35-13 1180 0 0,0 3 1 0 0,2 1-1 0 0,-1 3 0 0 0,49-5-1180 0 0,-78 14 99 0 0,10 0 202 0 0,22 0-301 0 0,-44 4 26 0 0,0 0 0 0 0,0 1 0 0 0,0 0 0 0 0,0 0 0 0 0,-1 1 0 0 0,1 0 0 0 0,5 3-26 0 0,-12-4 5 0 0,0 1 0 0 0,0-1 1 0 0,0 1-1 0 0,-1 0 1 0 0,1 0-1 0 0,-1 0 1 0 0,1 0-1 0 0,-1 0 0 0 0,0 0 1 0 0,1 1-1 0 0,-1-1 1 0 0,-1 1-1 0 0,1 0 1 0 0,0-1-1 0 0,-1 1 0 0 0,1 0 1 0 0,-1 0-1 0 0,0 0 1 0 0,0 0-1 0 0,0 0 1 0 0,0 0-1 0 0,-1 0 1 0 0,1 1-1 0 0,-1-1 0 0 0,0 0 1 0 0,0 3-6 0 0,1 3 16 0 0,-2 1-1 0 0,1 0 1 0 0,-1-1 0 0 0,-1 1-1 0 0,0-1 1 0 0,0 0 0 0 0,-1 1-1 0 0,-2 3-15 0 0,-10 21-589 0 0,-1 0-1 0 0,-2-2 1 0 0,-2 1-1 0 0,-1-2 1 0 0,-1-1-1 0 0,-1-1 1 0 0,-4 1 589 0 0,0 1-1658 0 0</inkml:trace>
  <inkml:trace contextRef="#ctx0" brushRef="#br0" timeOffset="-22488.687">9458 10711 10592 0 0,'0'0'818'0'0,"0"0"-342"0"0,0 0 542 0 0,1-1 292 0 0,4-4-492 0 0,1-1 0 0 0,-1 1 0 0 0,1 1-1 0 0,0-1 1 0 0,0 1 0 0 0,0 0 0 0 0,1 0 0 0 0,1 0-818 0 0,87-38 3352 0 0,-56 23-2666 0 0,1 3 0 0 0,10-2-686 0 0,-7 2 225 0 0,51-22-41 0 0,-36 11-1145 0 0,-82 46-7362 0 0,8-8 1157 0 0</inkml:trace>
  <inkml:trace contextRef="#ctx0" brushRef="#br0" timeOffset="-21532.245">9393 10934 13360 0 0,'-3'56'1626'0'0,"3"-56"-1551"0"0,0 0 1 0 0,0 0-1 0 0,0 1 0 0 0,0-1 0 0 0,0 0 1 0 0,0 0-1 0 0,0 0 0 0 0,0 0 0 0 0,1 1 0 0 0,-1-1 1 0 0,0 0-1 0 0,0 0 0 0 0,0 0 0 0 0,0 0 1 0 0,1 1-1 0 0,-1-1 0 0 0,0 0 0 0 0,0 0 0 0 0,0 0 1 0 0,1 0-1 0 0,-1 0 0 0 0,0 0 0 0 0,0 0 1 0 0,0 0-1 0 0,1 1 0 0 0,-1-1 0 0 0,0 0 0 0 0,0 0 1 0 0,1 0-1 0 0,-1 0 0 0 0,0 0 0 0 0,0 0 1 0 0,0 0-1 0 0,1 0 0 0 0,-1-1 0 0 0,0 1-75 0 0,11-1 2298 0 0,-8 1-1192 0 0,0 0-933 0 0,-1 0 0 0 0,0 1 0 0 0,0-1 0 0 0,0 1 0 0 0,1 0 0 0 0,-1 0 0 0 0,0 0 0 0 0,0 0 0 0 0,0 0 0 0 0,0 0-1 0 0,0 1 1 0 0,-1-1 0 0 0,1 0 0 0 0,0 1 0 0 0,-1 0 0 0 0,2 0-173 0 0,6 6 350 0 0,-6-4-286 0 0,0 0-1 0 0,0-1 1 0 0,0 1 0 0 0,0 1-1 0 0,-1-1 1 0 0,1 0 0 0 0,-1 0-1 0 0,0 2-63 0 0,11 18 94 0 0,-12-23-90 0 0,-1 0 1 0 0,1 0 0 0 0,-1 0-1 0 0,1 0 1 0 0,-1 0-1 0 0,1 0 1 0 0,-1 0 0 0 0,0 0-1 0 0,0 1 1 0 0,1-1-1 0 0,-1 1-4 0 0,0 0 6 0 0,0 1-1 0 0,1-1 0 0 0,-1 1 1 0 0,1-1-1 0 0,0 0 0 0 0,0 1 1 0 0,0-1-1 0 0,0 0 1 0 0,0 0-1 0 0,1 2-5 0 0,0 5-38 0 0,-3-8-2639 0 0,8-25 2417 0 0,1 1 0 0 0,1 1 0 0 0,1 0 0 0 0,1 0 0 0 0,4-4 260 0 0,-7 12 79 0 0,2 0 0 0 0,3-4-79 0 0,8-12 278 0 0,-17 26-163 0 0,0 1 0 0 0,0-1 0 0 0,0 1-1 0 0,0 0 1 0 0,0 0 0 0 0,1 0 0 0 0,-1 0-1 0 0,1 1 1 0 0,0 0 0 0 0,0 0 0 0 0,0 0-1 0 0,0 1 1 0 0,0-1 0 0 0,5 0-115 0 0,-7 2 31 0 0,0 0 1 0 0,0 0-1 0 0,1 0 1 0 0,-1 1-1 0 0,0-1 1 0 0,0 1-1 0 0,0-1 1 0 0,-1 1-1 0 0,1 0 1 0 0,0 0-1 0 0,0 0 1 0 0,0 1-1 0 0,-1-1 1 0 0,1 1-1 0 0,0-1 1 0 0,-1 1-1 0 0,0 0 1 0 0,1 0-1 0 0,-1 0 1 0 0,0 0-1 0 0,0 1 1 0 0,0-1-1 0 0,0 1-31 0 0,2 2 25 0 0,-1-1 0 0 0,0 1 0 0 0,0 0 0 0 0,0 0-1 0 0,-1 0 1 0 0,1 1 0 0 0,-1-1 0 0 0,-1 1 0 0 0,1-1 0 0 0,-1 1 0 0 0,0-1 0 0 0,0 2-25 0 0,0 2 27 0 0,0 0-1 0 0,-1 0 1 0 0,0 1 0 0 0,-1-1 0 0 0,0 0 0 0 0,0 0 0 0 0,-1 0 0 0 0,0 0 0 0 0,-1 0 0 0 0,-1 3-27 0 0,-12 30 55 0 0,9-21-106 0 0,-1 0 0 0 0,-1 0 1 0 0,-1-1-1 0 0,0-1 0 0 0,-2 0 1 0 0,-1 2 50 0 0,11-19-92 0 0,0 0 0 0 0,0 0 1 0 0,1 0-1 0 0,-1 0 0 0 0,-1 0 1 0 0,1 0-1 0 0,0-1 0 0 0,0 1 1 0 0,-1-1-1 0 0,1 0 0 0 0,0 1 1 0 0,-1-1-1 0 0,1 0 0 0 0,-1 0 1 0 0,0-1-1 0 0,1 1 0 0 0,-1 0 1 0 0,0-1-1 0 0,1 0 0 0 0,-1 0 1 0 0,0 0-1 0 0,0 0 0 0 0,1 0 1 0 0,-1 0-1 0 0,-2-1 92 0 0,1 0-286 0 0,0 0-1 0 0,0-1 1 0 0,0 1-1 0 0,1-1 1 0 0,-1 1-1 0 0,0-1 1 0 0,1-1 0 0 0,-1 1-1 0 0,1 0 1 0 0,0-1-1 0 0,0 0 1 0 0,0 1-1 0 0,0-1 1 0 0,0-1 0 0 0,1 1-1 0 0,-2-2 287 0 0,-9-12-872 0 0,-7-12 961 0 0,20 28-19 0 0,0 0 0 0 0,0 0 0 0 0,0 1 0 0 0,1-1 0 0 0,-1 0 0 0 0,0 1 0 0 0,0-1 0 0 0,0 0 0 0 0,1 1 0 0 0,-1-1 0 0 0,0 0 0 0 0,1 1 0 0 0,-1-1 0 0 0,0 0 0 0 0,1 1 0 0 0,-1-1 0 0 0,1 1 0 0 0,-1-1 0 0 0,1 1 0 0 0,-1-1 0 0 0,1 1-1 0 0,0-1 1 0 0,-1 1 0 0 0,1-1 0 0 0,-1 1 0 0 0,1 0 0 0 0,0 0 0 0 0,0-1-70 0 0,18-9 1620 0 0,-8 5-1105 0 0,-1 0 0 0 0,0 0 0 0 0,1-1-515 0 0,20-11 420 0 0,-24 14-356 0 0,0 0 0 0 0,-1 0-1 0 0,1-1 1 0 0,-1 0 0 0 0,1 0-1 0 0,-1-1 1 0 0,0 0 0 0 0,2-2-64 0 0,17-14 96 0 0,-21 17-77 0 0,1 1-1 0 0,-1-1 1 0 0,0 1-1 0 0,0-1 1 0 0,2-3-19 0 0,2-3 11 0 0,-6 9-50 0 0,-1-1 0 0 0,1 0 0 0 0,0 0 0 0 0,-1 0 0 0 0,0-1 0 0 0,1 1 0 0 0,-1-1 39 0 0,0 2-22 0 0,-1 0 1 0 0,0 0 0 0 0,0 0 0 0 0,0-1 0 0 0,1 1 0 0 0,-1 0 0 0 0,0 0-1 0 0,-1 0 1 0 0,1 0 0 0 0,0 0 0 0 0,0 0 0 0 0,0 0 0 0 0,0 0-1 0 0,-1 0 1 0 0,1 0 0 0 0,-1 0 0 0 0,1 0 0 0 0,-1 0 0 0 0,1 1-1 0 0,-1-1 1 0 0,0-1 21 0 0,-10-10-732 0 0,9 11 571 0 0,1 0 0 0 0,-1 0 0 0 0,1 0 0 0 0,0-1 0 0 0,0 1 1 0 0,-1-1-1 0 0,1 1 0 0 0,0-1 0 0 0,0 1 0 0 0,0-2 161 0 0,-1-1-379 0 0,0 0 0 0 0,-1 1-1 0 0,1-1 1 0 0,-1 0 0 0 0,0 1 0 0 0,0 0 0 0 0,0 0 0 0 0,0 0-1 0 0,0 0 1 0 0,-1 0 0 0 0,0 1 0 0 0,0-1 379 0 0,-18-14-1524 0 0,-3-2 367 0 0,21 16 1114 0 0,0 1 0 0 0,0-1 1 0 0,0 0-1 0 0,0-1 0 0 0,1 1 0 0 0,-1-1 1 0 0,1 1-1 0 0,-2-3 43 0 0,2 2 7607 0 0,3 9-6116 0 0,3 9-1652 0 0,0-4 353 0 0,-2 0 0 0 0,1 1 0 0 0,-1-1 0 0 0,-1 1 0 0 0,0-1 1 0 0,0 1-1 0 0,-1-1-192 0 0,0 17 171 0 0,-1 39 128 0 0,-9 44-299 0 0,-1-25 27 0 0,4-31-3 0 0,2-1-1 0 0,2 23-23 0 0,2-50 11 0 0,2-22-2 0 0,-1 0 0 0 0,0 0 1 0 0,1-1-1 0 0,0 1 0 0 0,0 0 0 0 0,0 0 0 0 0,1 0 0 0 0,-1 0 1 0 0,1 0-1 0 0,0 0 0 0 0,0-1 0 0 0,0 1 0 0 0,0 0 0 0 0,1-1 0 0 0,-1 1 1 0 0,1-1-10 0 0,-1-2 180 0 0,-1-1 10 0 0,1 2-92 0 0,25 16-1666 0 0,-15-12 1270 0 0,-5 0 282 0 0,-2-3 17 0 0,-3-2 0 0 0,0 0 0 0 0,0-1 1 0 0,0 1-1 0 0,-1 0 1 0 0,1-1-1 0 0,0 1 0 0 0,0 0 1 0 0,0 0-1 0 0,-1 0 1 0 0,1 0-1 0 0,0 0 0 0 0,-1 0 1 0 0,1 0-1 0 0,-1 0 1 0 0,1 0-1 0 0,-1 0 0 0 0,1 1-1 0 0,-1 0 35 0 0,1 1 0 0 0,0-1 0 0 0,-1 1 0 0 0,1-1 1 0 0,-1 1-1 0 0,0-1 0 0 0,0 1 0 0 0,0-1 0 0 0,0 1 0 0 0,0-1 0 0 0,0 1 0 0 0,-1-1 0 0 0,1 0 0 0 0,-1 1 0 0 0,0-1 0 0 0,0 1 0 0 0,0 0-35 0 0,-2 3-107 0 0,0 1 0 0 0,0-1 0 0 0,-1 0-1 0 0,0 0 1 0 0,-3 5 107 0 0,-7 7 180 0 0,8-9-46 0 0,-2 0 1 0 0,1 0-1 0 0,-1-1 1 0 0,0 1-1 0 0,-5 2-134 0 0,7-6 9 0 0,0 1 0 0 0,0-1 0 0 0,1 1 0 0 0,-1 2-9 0 0,1-3 9 0 0,0 1 0 0 0,0-1 0 0 0,0 0 0 0 0,-3 2-9 0 0,-27 30-18 0 0,32-36-277 0 0,4-2 75 0 0,4-6-58 0 0,12-16-40 0 0,-13 18 199 0 0,2-3 28 0 0,1 1-1 0 0,0 0 1 0 0,1 0-1 0 0,0 0 1 0 0,0 1-1 0 0,5-3 92 0 0,17-8-240 0 0,9-5 240 0 0,5-1-55 0 0,-20 9 51 0 0,1 2 0 0 0,0 0 0 0 0,0 2 0 0 0,1 1 0 0 0,1 1 0 0 0,-1 1 0 0 0,1 1 0 0 0,17-1 4 0 0,-36 7 83 0 0,0 0-1 0 0,-1 1 1 0 0,1-1-1 0 0,-1 1 1 0 0,0 1-1 0 0,1-1 1 0 0,-1 1-1 0 0,0 1 1 0 0,0-1-1 0 0,0 1 1 0 0,0 1-1 0 0,5 2-82 0 0,-2 0 275 0 0,0 1 0 0 0,-1 0 1 0 0,1 0-1 0 0,-1 1 0 0 0,-1 0 0 0 0,0 1 0 0 0,5 6-275 0 0,-3-1 328 0 0,-1 0 1 0 0,-1 1-1 0 0,0 0 0 0 0,-1 1 0 0 0,3 9-328 0 0,8 18 513 0 0,-13-31-730 0 0,0 1 0 0 0,-1 0 0 0 0,-1 0 0 0 0,0 0 0 0 0,0 0 0 0 0,-2 1 217 0 0,0 1-1396 0 0</inkml:trace>
  <inkml:trace contextRef="#ctx0" brushRef="#br0" timeOffset="-24405.729">7868 10980 15232 0 0,'0'-1'56'0'0,"0"1"0"0"0,0-1 1 0 0,0 0-1 0 0,1 0 0 0 0,-1 0 1 0 0,0 0-1 0 0,1 0 0 0 0,-1 1 1 0 0,1-1-1 0 0,-1 0 1 0 0,1 0-1 0 0,-1 0 0 0 0,1 1 1 0 0,-1-1-1 0 0,1 0 0 0 0,0 1 1 0 0,-1-1-1 0 0,1 1 0 0 0,0-1 1 0 0,0 1-1 0 0,0-1 0 0 0,-1 1 1 0 0,1-1-1 0 0,0 1 1 0 0,0 0-1 0 0,0-1 0 0 0,0 1 1 0 0,0 0-1 0 0,-1 0 0 0 0,1 0 1 0 0,0 0-1 0 0,1 0-56 0 0,6-1 32 0 0,0 0 0 0 0,1 0-1 0 0,5 1-31 0 0,3 0 783 0 0,-11-1-565 0 0,1-1 0 0 0,-1 1 0 0 0,0-1 0 0 0,1-1 0 0 0,-1 1 0 0 0,3-3-218 0 0,22-8 497 0 0,-11 8-124 0 0,-10 3-254 0 0,0-1-1 0 0,0 0 1 0 0,0-1 0 0 0,3-2-119 0 0,-7 3 33 0 0,-5 2-21 0 0,1 0 1 0 0,0 1-1 0 0,-1-1 1 0 0,1 0 0 0 0,0 1-1 0 0,0-1 1 0 0,-1 1-1 0 0,1 0 1 0 0,0 0-1 0 0,0-1 1 0 0,0 1 0 0 0,0 0-1 0 0,-1 1 1 0 0,1-1-1 0 0,0 0-12 0 0,-2 3 91 0 0,0 5-63 0 0,-1-1-1 0 0,0 1 1 0 0,0 0 0 0 0,-1-1 0 0 0,0 1-1 0 0,0-1 1 0 0,-1 0 0 0 0,0 0-1 0 0,-2 4-27 0 0,-11 21 0 0 0,-1-1 0 0 0,-2-1 0 0 0,-21 27 0 0 0,2-2-129 0 0,-9 19 129 0 0,38-59-19 0 0,6-10 15 0 0,1-1 0 0 0,-1 1 0 0 0,1 0 0 0 0,0 0 0 0 0,0 0 0 0 0,0 2 4 0 0,1-5-48 0 0,2 1-26 0 0,0-2 68 0 0,-1 0-1 0 0,1 0 1 0 0,-1-1 0 0 0,1 1-1 0 0,0 0 1 0 0,-1 0 0 0 0,1 0-1 0 0,0-1 1 0 0,0 1 0 0 0,-1 0 0 0 0,1-1-1 0 0,0 1 1 0 0,0-1 0 0 0,0 1-1 0 0,0-1 1 0 0,0 1 0 0 0,0-1-1 0 0,1 1 7 0 0,3-1-1 0 0,-1 1 0 0 0,1-1-1 0 0,0 0 1 0 0,0-1-1 0 0,0 1 1 0 0,0-1-1 0 0,0 0 1 0 0,0 0 0 0 0,0 0-1 0 0,0-1 1 0 0,1 0 1 0 0,20-5-1 0 0,14 0 191 0 0,-1-1 0 0 0,18-7-190 0 0,-2-8-22 0 0,-53 22-472 0 0</inkml:trace>
  <inkml:trace contextRef="#ctx0" brushRef="#br0" timeOffset="-24016.698">7984 11057 10136 0 0,'0'0'777'0'0,"1"1"-384"0"0,2 1-115 0 0,-1-1-1 0 0,0 1 0 0 0,1 0 0 0 0,-1 1 1 0 0,0-1-1 0 0,0 0 0 0 0,1 3-277 0 0,0-1 332 0 0,-1 0-1 0 0,0 1 1 0 0,0-1-1 0 0,0 1 1 0 0,0 0 0 0 0,-1 0-1 0 0,1 1-331 0 0,1 7 465 0 0,-2 0 0 0 0,1 1 0 0 0,-1-1-1 0 0,-1 5-464 0 0,-2 21 31 0 0,-1 0-1 0 0,-2 0 1 0 0,-2 0-1 0 0,-2-1 1 0 0,-1 0-1 0 0,-5 9-30 0 0,7-22 56 0 0,-1-2 0 0 0,-2 1 0 0 0,0-1-1 0 0,-1-1 1 0 0,-1 0 0 0 0,-1-1 0 0 0,-3 3-56 0 0,5-10-51 0 0,4-3 6 0 0,-1 0 0 0 0,0 0 0 0 0,-1-1 0 0 0,0-1 0 0 0,-1 1-1 0 0,-11 7 46 0 0,12-10 267 0 0,12-8 650 0 0,19-9-27 0 0,-3 2-543 0 0,0 1-1 0 0,1 0 1 0 0,0 2 0 0 0,0 0 0 0 0,0 1 0 0 0,0 1 0 0 0,10-1-347 0 0,97-18 1014 0 0,-66 10-306 0 0,42-3-708 0 0,-42 12 147 0 0,-51 3-94 0 0,-1 2 11 0 0,-7-1-36 0 0,-1 6-1044 0 0,-5 1-5033 0 0,1-4-1321 0 0</inkml:trace>
  <inkml:trace contextRef="#ctx0" brushRef="#br0" timeOffset="-14397.41">7790 12569 11520 0 0,'0'0'528'0'0,"0"0"-16"0"0,14 1 1817 0 0,-8 2-1864 0 0,0 0-71 0 0,0 0 0 0 0,1 1 0 0 0,-2 0-1 0 0,3 1-393 0 0,-7-4 21 0 0,1 1 0 0 0,0-1-1 0 0,0 1 1 0 0,-1 0 0 0 0,1-1-1 0 0,-1 1 1 0 0,0 0 0 0 0,1 0-1 0 0,-1 0 1 0 0,0 0 0 0 0,0 0-1 0 0,0 1 1 0 0,-1-1 0 0 0,1 0-1 0 0,0 2-20 0 0,4 31-1231 0 0,-1-13-193 0 0</inkml:trace>
  <inkml:trace contextRef="#ctx0" brushRef="#br0" timeOffset="-14047.685">7751 13155 10136 0 0,'0'0'777'0'0,"0"0"-372"0"0,0 0 313 0 0,1 2 186 0 0,11 25 1098 0 0,-12-26-1920 0 0,1 0 0 0 0,-1 0 1 0 0,1 0-1 0 0,0 0 0 0 0,0 0 1 0 0,-1 0-1 0 0,1 0 1 0 0,0 0-1 0 0,0 0 0 0 0,0 0 1 0 0,0 0-1 0 0,0 0 0 0 0,0-1 1 0 0,0 1-1 0 0,1 0 1 0 0,-1-1-1 0 0,0 1 0 0 0,0-1 1 0 0,0 1-1 0 0,1-1 0 0 0,-1 0-82 0 0,2 0 145 0 0,1 1-1 0 0,-1-1 0 0 0,0 0 1 0 0,0 1-1 0 0,0-1 0 0 0,0 1 0 0 0,1 0 1 0 0,-1 0-1 0 0,0 0 0 0 0,0 1 0 0 0,-1-1 1 0 0,1 1-1 0 0,0 0 0 0 0,0-1 0 0 0,-1 1 1 0 0,1 0-1 0 0,-1 1 0 0 0,0-1 0 0 0,1 0 1 0 0,-1 1-1 0 0,0-1 0 0 0,-1 1 1 0 0,1 0-1 0 0,0 0-144 0 0,2 5 46 0 0,0 0 1 0 0,-1 0-1 0 0,0 0 1 0 0,-1 1-1 0 0,0-1 1 0 0,0 1 0 0 0,-1-1-1 0 0,1 7-46 0 0,-1 5 54 0 0,-1 0 0 0 0,0 0-1 0 0,-2 0 1 0 0,-1 3-54 0 0,-15 80 138 0 0,10-65-99 0 0,-7 17 17 0 0,11-41-41 0 0,-1 1 1 0 0,2 0-1 0 0,0 0 0 0 0,0 5-15 0 0,3-1 0 0 0,0-18 0 0 0,0-1 0 0 0,0 0 0 0 0,0 0 0 0 0,0 0 0 0 0,1 0 0 0 0,-1 1 0 0 0,0-1 0 0 0,0 0 0 0 0,0 0 0 0 0,0 0 0 0 0,0 1 0 0 0,0-1 0 0 0,0 0 0 0 0,0 0 0 0 0,0 0 0 0 0,0 0 0 0 0,0 1 0 0 0,1-1 0 0 0,-1 0 0 0 0,0 0 0 0 0,0 0 0 0 0,0 0 0 0 0,0 0 0 0 0,0 0 0 0 0,1 1 0 0 0,-1-1 0 0 0,0 0 0 0 0,0 0 0 0 0,0 0 0 0 0,0 0 0 0 0,1 0 0 0 0,-1 0 0 0 0,0 0 0 0 0,0 0 0 0 0,0 0 0 0 0,1 0 0 0 0,-1 0 0 0 0,0 0 0 0 0,0 0 0 0 0,0 0 0 0 0,1 0 0 0 0,-1 0 0 0 0,0 0 0 0 0,0 0 0 0 0,0 0 0 0 0,0 0 0 0 0,1 0 0 0 0,-1 0 0 0 0,0 0 0 0 0,0-1 0 0 0,0 1 0 0 0,0 0 0 0 0,1 0 0 0 0,8-7 0 0 0,-8 6 0 0 0,8-5-11 0 0,-7 4-14 0 0,1 1 1 0 0,0-1-1 0 0,-1 0 1 0 0,0 0 0 0 0,1 0-1 0 0,-1 0 1 0 0,1-2 24 0 0,4-4-215 0 0,0 0 1 0 0,1 1-1 0 0,0-1 1 0 0,2 1 214 0 0,-1-1-1107 0 0,1-1 1 0 0,-1 1-1 0 0,0-2 1107 0 0,9-12-6159 0 0</inkml:trace>
  <inkml:trace contextRef="#ctx0" brushRef="#br0" timeOffset="-13499.756">8282 12604 10592 0 0,'-7'-7'1700'0'0,"9"1"3039"0"0,7 2-304 0 0,-1 3-5226 0 0,3 0 1180 0 0,-1 0 1 0 0,1 1-1 0 0,-1 0 0 0 0,1 1 0 0 0,0 1 0 0 0,-1-1 0 0 0,1 2-389 0 0,7 0 126 0 0,-17-3-125 0 0,0 0 1 0 0,1 0 0 0 0,-1 0 0 0 0,0 1-1 0 0,0-1 1 0 0,0 0 0 0 0,0 1 0 0 0,0-1 0 0 0,1 1-1 0 0,-1-1 1 0 0,0 1 0 0 0,0 0 0 0 0,0-1-1 0 0,0 1 1 0 0,-1 0 0 0 0,1 0 0 0 0,0 0-1 0 0,0 0 1 0 0,0 0 0 0 0,-1-1 0 0 0,1 1 0 0 0,0 1-1 0 0,-1-1-1 0 0,1 1 5 0 0,-1-1 0 0 0,1 1 0 0 0,-1 0 0 0 0,0 0 0 0 0,1 0 0 0 0,-1-1 0 0 0,0 1 0 0 0,0 0-1 0 0,-1 0 1 0 0,1 0 0 0 0,0-1 0 0 0,-1 1 0 0 0,1 0 0 0 0,-1 0-5 0 0,-1 5 13 0 0,-1 0 1 0 0,0-1-1 0 0,0 1 0 0 0,0-1 1 0 0,-1 1-1 0 0,0-1 0 0 0,-2 1-13 0 0,-33 39-568 0 0,-43 37 568 0 0,24-25-220 0 0,24-21-103 0 0,-3 8 323 0 0,8-9-53 0 0,22-29-9 0 0,7-7 56 0 0,1 1 0 0 0,-1-1 0 0 0,0 0 0 0 0,0 1 0 0 0,1-1-1 0 0,-1 0 1 0 0,0 0 0 0 0,1 1 0 0 0,-1-1 0 0 0,0 0 0 0 0,1 0 0 0 0,-1 0 0 0 0,0 0 0 0 0,1 1 0 0 0,-1-1 0 0 0,0 0 0 0 0,1 0 0 0 0,-1 0 0 0 0,1 0 0 0 0,-1 0 0 0 0,0 0 0 0 0,1 0 0 0 0,-1 0 6 0 0,8 0-14 0 0,0-1 0 0 0,0 1 1 0 0,0-2-1 0 0,0 1 0 0 0,-1-1 0 0 0,1 0 0 0 0,-1-1 0 0 0,1 0 1 0 0,-1 0-1 0 0,1-1 14 0 0,39-13-1 0 0,60-13 1 0 0,-101 29 4 0 0,-4 0 1 0 0,0 1-1 0 0,0-1 1 0 0,0 1-1 0 0,0-1 0 0 0,1 1 1 0 0,-1 0-1 0 0,0 0 1 0 0,0 0-1 0 0,1 0 0 0 0,-1 0 1 0 0,0 0-1 0 0,0 1 1 0 0,1-1-1 0 0,-1 1 1 0 0,0 0-1 0 0,0 0-4 0 0,-1-1 3 0 0,-1 1 0 0 0,0-1-1 0 0,0 0 1 0 0,1 1 0 0 0,-1 0 0 0 0,0-1-1 0 0,0 1 1 0 0,0-1 0 0 0,0 1 0 0 0,0-1 0 0 0,1 1-1 0 0,-1-1 1 0 0,0 1 0 0 0,0-1 0 0 0,0 1 0 0 0,-1 0-1 0 0,1-1 1 0 0,0 1 0 0 0,0-1 0 0 0,0 1-3 0 0,0 0 8 0 0,-1 6 7 0 0,0 1 0 0 0,0-1 0 0 0,0 0 0 0 0,-1 1 0 0 0,0-1 1 0 0,-1 0-1 0 0,0 0 0 0 0,0-1 0 0 0,0 1 0 0 0,-1 0 0 0 0,0-1-15 0 0,-11 18 26 0 0,-2 0 0 0 0,-5 3-26 0 0,18-21-2 0 0,-86 104 55 0 0,67-85-53 0 0,-1-1 0 0 0,0 0 0 0 0,-2-2 0 0 0,-1-1 0 0 0,-2 0 0 0 0,17-12 0 0 0,2-1-18 0 0,7-5 11 0 0,1-1-1 0 0,-1 0 0 0 0,1 0 1 0 0,-1 0-1 0 0,0-1 0 0 0,-1 2 8 0 0,3-3 2 0 0,0 0 1 0 0,1 0-1 0 0,-1 1 0 0 0,0-1 0 0 0,1 0 0 0 0,-1 1 0 0 0,1-1 1 0 0,-1 0-1 0 0,0 1 0 0 0,1-1 0 0 0,-1 1 0 0 0,1-1 0 0 0,-1 1 1 0 0,1-1-1 0 0,0 1 0 0 0,-1-1 0 0 0,1 1 0 0 0,-1 0-2 0 0,2 2 141 0 0,-1-2 90 0 0,3 0 22 0 0,1 0-234 0 0,0-1-1 0 0,0 1 0 0 0,0-1 0 0 0,0 0 1 0 0,0 0-1 0 0,0 0 0 0 0,1-1 1 0 0,-1 1-1 0 0,0-1 0 0 0,0 0 0 0 0,0 0 1 0 0,0-1-1 0 0,-1 1 0 0 0,4-2-18 0 0,104-40-513 0 0,115-49 834 0 0,-188 75-189 0 0,-25 11-50 0 0,0 0 1 0 0,0 1-1 0 0,13-3-82 0 0,-8 3 53 0 0,-5 3-3 0 0,-1-1-1 0 0,1-1 1 0 0,-1 0 0 0 0,0-1-1 0 0,0 0 1 0 0,3-2-50 0 0,-11 4 18 0 0,0 0 12 0 0,1 0 0 0 0,0 0 0 0 0,0 1 0 0 0,0-1 0 0 0,0 1 0 0 0,0 0 0 0 0,0 1 0 0 0,0-1 0 0 0,1 1 0 0 0,1 0-30 0 0,-5-4-174 0 0,-3 3-84 0 0,-5 5 194 0 0,2 0-370 0 0,0-1-1 0 0,0 0 0 0 0,0 0 0 0 0,0 0 0 0 0,-1-1 1 0 0,1 1-1 0 0,0-1 0 0 0,-1 0 0 0 0,1 0 0 0 0,-3 0 435 0 0,-9-1-7163 0 0</inkml:trace>
  <inkml:trace contextRef="#ctx0" brushRef="#br0" timeOffset="-13151.785">8224 12765 10592 0 0,'-2'-4'173'0'0,"1"0"0"0"0,-1 0 0 0 0,1-1 0 0 0,-1 1 0 0 0,1 0 0 0 0,1-1 0 0 0,-1 1 0 0 0,1-3-173 0 0,0 6 197 0 0,0-1 0 0 0,0 1 0 0 0,0-1-1 0 0,1 1 1 0 0,-1-1 0 0 0,1 1 0 0 0,-1-1 0 0 0,1 1 0 0 0,0-1-1 0 0,-1 1 1 0 0,1 0 0 0 0,0-1 0 0 0,0 1 0 0 0,0 0 0 0 0,0 0 0 0 0,0 0-1 0 0,0 0 1 0 0,1 0 0 0 0,-1 0 0 0 0,0 0 0 0 0,0 0 0 0 0,1 0 0 0 0,-1 0-1 0 0,0 1 1 0 0,1-1 0 0 0,0 0-197 0 0,0 1 162 0 0,-1-1 0 0 0,0 1 0 0 0,1-1 0 0 0,-1 1 0 0 0,0 0-1 0 0,1-1 1 0 0,-1 1 0 0 0,0 0 0 0 0,1 0 0 0 0,-1 0 0 0 0,1 0 0 0 0,-1 0-1 0 0,0 1 1 0 0,1-1 0 0 0,-1 0 0 0 0,0 0 0 0 0,1 1 0 0 0,-1-1 0 0 0,0 1 0 0 0,1 0-1 0 0,-1-1 1 0 0,0 1 0 0 0,0 0 0 0 0,0-1 0 0 0,0 1 0 0 0,0 0 0 0 0,0 0 0 0 0,0 0-1 0 0,0 0 1 0 0,0 0 0 0 0,0 0 0 0 0,0 1-162 0 0,2 3 135 0 0,0 0 1 0 0,0-1-1 0 0,-1 1 1 0 0,1 0-1 0 0,-1 0 1 0 0,-1 0-1 0 0,2 3-135 0 0,8 29 554 0 0,-4-14-243 0 0,-1 0 0 0 0,3 22-311 0 0,1 75 296 0 0,-5 0 0 0 0,-6 29-296 0 0,0-42 41 0 0,-9 185-41 0 0,2-103 0 0 0,6-137-32 0 0,0 19-505 0 0,4 32 537 0 0,-2-101-40 0 0,5 31-385 0 0,-5-32 283 0 0,0 0 0 0 0,1 0 0 0 0,-1 0 0 0 0,0 0 0 0 0,1 0 0 0 0,-1 0 0 0 0,0 0 0 0 0,1-1 0 0 0,-1 1 0 0 0,1 0 0 0 0,0 0 1 0 0,-1 0-1 0 0,1-1 0 0 0,-1 1 0 0 0,1 0 0 0 0,0-1 0 0 0,0 1 0 0 0,-1-1 0 0 0,1 1 0 0 0,0-1 0 0 0,0 1 0 0 0,0-1 0 0 0,0 1 0 0 0,-1-1 0 0 0,1 0 0 0 0,0 1 1 0 0,0-1-1 0 0,0 0 0 0 0,1 0 142 0 0,6-3-7305 0 0</inkml:trace>
  <inkml:trace contextRef="#ctx0" brushRef="#br0" timeOffset="-12465.416">9181 12673 10136 0 0,'0'-12'921'0'0,"-1"11"6620"0"0,-33 49-6358 0 0,-35 82 321 0 0,27-52-1353 0 0,-5 11-129 0 0,-9 42-697 0 0,55-128 419 0 0,0 0-1 0 0,0 0 0 0 0,0 0 0 0 0,1 0 1 0 0,-1 0-1 0 0,1 0 0 0 0,-1 1 257 0 0,2-3-123 0 0,0-1 0 0 0,-1 0-1 0 0,1 0 1 0 0,0 1 0 0 0,0-1 0 0 0,-1 0-1 0 0,1 0 1 0 0,0 0 0 0 0,-1 0 0 0 0,1 0-1 0 0,0 0 1 0 0,0 0 0 0 0,-1 0 0 0 0,1 0-1 0 0,0 0 1 0 0,0 0 0 0 0,-1-1-1 0 0,2 1 124 0 0,11-8-1603 0 0,4-5-185 0 0</inkml:trace>
  <inkml:trace contextRef="#ctx0" brushRef="#br0" timeOffset="-12129.878">9474 12612 2304 0 0,'3'-1'24'0'0,"1"0"0"0"0,-1 0 0 0 0,0 1 1 0 0,0-1-1 0 0,1 1 0 0 0,-1-1 0 0 0,3 1-24 0 0,-4 0 3 0 0,-1 0-1 0 0,0 1 1 0 0,0-1-1 0 0,0 1 1 0 0,1-1-1 0 0,-1 0 1 0 0,0 1-1 0 0,0 0 1 0 0,0-1-1 0 0,0 1 1 0 0,0 0-1 0 0,0-1 1 0 0,0 1-1 0 0,0 0 0 0 0,0 0 1 0 0,-1 0-1 0 0,1 0 1 0 0,0 0-1 0 0,0 0 1 0 0,-1 0-1 0 0,1 0 1 0 0,0 0-3 0 0,2 7 1159 0 0,0 0 0 0 0,-1-1 0 0 0,0 1 0 0 0,0 0 0 0 0,0 0-1 0 0,-1 0 1 0 0,0 0 0 0 0,-1 0 0 0 0,0 0 0 0 0,-1 6-1159 0 0,2 17 1441 0 0,-1-19-1117 0 0,-1 1 0 0 0,0 0-1 0 0,0 0 1 0 0,-2 0-324 0 0,1 2 333 0 0,0 0-1 0 0,0 12-332 0 0,1-8 90 0 0,-1-1 1 0 0,0 1-1 0 0,-5 16-90 0 0,-2 12-1444 0 0,4-20 443 0 0</inkml:trace>
  <inkml:trace contextRef="#ctx0" brushRef="#br0" timeOffset="-11782.251">9000 13259 4144 0 0,'4'25'191'0'0,"-4"-25"-181"0"0,0 0 0 0 0,0 1 0 0 0,0-1 0 0 0,0 0 0 0 0,0 0 1 0 0,0 0-1 0 0,1 1 0 0 0,-1-1 0 0 0,0 0 0 0 0,0 0 1 0 0,0 0-1 0 0,0 1 0 0 0,1-1 0 0 0,-1 0 0 0 0,0 0 0 0 0,0 0 1 0 0,0 0-1 0 0,1 0 0 0 0,-1 0 0 0 0,0 1 0 0 0,0-1 1 0 0,1 0-1 0 0,-1 0 0 0 0,0 0 0 0 0,0 0 0 0 0,1 0 0 0 0,-1 0 1 0 0,0 0-1 0 0,0 0 0 0 0,1 0 0 0 0,-1 0 0 0 0,0 0 1 0 0,0 0-1 0 0,1 0 0 0 0,-1 0 0 0 0,0 0 0 0 0,0-1 1 0 0,0 1-1 0 0,1 0 0 0 0,-1 0 0 0 0,0 0 0 0 0,0 0 0 0 0,1 0 1 0 0,-1 0-1 0 0,0-1 0 0 0,0 1 0 0 0,0 0 0 0 0,0 0 1 0 0,1 0-1 0 0,-1-1 0 0 0,0 1 0 0 0,0 0 0 0 0,0 0-10 0 0,1-1 126 0 0,39-27 8764 0 0,-21 15-6472 0 0,0-1 0 0 0,1 2-2418 0 0,-12 8 138 0 0,0 0 0 0 0,0 1 0 0 0,0 0 0 0 0,0 0 1 0 0,1 1-1 0 0,-1 0 0 0 0,4 0-138 0 0,21-4 397 0 0,-12 2-71 0 0,-1 1-1 0 0,1 1 0 0 0,15 1-325 0 0,-31 1 52 0 0,1 0-1 0 0,0 1 1 0 0,0 0-1 0 0,0 0 1 0 0,0 0-1 0 0,-1 1 0 0 0,1 0 1 0 0,0 0-1 0 0,-1 0 1 0 0,0 1-1 0 0,1-1 1 0 0,-1 1-1 0 0,0 1 1 0 0,-1-1-1 0 0,3 2-51 0 0,-1 0 39 0 0,0 0 1 0 0,-1 1-1 0 0,0-1 0 0 0,0 1 1 0 0,0 0-1 0 0,0 0 0 0 0,-1 1 1 0 0,0-1-1 0 0,0 1 0 0 0,2 6-39 0 0,-3-3 33 0 0,0 1 0 0 0,-1-1-1 0 0,0 0 1 0 0,0 1 0 0 0,-2 0-1 0 0,1-1 1 0 0,-1 1 0 0 0,0-1-1 0 0,-1 1 1 0 0,-1-1 0 0 0,1 1-1 0 0,-3 5-32 0 0,-2 13 50 0 0,4-12-21 0 0,-1-1-1 0 0,-1 1 0 0 0,-1-1 0 0 0,0 0 0 0 0,-1-1 0 0 0,-2 3-28 0 0,2-6 10 0 0,-1 0 1 0 0,0 0-1 0 0,-1-1 1 0 0,0 0-1 0 0,-1-1-10 0 0,6-6-31 0 0,-1-1-1 0 0,1 1 0 0 0,-1-1 0 0 0,0 0 0 0 0,0 0 0 0 0,0 0 0 0 0,0 0 1 0 0,0-1-1 0 0,-1 0 0 0 0,1 0 0 0 0,-1 0 0 0 0,0 0 0 0 0,1-1 0 0 0,-1 0 1 0 0,-1 0 31 0 0,3-1-76 0 0,0 0 1 0 0,1 0 0 0 0,-1 0-1 0 0,0-1 1 0 0,0 1 0 0 0,0-1-1 0 0,0 0 1 0 0,1 0 0 0 0,-1 0-1 0 0,0 0 1 0 0,1 0 0 0 0,-1 0-1 0 0,1-1 1 0 0,-1 0 0 0 0,1 1-1 0 0,0-1 1 0 0,0 0 0 0 0,0 0-1 0 0,0 0 1 0 0,0 0 0 0 0,0 0-1 0 0,0-1 1 0 0,0-1 75 0 0,-6-8-409 0 0,0-1-1 0 0,1 1 1 0 0,0-2-1 0 0,1 0 410 0 0,2 6-207 0 0,3 4 110 0 0,-4-5-161 0 0,2 0 0 0 0,-1 0 0 0 0,1 0 0 0 0,-2-9 258 0 0,3 8-183 0 0,-2-1 1 0 0,1 0-1 0 0,-3-3 183 0 0,0 0-72 0 0,0 6 115 0 0,3 3 1287 0 0,3 5-1229 0 0,-1 1 0 0 0,0 0 0 0 0,0-1 0 0 0,0 1 0 0 0,0-1 0 0 0,0 1 0 0 0,1-1 0 0 0,-1 1 0 0 0,0-1-1 0 0,0 0 1 0 0,0 1 0 0 0,0-1 0 0 0,0 0 0 0 0,-1 0 0 0 0,1 0 0 0 0,0 0-101 0 0,-4 2 471 0 0,3-1-379 0 0,0 1 1 0 0,1 0-1 0 0,-1 0 0 0 0,1 0 1 0 0,0 0-1 0 0,0 0 1 0 0,0 0-1 0 0,0 0 0 0 0,0 1 1 0 0,0-1-1 0 0,0 0 1 0 0,1 1-1 0 0,-1-1-92 0 0,-2 7 224 0 0,-29 60 787 0 0,14-32-550 0 0,-1 9-461 0 0,-3 10 145 0 0,-3-2-1 0 0,-26 44-144 0 0,15-37-1269 0 0,3 0-4008 0 0,-1 4-2112 0 0</inkml:trace>
  <inkml:trace contextRef="#ctx0" brushRef="#br0" timeOffset="-8864.521">8134 14431 11456 0 0,'9'-9'466'0'0,"-8"7"-406"0"0,1 1 0 0 0,-1-1 0 0 0,1 0 0 0 0,0 1 1 0 0,-1-1-1 0 0,1 1 0 0 0,0 0 0 0 0,0 0 0 0 0,0-1 0 0 0,0 1 0 0 0,0 0 0 0 0,0 1 1 0 0,0-1-61 0 0,6-2 493 0 0,-6 3 983 0 0,-2 4-361 0 0,-1 4-1321 0 0,-1 6 655 0 0,0 1 0 0 0,-2-1-1 0 0,0 0 1 0 0,0 0 0 0 0,-1 0 0 0 0,-6 8-449 0 0,-6 13 1131 0 0,-20 29-1131 0 0,-183 276 305 0 0,198-313-218 0 0,17-22-85 0 0,0 0 1 0 0,1 1-1 0 0,-1 0 0 0 0,-2 5-2 0 0,3-6-13 0 0,57-43-230 0 0,-18 8 125 0 0,22-14 118 0 0,-41 33 2 0 0,2 0-1 0 0,-1 1 1 0 0,1 1-1 0 0,17-6-1 0 0,-28 13-5 0 0,5-3 41 0 0,0 1 1 0 0,1 0-1 0 0,-1 0 1 0 0,1 2-1 0 0,0-1 0 0 0,0 2 1 0 0,1-1-37 0 0,-6 2 16 0 0,1 0 84 0 0,-1 0-1 0 0,1 1 0 0 0,7 1-99 0 0,-13-1 45 0 0,1 0 1 0 0,-1 0-1 0 0,1 0 1 0 0,-1 1-1 0 0,0-1 1 0 0,1 1-1 0 0,-1 0 1 0 0,0 0-1 0 0,0 0 1 0 0,0 0-1 0 0,0 1-45 0 0,-1-1 36 0 0,0-1-1 0 0,-1 1 0 0 0,1 0 1 0 0,0 0-1 0 0,-1 0 0 0 0,0 0 1 0 0,1 0-1 0 0,-1 0 0 0 0,0 1 1 0 0,0-1-1 0 0,0 0 1 0 0,-1 1-1 0 0,1-1-35 0 0,3 33 514 0 0,-3-14-298 0 0,0-11-142 0 0,-1 0 1 0 0,-1 0-1 0 0,0 0 1 0 0,0 0 0 0 0,0 0-1 0 0,-2 0 1 0 0,1 0-1 0 0,-1 0 1 0 0,0-1-1 0 0,-1 1 1 0 0,0-1 0 0 0,-1 0-1 0 0,0 0 1 0 0,0-1-1 0 0,-2 2-74 0 0,-16 26 150 0 0,9-13-58 0 0,-1-1 0 0 0,0-1 0 0 0,-14 13-92 0 0,-63 62-115 0 0,-72 54 115 0 0,145-136-279 0 0,0 0 0 0 0,-1-1 0 0 0,-1-1 0 0 0,0-1-1 0 0,0-1 1 0 0,-2-1 279 0 0,10-4-821 0 0,0-2-1 0 0,0 0 0 0 0,-1 0 0 0 0,1-1 0 0 0,-6-1 822 0 0,5 2-1658 0 0</inkml:trace>
  <inkml:trace contextRef="#ctx0" brushRef="#br0" timeOffset="-8355.019">7841 15186 8752 0 0,'-1'-4'176'0'0,"1"0"0"0"0,-1 1 0 0 0,0-1 0 0 0,0 0 0 0 0,-1-3-176 0 0,-2-5 1192 0 0,4 8 3399 0 0,2 4-1926 0 0,5 8-1275 0 0,9 18-1478 0 0,-12-19 309 0 0,-1 0-1 0 0,1-1 1 0 0,0 1-1 0 0,3 2-220 0 0,7 12 467 0 0,17 36-365 0 0,-30-54-273 0 0,1 1 1 0 0,0-1 0 0 0,1 0-1 0 0,-1 0 1 0 0,3 2 170 0 0,6 9-1708 0 0,-1-3-2859 0 0,-4-2-1339 0 0</inkml:trace>
  <inkml:trace contextRef="#ctx0" brushRef="#br0" timeOffset="-7916.653">8310 14952 10592 0 0,'2'0'135'0'0,"-1"0"-1"0"0,0 0 1 0 0,0 1 0 0 0,0-1 0 0 0,0 0 0 0 0,0 1 0 0 0,0-1 0 0 0,0 0 0 0 0,0 1 0 0 0,0-1-1 0 0,-1 1 1 0 0,1 0 0 0 0,0-1 0 0 0,0 1 0 0 0,0 0 0 0 0,-1-1 0 0 0,1 1 0 0 0,0 0 0 0 0,0 0-1 0 0,-1 0 1 0 0,1-1 0 0 0,-1 1 0 0 0,1 0 0 0 0,-1 0 0 0 0,1 0 0 0 0,-1 0 0 0 0,0 0 0 0 0,1 0-1 0 0,-1 0 1 0 0,0 1-135 0 0,2 3 1803 0 0,-2-3-1449 0 0,0 0 1 0 0,0 0-1 0 0,0 0 0 0 0,-1 1 1 0 0,1-1-1 0 0,-1 0 0 0 0,1 0 1 0 0,-1-1-1 0 0,-1 3-354 0 0,2-3 284 0 0,-15 27 1239 0 0,8-10-1074 0 0,-1 4-29 0 0,0 0 0 0 0,-2 0 0 0 0,-2 2-420 0 0,-43 62 355 0 0,8-13-246 0 0,9-16-80 0 0,-2-1 0 0 0,-33 32-29 0 0,34-41-95 0 0,15-19-29 0 0,10-12-1 0 0,0 0 0 0 0,2 1 125 0 0,-2 3-156 0 0,2 1-1 0 0,-6 12 157 0 0,14-24-198 0 0,7-11-229 0 0,12-9 125 0 0,4 2 188 0 0,-1-2-1 0 0,0 0 0 0 0,0-2 1 0 0,-1 0-1 0 0,4-4 115 0 0,0-1 57 0 0,2 2-1 0 0,14-10-56 0 0,-28 21 37 0 0,22-13-17 0 0,24-9-20 0 0,-46 23 40 0 0,0 0-1 0 0,1 1 1 0 0,0 0-1 0 0,0 1 1 0 0,0 0-1 0 0,0 0 1 0 0,0 1 0 0 0,3 0-40 0 0,-9 1 46 0 0,-1 0 0 0 0,1 0 1 0 0,0 1-1 0 0,-1-1 0 0 0,1 1 1 0 0,-1 0-1 0 0,1 0 0 0 0,-1 0 0 0 0,1 0 1 0 0,-1 1-1 0 0,0-1 0 0 0,1 1 1 0 0,-1 0-47 0 0,-1 0 34 0 0,-1-1-1 0 0,1 1 1 0 0,0-1 0 0 0,-1 1 0 0 0,1 0 0 0 0,-1-1 0 0 0,0 1 0 0 0,0 0-1 0 0,0 0 1 0 0,0 0 0 0 0,0 0 0 0 0,0 0 0 0 0,0 0 0 0 0,-1 0 0 0 0,1 0 0 0 0,-1 0-1 0 0,1 1 1 0 0,-1-1 0 0 0,0 0 0 0 0,0 0 0 0 0,0 2-34 0 0,-1 14 131 0 0,0 0-1 0 0,-2 0 1 0 0,0 0 0 0 0,-1-1-1 0 0,-1 1 1 0 0,0-1-1 0 0,-2 0 1 0 0,0 0 0 0 0,0-1-1 0 0,-7 9-130 0 0,-17 27 145 0 0,-3-2 0 0 0,-20 22-145 0 0,40-54 39 0 0,-12 12-112 0 0,-1-2 1 0 0,-1-1-1 0 0,-29 22 73 0 0,1-1-605 0 0,31-25-249 0 0,-13 7 854 0 0,28-23-276 0 0,0-1 0 0 0,0 0 0 0 0,0 0-1 0 0,-1-1 1 0 0,0 0 0 0 0,-1-1 276 0 0,10-3-183 0 0,0-1 0 0 0,-1 1-1 0 0,1-1 1 0 0,-1 1 0 0 0,1-1-1 0 0,-1 0 1 0 0,1 0-1 0 0,0 0 1 0 0,-1 0 0 0 0,1 0-1 0 0,-1-1 1 0 0,1 1 0 0 0,-1-1-1 0 0,1 1 1 0 0,0-1 0 0 0,0 0-1 0 0,-1 0 1 0 0,1 0 0 0 0,0 0-1 0 0,0-1 1 0 0,0 1 0 0 0,0-1-1 0 0,-1 0 184 0 0,-10-13-1534 0 0</inkml:trace>
  <inkml:trace contextRef="#ctx0" brushRef="#br0" timeOffset="-7573.43">7826 15875 14480 0 0,'0'0'640'0'0,"0"0"136"0"0,15 12-616 0 0,-7-1-160 0 0,5 5 0 0 0,-1-2 0 0 0,6 2 639 0 0,-6 3 105 0 0,1-3 24 0 0,0-2 0 0 0,4 2-560 0 0,-4-2-112 0 0,5-1-16 0 0,-1-2-8 0 0,1-3-464 0 0,2 3-96 0 0,-2-11-24 0 0,-1 0 0 0 0</inkml:trace>
  <inkml:trace contextRef="#ctx0" brushRef="#br0" timeOffset="-7241.763">8801 14993 15088 0 0,'0'-18'628'0'0,"0"30"399"0"0,0 114 2203 0 0,0-7-1918 0 0,0-107-1314 0 0,0 0 1 0 0,-1-1-1 0 0,0 1 1 0 0,-1 0-1 0 0,0 0 1 0 0,-1-1-1 0 0,0 1 1 0 0,-2 0 1 0 0,0 3-467 0 0,4-12 316 0 0,1-1 1 0 0,-1 1-1 0 0,0-1 1 0 0,0 0-1 0 0,0 1 1 0 0,-1-1-1 0 0,1 0 1 0 0,-1 0-1 0 0,0 1 151 0 0,1-1-643 0 0,-1-1 1 0 0,1 0-1 0 0,-1 0 0 0 0,1 0 0 0 0,-1 0 1 0 0,0 0-1 0 0,1 0 0 0 0,-1 0 0 0 0,0 0 1 0 0,0-1 642 0 0,-11 5-5632 0 0</inkml:trace>
  <inkml:trace contextRef="#ctx0" brushRef="#br0" timeOffset="-6892.667">8409 15339 6912 0 0,'-1'3'425'0'0,"-2"5"-531"0"0,2-3 4997 0 0,2-5-4733 0 0,0 1 0 0 0,0-1 0 0 0,0 1-1 0 0,0-1 1 0 0,0 0 0 0 0,0 1 0 0 0,0-1 0 0 0,0 0-1 0 0,0 0 1 0 0,0 0 0 0 0,0 0 0 0 0,0 0-1 0 0,0 0 1 0 0,0 0 0 0 0,0 0 0 0 0,0 0 0 0 0,0 0-1 0 0,0 0 1 0 0,0-1 0 0 0,-1 1 0 0 0,1 0 0 0 0,0-1-1 0 0,1 0-157 0 0,1 0 367 0 0,112-30 4318 0 0,104-44-4685 0 0,-176 59 508 0 0,-9 3-140 0 0,3-1 470 0 0,13-2-838 0 0,-11 5 309 0 0,-3 1 127 0 0,1 1 1 0 0,11 0-437 0 0,-37 7-1 0 0,0 1 1 0 0,0 0 0 0 0,0 1-1 0 0,0 1 1 0 0,0-1 0 0 0,0 2-1 0 0,0-1 1 0 0,0 2 0 0 0,0-1-1 0 0,0 2 1 0 0,-10-4-5 0 0,0 0-1 0 0,0 1 0 0 0,1 0 1 0 0,-1-1-1 0 0,0 1 0 0 0,0-1 0 0 0,0 1 1 0 0,0 0-1 0 0,1 0 0 0 0,-1 0 1 0 0,0 0-1 0 0,-1 0 0 0 0,1 0 1 0 0,0 0-1 0 0,0 0 0 0 0,0 0 1 0 0,0 0-1 0 0,-1 0 0 0 0,1 1 0 0 0,-1-1 1 0 0,1 0-1 0 0,-1 0 0 0 0,1 1 1 0 0,-1-1-1 0 0,0 0 0 0 0,0 1 1 0 0,1-1-1 0 0,-1 0 0 0 0,0 1 0 0 0,0-1 1 0 0,0 0-1 0 0,0 1 0 0 0,-1-1 1 0 0,1 0-1 0 0,0 1 6 0 0,-2 3-369 0 0,1 0 0 0 0,-1 0 0 0 0,0 0 0 0 0,0 0 0 0 0,-1 0 1 0 0,1-1-1 0 0,-1 1 0 0 0,-2 2 369 0 0,-8 8-7457 0 0</inkml:trace>
  <inkml:trace contextRef="#ctx0" brushRef="#br0" timeOffset="-6891.667">8892 15576 18775 0 0,'0'0'430'0'0,"0"0"55"0"0,0 0 27 0 0,0 0-57 0 0,-1 2-298 0 0,-21 63 2951 0 0,3-13-2490 0 0,14-36-414 0 0,-1 0 0 0 0,0 0 0 0 0,-1 0-1 0 0,-1-1 1 0 0,-1 2-204 0 0,-119 163 228 0 0,-32 15-616 0 0,106-127 183 0 0,31-37-368 0 0,-1-2-1 0 0,-17 15 574 0 0,36-38-421 0 0,-1 0 0 0 0,1 0-1 0 0,0 1 1 0 0,0-1 0 0 0,-3 8 421 0 0,-1 2-1878 0 0</inkml:trace>
  <inkml:trace contextRef="#ctx0" brushRef="#br0" timeOffset="-3571.378">9892 14745 13248 0 0,'0'0'604'0'0,"0"0"-14"0"0,1 1-376 0 0,7 7-186 0 0,-6-6 19 0 0,0 0 0 0 0,1 0 0 0 0,-1 0 0 0 0,0 0-1 0 0,0 1 1 0 0,0-1 0 0 0,0 1 0 0 0,-1 0 0 0 0,1 0 0 0 0,-1-1-1 0 0,1 1 1 0 0,-1 2-47 0 0,2 7 426 0 0,-1 1 0 0 0,0-1 1 0 0,-1 1-1 0 0,0 0 0 0 0,-1-1 0 0 0,-1 1 0 0 0,-1 11-426 0 0,-5 14 1269 0 0,-10 34-1269 0 0,9-42 253 0 0,-11 39 135 0 0,-2-2-1 0 0,-4 0 0 0 0,-8 10-387 0 0,-27 45 266 0 0,-17 20-266 0 0,-39 76-148 0 0,108-204 104 0 0,-14 25-518 0 0,-22 31 562 0 0,23-37-419 0 0,12-20-215 0 0,0 1 0 0 0,-8 9 634 0 0,12-18-776 0 0,6-7-79 0 0,7-8-506 0 0,33-33-2358 0 0,-10 10 1284 0 0,16-21 2435 0 0,-33 36-135 0 0,1 1 0 0 0,1 1 0 0 0,1 1 0 0 0,4-3 135 0 0,73-52 1053 0 0,-80 60-797 0 0,-5 4 90 0 0,0 0 0 0 0,1 1 0 0 0,0 0 1 0 0,0 1-1 0 0,0 0 0 0 0,0 0 0 0 0,1 1 0 0 0,-1 1 0 0 0,1 0 1 0 0,0 0-1 0 0,7 0-346 0 0,-11 2 254 0 0,-1 0 0 0 0,1 0 0 0 0,-1 0 0 0 0,1 1 1 0 0,0 0-1 0 0,-1 1 0 0 0,0-1 0 0 0,1 1 0 0 0,-1 0 1 0 0,0 1-1 0 0,0-1 0 0 0,0 1 0 0 0,0 1 0 0 0,0-1 0 0 0,-1 1 1 0 0,0 0-1 0 0,1 0 0 0 0,-1 0 0 0 0,3 5-254 0 0,1 2 523 0 0,0 1-1 0 0,0 0 1 0 0,-2 1 0 0 0,1 0-1 0 0,0 4-522 0 0,11 24 1698 0 0,-2 4-1698 0 0,-10-23 170 0 0,-1 0 0 0 0,2 15-170 0 0,-4-18-554 0 0,0-1 0 0 0,2 1 0 0 0,0-1 0 0 0,1 2 554 0 0,1-4-7697 0 0</inkml:trace>
  <inkml:trace contextRef="#ctx0" brushRef="#br0" timeOffset="-2580.316">10895 14485 14400 0 0,'0'0'661'0'0,"0"0"-17"0"0,0 0-301 0 0,0 0 267 0 0,0 0 166 0 0,0 0 31 0 0,0 0-21 0 0,0 0-115 0 0,0 2-51 0 0,-1 7-412 0 0,0-1 0 0 0,0 0 0 0 0,-1 1 0 0 0,0-1 0 0 0,0 0 0 0 0,-1 0 0 0 0,0-1 0 0 0,0 1 0 0 0,-1 0 0 0 0,-1 0-208 0 0,-13 22 281 0 0,-20 25-281 0 0,14-20 88 0 0,-131 198 128 0 0,146-221-216 0 0,0 2 0 0 0,1-1 0 0 0,1 1 0 0 0,0 0 0 0 0,1 1 0 0 0,-4 14 0 0 0,10-28-3 0 0,0 0 0 0 0,-1 1 0 0 0,1-1 0 0 0,0 0 0 0 0,-1 1 0 0 0,1-1-1 0 0,0 1 1 0 0,0-1 0 0 0,0 0 0 0 0,0 1 0 0 0,1-1 0 0 0,-1 1 0 0 0,0-1 0 0 0,0 0-1 0 0,1 1 1 0 0,-1-1 0 0 0,1 0 0 0 0,-1 0 0 0 0,2 2 3 0 0,-2-3-4 0 0,1 1-1 0 0,0 0 1 0 0,0 0 0 0 0,0 0-1 0 0,0-1 1 0 0,0 1 0 0 0,0-1-1 0 0,0 1 1 0 0,0-1 0 0 0,0 1-1 0 0,0-1 1 0 0,0 1 0 0 0,0-1-1 0 0,1 0 1 0 0,-1 0 0 0 0,0 1-1 0 0,0-1 1 0 0,1 0 4 0 0,4 0-11 0 0,0-1 0 0 0,0 1-1 0 0,0-1 1 0 0,1 0 0 0 0,-1-1 0 0 0,-1 1-1 0 0,7-3 12 0 0,12-6 35 0 0,-1-1 0 0 0,0-2-35 0 0,18-7 121 0 0,-10 3 14 0 0,16-10-135 0 0,-28 16 23 0 0,0-1 0 0 0,1 2 1 0 0,0 1-1 0 0,21-7-23 0 0,-24 10-15 0 0,0 0 0 0 0,5-4 15 0 0,-20 9-6 0 0,-1 1-111 0 0,-1-1 1 0 0,0 1-1 0 0,1 0 1 0 0,-1-1-1 0 0,1 1 1 0 0,-1-1-1 0 0,0 1 1 0 0,1 0-1 0 0,-1-1 1 0 0,0 1-1 0 0,1-1 1 0 0,-1 1-1 0 0,0-1 1 0 0,0 1-1 0 0,0-1 1 0 0,1 0-1 0 0,-1 1 1 0 0,0-1-1 0 0,0 1 1 0 0,0-1-1 0 0,0 1 1 0 0,0-1-1 0 0,0 1 1 0 0,0-1-1 0 0,0 0 1 0 0,0 1-1 0 0,0-1 1 0 0,-1 1-1 0 0,1-1 0 0 0,0 1 1 0 0,0-1-1 0 0,0 1 117 0 0,-10-25-1733 0 0,5 14-850 0 0,3 6 2543 0 0,2 3 289 0 0,0 2 143 0 0,0 2-302 0 0,0-1 1 0 0,1 0-1 0 0,-1 0 0 0 0,0 0 0 0 0,1 0 0 0 0,-1 0 0 0 0,1 0 1 0 0,0 0-1 0 0,-1 0 0 0 0,1 0 0 0 0,0 0 0 0 0,0 0 0 0 0,0 1-90 0 0,2 1 261 0 0,1 6 70 0 0,-1-1 0 0 0,0 0-1 0 0,0 1 1 0 0,-1 0-1 0 0,0-1 1 0 0,0 1-1 0 0,-1 0-330 0 0,6 29 698 0 0,3 16-85 0 0,-8-39-575 0 0,1 0 1 0 0,0 0-1 0 0,5 14-38 0 0,-6-23-72 0 0,1 1-1 0 0,-2 0 1 0 0,1 1-1 0 0,-1-1 1 0 0,0 1 72 0 0,-1-5-240 0 0,0 1 0 0 0,1-1 1 0 0,-2 1-1 0 0,1-1 0 0 0,0 1 1 0 0,-1-1-1 0 0,1 1 1 0 0,-1-1-1 0 0,0 0 0 0 0,0 1 1 0 0,-2 1 239 0 0,-5 7-1402 0 0</inkml:trace>
  <inkml:trace contextRef="#ctx0" brushRef="#br0" timeOffset="-2251.92">10468 15312 9672 0 0,'0'0'748'0'0,"0"0"-251"0"0,0 0 780 0 0,0 0 394 0 0,1 0 80 0 0,2 1-1405 0 0,0 0 0 0 0,1-1 0 0 0,-1 1 0 0 0,0-1 0 0 0,0 0 0 0 0,0 0 0 0 0,0 0 0 0 0,0 0 0 0 0,0 0 0 0 0,0-1 0 0 0,0 1 0 0 0,0-1-346 0 0,4 0 294 0 0,26-6 2525 0 0,27-10-2819 0 0,-20 5 858 0 0,232-78 1548 0 0,-140 48-2152 0 0,-90 34-291 0 0,-40 7-155 0 0,-2 1-61 0 0,0 0-17 0 0,0 0-162 0 0,0 0-672 0 0,-3 1-294 0 0,-10 6-1257 0 0,-1 1-4795 0 0</inkml:trace>
  <inkml:trace contextRef="#ctx0" brushRef="#br0" timeOffset="-1921.517">10761 14974 10592 0 0,'0'0'818'0'0,"0"0"-383"0"0,0 0 366 0 0,0 0 214 0 0,2 1 45 0 0,-1-1-843 0 0,0 1 1 0 0,0-1-1 0 0,0 1 0 0 0,0-1 1 0 0,-1 1-1 0 0,1 0 0 0 0,0-1 1 0 0,0 1-1 0 0,0 0 1 0 0,-1 0-1 0 0,1-1 0 0 0,0 1 1 0 0,-1 0-1 0 0,1 0 0 0 0,-1 0 1 0 0,1 0-1 0 0,-1 0 0 0 0,1 0 1 0 0,-1 0-1 0 0,1 0-217 0 0,-1 2 240 0 0,1 0 1 0 0,-1 0-1 0 0,1 0 0 0 0,-1 0 0 0 0,0 0 1 0 0,0 0-1 0 0,-1 0 0 0 0,1 0-240 0 0,-1 6 265 0 0,-1 0 1 0 0,0 0-1 0 0,-1-1 0 0 0,0 1 1 0 0,0 0-266 0 0,-34 69 1164 0 0,-32 49-1164 0 0,47-88-62 0 0,-18 29-30 0 0,-19 22 92 0 0,57-87-23 0 0,0 0 0 0 0,0 0-1 0 0,0 1 1 0 0,0-1 0 0 0,1 1 0 0 0,-1 0-1 0 0,1 0 1 0 0,0-1 0 0 0,0 1 0 0 0,0 0-1 0 0,0 1 24 0 0,1-3-72 0 0,31 4-369 0 0,-17-7 385 0 0,0-2 0 0 0,0 1 0 0 0,0-2 0 0 0,0 0 0 0 0,-1-1 0 0 0,0 0 0 0 0,1-1 56 0 0,5-1-7 0 0,144-65-549 0 0,-133 59 1058 0 0,1 2-1 0 0,1 1 1 0 0,20-4-502 0 0,-25 7 147 0 0,-23 6-115 0 0,1 0 0 0 0,0 1 0 0 0,-1-1 0 0 0,1 1 0 0 0,0 0 0 0 0,-1 0-32 0 0,1 0 12 0 0,-3 0 16 0 0,-2 2-142 0 0,0-1 0 0 0,0 1-1 0 0,0-1 1 0 0,-1 1 0 0 0,1-1 0 0 0,0 1-1 0 0,-1-1 1 0 0,1 1 0 0 0,-1-1-1 0 0,1 1 1 0 0,-1-1 0 0 0,0 1-1 0 0,0-1 1 0 0,0 0 0 0 0,1 1 0 0 0,-1-1-1 0 0,0 0 1 0 0,-1 0 0 0 0,1 0-1 0 0,0 0 1 0 0,0 1 114 0 0,-6 5-1225 0 0,-2 1-622 0 0</inkml:trace>
  <inkml:trace contextRef="#ctx0" brushRef="#br0" timeOffset="-1484.555">10715 15603 14600 0 0,'0'0'664'0'0,"0"0"-8"0"0,0 0-307 0 0,0 0 256 0 0,0 0 163 0 0,0 0 31 0 0,0 0-1 0 0,2 9 714 0 0,-2-4-1303 0 0,0 0 0 0 0,-1 0-1 0 0,0 0 1 0 0,0 0-1 0 0,0 0 1 0 0,0 0-1 0 0,-1 0 1 0 0,0 0 0 0 0,0 0-1 0 0,-1 0 1 0 0,0 0-209 0 0,-4 11 216 0 0,-6 12-90 0 0,-1 0 0 0 0,-2-1 0 0 0,-1-1 0 0 0,0-1 0 0 0,-2 0 0 0 0,-11 9-126 0 0,9-13 28 0 0,13-13-20 0 0,1 0 1 0 0,-1 0-1 0 0,1 1-8 0 0,-3 5-112 0 0,0-1 0 0 0,-5 3 112 0 0,15-15-129 0 0,0-1 5 0 0,2 0 53 0 0,2 0 45 0 0,0-1-1 0 0,0 1 0 0 0,0-1 1 0 0,0 0-1 0 0,0 0 0 0 0,-1 0 0 0 0,1 0 1 0 0,0-1-1 0 0,0 0 0 0 0,-1 1 27 0 0,35-24-364 0 0,-31 20 325 0 0,0 0 0 0 0,0 0 1 0 0,0 1-1 0 0,0 0 1 0 0,1 1-1 0 0,0-1 1 0 0,2 1 38 0 0,7-3-26 0 0,1 1 0 0 0,-1-2 0 0 0,8-5 26 0 0,-21 11-1 0 0,0-1 1 0 0,-1 0 0 0 0,1 0 0 0 0,0 1 0 0 0,0 0 0 0 0,0 0 0 0 0,0 0 0 0 0,0 0 0 0 0,0 1 0 0 0,0-1 0 0 0,0 1 0 0 0,0 0 0 0 0,0 0 0 0 0,1 1 0 0 0,-4-1 3 0 0,0 1 0 0 0,0-1 0 0 0,0 1 0 0 0,0-1 0 0 0,0 1 0 0 0,0 0 0 0 0,0-1 0 0 0,0 1 0 0 0,0 0 0 0 0,0 0 0 0 0,-1 0 0 0 0,1-1-1 0 0,0 1 1 0 0,-1 0 0 0 0,1 0 0 0 0,0 0 0 0 0,-1 0 0 0 0,1 0 0 0 0,-1 0 0 0 0,1 0 0 0 0,-1 1 0 0 0,0-1 0 0 0,0 0 0 0 0,1 0 0 0 0,-1 0 0 0 0,0 0 0 0 0,0 0 0 0 0,0 0-1 0 0,0 1 1 0 0,0-1 0 0 0,0 0-3 0 0,-1 5 26 0 0,1 0 0 0 0,0 0 0 0 0,-1 0 0 0 0,0 0-1 0 0,-2 4-25 0 0,-4 8 66 0 0,0 0 0 0 0,-1-1 0 0 0,-1 1 0 0 0,-1-2 0 0 0,-5 8-66 0 0,3-5 18 0 0,0 2-1 0 0,10-15-9 0 0,-1 0 0 0 0,-1-1 0 0 0,1 1 0 0 0,-1-1-1 0 0,0 0 1 0 0,-1 1-8 0 0,-21 28-13 0 0,46-44-566 0 0,15-11 359 0 0,1 2 0 0 0,0 2 0 0 0,1 1 0 0 0,25-6 220 0 0,-49 18 3 0 0,1 1-1 0 0,-1 1 0 0 0,1 1 0 0 0,-1-1 0 0 0,1 2 1 0 0,5 0-3 0 0,-18 0 13 0 0,0 0 0 0 0,0 0 0 0 0,0 0 0 0 0,0 0 1 0 0,0 1-1 0 0,0-1 0 0 0,0 0 0 0 0,0 0 0 0 0,0 1 0 0 0,0-1 1 0 0,0 1-1 0 0,0-1 0 0 0,0 1 0 0 0,-1-1 0 0 0,1 1 0 0 0,0-1 1 0 0,0 1-1 0 0,0 0 0 0 0,-1 0 0 0 0,1-1 0 0 0,0 1 0 0 0,-1 0 1 0 0,1 0-1 0 0,-1 0 0 0 0,1 0-13 0 0,0 1 54 0 0,0 0 1 0 0,0 1 0 0 0,-1-1-1 0 0,1 0 1 0 0,0 1-1 0 0,-1-1 1 0 0,0 1 0 0 0,0-1-1 0 0,0 1 1 0 0,0 2-55 0 0,0 1 113 0 0,-1 0 0 0 0,0 1 0 0 0,0-1-1 0 0,-1 0 1 0 0,1 0 0 0 0,-1 0 0 0 0,-1 0 0 0 0,-2 5-113 0 0,-31 61 684 0 0,28-53-562 0 0,0-1-1 0 0,-2 0 0 0 0,0-1 1 0 0,-1 0-1 0 0,-1 0 0 0 0,-8 8-121 0 0,-18 13-154 0 0,-1-2 1 0 0,-2-2-1 0 0,-26 16 154 0 0,-15-1-4788 0 0,61-37-2502 0 0</inkml:trace>
  <inkml:trace contextRef="#ctx0" brushRef="#br0" timeOffset="-1096.83">11627 15040 18887 0 0,'0'0'863'0'0,"0"0"-14"0"0,2-1-546 0 0,147-28 2697 0 0,-133 27-2870 0 0,0 0 0 0 0,1 1 0 0 0,12 0-130 0 0,26-1 139 0 0,-47 1-214 0 0,-5 0-96 0 0,1 1-1 0 0,0 0 1 0 0,0 0 0 0 0,-1 0-1 0 0,1 0 1 0 0,0 0 0 0 0,1 1 171 0 0,-6 8-6955 0 0,-3 1-31 0 0</inkml:trace>
  <inkml:trace contextRef="#ctx0" brushRef="#br0" timeOffset="-679.043">11571 14772 12896 0 0,'0'0'997'0'0,"-8"12"3143"0"0,6-9-3782 0 0,0 0 0 0 0,0 1 0 0 0,0-1 0 0 0,1 1 0 0 0,-1-1 1 0 0,1 1-1 0 0,0 0 0 0 0,0-1 0 0 0,1 1 0 0 0,-1 0 0 0 0,0 4-358 0 0,1 4 457 0 0,1 0-1 0 0,-1 1 1 0 0,2 0-457 0 0,0 0 264 0 0,-1 0 1 0 0,-1 0-1 0 0,0 1-264 0 0,-6 34 350 0 0,-1 0 0 0 0,-3-1 0 0 0,-1 0 0 0 0,-5 6-350 0 0,3-13 3 0 0,1-3-22 0 0,-4 18 19 0 0,14-44-17 0 0,-1-1-17 0 0,1 0 0 0 0,0 0 0 0 0,1 1-1 0 0,0-1 1 0 0,0 1 0 0 0,1-1 0 0 0,1 9 34 0 0,-1-17-3 0 0,1-1 0 0 0,-1 1 0 0 0,0-1-1 0 0,1 0 1 0 0,0 1 0 0 0,-1-1 0 0 0,1 1-1 0 0,0-1 1 0 0,-1 0 0 0 0,1 0 0 0 0,0 1 0 0 0,0-1-1 0 0,0 0 1 0 0,0 0 0 0 0,0 0 0 0 0,0 0-1 0 0,1 0 1 0 0,-1 0 0 0 0,0-1 0 0 0,0 1 0 0 0,1 0-1 0 0,-1-1 1 0 0,1 1 0 0 0,-1-1 0 0 0,0 1-1 0 0,1-1 1 0 0,-1 1 0 0 0,1-1 0 0 0,-1 0 0 0 0,1 0-1 0 0,-1 0 1 0 0,1 0 0 0 0,-1 0 0 0 0,1 0-1 0 0,-1 0 1 0 0,1 0 3 0 0,6-1-31 0 0,0-1 0 0 0,0 1 0 0 0,0-1-1 0 0,0-1 1 0 0,5-2 31 0 0,23-8-152 0 0,-5 1 396 0 0,0 1 0 0 0,30-6-244 0 0,-38 12 19 0 0,-9 2-107 0 0,1 0 0 0 0,0 1 0 0 0,7 0 88 0 0,-16 2-21 0 0,-1 0 0 0 0,1 0-1 0 0,-1 1 1 0 0,0 0 0 0 0,1 0-1 0 0,-1 0 1 0 0,0 1-1 0 0,0 0 1 0 0,0 0 0 0 0,0 0-1 0 0,4 2 22 0 0,-6-2 7 0 0,0 0 0 0 0,-1 0 0 0 0,1 0 0 0 0,0 0 0 0 0,-1 0 0 0 0,1 0 0 0 0,-1 1 0 0 0,0-1 0 0 0,0 1 0 0 0,0 0 0 0 0,0 0 0 0 0,0 0 0 0 0,-1 0 0 0 0,1 1-7 0 0,1 4 35 0 0,0 1 1 0 0,-1 0-1 0 0,0 0 0 0 0,1 7-35 0 0,-3-14 4 0 0,2 22 39 0 0,-1 1 1 0 0,-1-1-1 0 0,-2 0 0 0 0,0 0 0 0 0,-1 0 1 0 0,-3 5-44 0 0,-2 22 33 0 0,0-8-5 0 0,-2-1 0 0 0,-1 0 0 0 0,-8 14-28 0 0,-9 33 42 0 0,-14 31-45 0 0,40-115-64 0 0,0 0 0 0 0,0 0 0 0 0,-1 0 0 0 0,1 0 1 0 0,-1 0-1 0 0,0 0 0 0 0,-1 0 0 0 0,1-1 0 0 0,-1 0 0 0 0,0 0 0 0 0,0 0 0 0 0,0 0 1 0 0,-1 0-1 0 0,1-1 0 0 0,-3 2 67 0 0,3-3-392 0 0,0 0 0 0 0,-1 1 0 0 0,1-1 0 0 0,-1 0 0 0 0,1-1 1 0 0,-1 1-1 0 0,0-1 0 0 0,1 0 0 0 0,-1 0 0 0 0,0-1 0 0 0,0 1 0 0 0,0-1 0 0 0,0 0 0 0 0,1-1 1 0 0,-1 1-1 0 0,0-1 0 0 0,-3 0 392 0 0,-6-6-2073 0 0</inkml:trace>
  <inkml:trace contextRef="#ctx0" brushRef="#br0" timeOffset="-335.944">11387 16017 13272 0 0,'0'0'605'0'0,"-1"-1"-529"0"0,0 0 0 0 0,1 0 0 0 0,0-1-1 0 0,-1 1 1 0 0,1 0 0 0 0,0 0 0 0 0,-1-1 0 0 0,1 1 0 0 0,0 0 0 0 0,0 0 0 0 0,0-2-76 0 0,8-3 473 0 0,-3 2 227 0 0,1 0 0 0 0,-1-1 0 0 0,0 0 0 0 0,1-1-700 0 0,1-1 658 0 0,0 0 0 0 0,1 1 0 0 0,0 0 0 0 0,0 0 1 0 0,5-2-659 0 0,12-9 1235 0 0,-13 8-862 0 0,1 0 0 0 0,0 1 0 0 0,0 0-1 0 0,1 1 1 0 0,-1 1 0 0 0,1 0 0 0 0,1 0-373 0 0,13-1 152 0 0,-12 2-152 0 0,-1 1-1 0 0,1 1 0 0 0,8-1 1 0 0,-20 3-94 0 0,0 1-1 0 0,-1-1 0 0 0,1 0 0 0 0,-1 0 1 0 0,1 0-1 0 0,-1 0 0 0 0,2-1 95 0 0,13-9-6586 0 0,-5 3-1164 0 0</inkml:trace>
  <inkml:trace contextRef="#ctx0" brushRef="#br0" timeOffset="95972.678">7846 486 12872 0 0,'0'0'588'0'0,"0"0"-12"0"0,0 0-270 0 0,0 0 238 0 0,0 0 140 0 0,9-4 3169 0 0,-5 3-3720 0 0,0 0 0 0 0,0 0 0 0 0,0 0 0 0 0,0 0-1 0 0,1 1 1 0 0,-1-1 0 0 0,0 1 0 0 0,0 0 0 0 0,1 1 0 0 0,-1-1-1 0 0,0 1 1 0 0,0-1 0 0 0,4 2-133 0 0,-4 0-116 0 0,0-1 0 0 0,0 1-1 0 0,-1-1 1 0 0,1 1 0 0 0,0 0 0 0 0,-1 0 0 0 0,1 1 0 0 0,-1-1-1 0 0,0 1 1 0 0,0-1 0 0 0,0 1 0 0 0,0 0 0 0 0,0 0 0 0 0,-1 1-1 0 0,2 0 117 0 0,0 3-160 0 0,-1-4-215 0 0,-1 1 0 0 0,1 0 0 0 0,-1 0 0 0 0,0 0 0 0 0,0 0 0 0 0,-1 0 0 0 0,1 0 0 0 0,-1 1 0 0 0,0-1 0 0 0,0 4 375 0 0,4 26-1779 0 0,0 2-11 0 0</inkml:trace>
  <inkml:trace contextRef="#ctx0" brushRef="#br0" timeOffset="96304.281">7944 924 4608 0 0,'-22'20'1143'0'0,"19"-17"234"0"0,0 0 0 0 0,1 1 0 0 0,-1-1 0 0 0,1 1 0 0 0,-2 3-1377 0 0,5 4 3689 0 0,9 9-2584 0 0,-4-8-726 0 0,5 16 57 0 0,-7-21-364 0 0,-1 1 1 0 0,0 0-1 0 0,0 0 1 0 0,-1 1-1 0 0,0-1 0 0 0,0 3-72 0 0,3 18 113 0 0,-4-23-81 0 0,0 0 0 0 0,0 0 1 0 0,0-1-1 0 0,0 7-32 0 0,-2 38 462 0 0,-8 48-462 0 0,1-7 242 0 0,5-63-38 0 0,1 0 0 0 0,1 0 0 0 0,2 14-204 0 0,-1 1 337 0 0,0-41-328 0 0,1 1 0 0 0,-1-1 0 0 0,0 0 0 0 0,0 0 0 0 0,1 1 0 0 0,0-1 0 0 0,-1 0 0 0 0,1 0 0 0 0,0 1-9 0 0,-1-2 5 0 0,1-1-1 0 0,-1 1 1 0 0,0-1-1 0 0,0 1 0 0 0,1-1 1 0 0,-1 1-1 0 0,0-1 1 0 0,1 1-1 0 0,-1-1 0 0 0,1 1 1 0 0,-1-1-1 0 0,1 0 1 0 0,-1 1-1 0 0,0-1 0 0 0,1 0 1 0 0,-1 1-1 0 0,1-1 1 0 0,0 0-1 0 0,-1 1-4 0 0,5-2-8 0 0,-5 0 12 0 0,2 1-19 0 0,1 0 0 0 0,-1-1-1 0 0,1 1 1 0 0,-1-1-1 0 0,1 0 1 0 0,-1 0-1 0 0,0 0 1 0 0,1 0 0 0 0,-1 0-1 0 0,0-1 1 0 0,0 1-1 0 0,0-1 1 0 0,0 1-1 0 0,0-1 1 0 0,0 0 0 0 0,0 0 15 0 0,6-7-511 0 0,0 0 1 0 0,5-9 510 0 0,-11 16-177 0 0,15-20-961 0 0,0-2-56 0 0</inkml:trace>
  <inkml:trace contextRef="#ctx0" brushRef="#br0" timeOffset="97211.519">8414 363 13392 0 0,'-3'-2'207'0'0,"2"1"-141"0"0,1 1 0 0 0,-1-1 0 0 0,0 1 0 0 0,0 0 0 0 0,1-1 0 0 0,-1 1 0 0 0,0 0 0 0 0,0-1 0 0 0,1 1 0 0 0,-1 0 0 0 0,0 0 0 0 0,0 0 0 0 0,0-1 0 0 0,1 1 0 0 0,-1 0 0 0 0,0 0 0 0 0,0 0 0 0 0,0 0 0 0 0,0 1 0 0 0,1-1 0 0 0,-2 0-66 0 0,1 0 158 0 0,0 0 0 0 0,0 1 1 0 0,1-1-1 0 0,-1 0 0 0 0,0 1 1 0 0,0-1-1 0 0,0 1 0 0 0,0-1 1 0 0,0 1-1 0 0,1-1 0 0 0,-1 1 1 0 0,0-1-1 0 0,1 1 0 0 0,-1 0 0 0 0,0 0 1 0 0,1-1-1 0 0,-1 1 0 0 0,1 0 1 0 0,-1 0-1 0 0,1 0 0 0 0,-1-1 1 0 0,1 1-1 0 0,-1 0 0 0 0,1 0 1 0 0,0 0-1 0 0,0 0 0 0 0,-1 0-158 0 0,-3 26 827 0 0,4-24-778 0 0,0 0 0 0 0,0 0 0 0 0,0-1-1 0 0,1 1 1 0 0,-1 0 0 0 0,1 0 0 0 0,0 0 0 0 0,-1 0-1 0 0,1-1 1 0 0,1 1 0 0 0,-1 0 0 0 0,1 1-49 0 0,1 0 4 0 0,0-1-1 0 0,0 0 1 0 0,0 1 0 0 0,1-1 0 0 0,-1 0-1 0 0,1-1 1 0 0,2 3-4 0 0,-4-4-20 0 0,0 0 0 0 0,1 0 0 0 0,-1-1 0 0 0,0 1-1 0 0,0 0 1 0 0,0-1 0 0 0,1 1 0 0 0,-1-1 0 0 0,0 0 0 0 0,1 0 0 0 0,-1 0-1 0 0,0 0 1 0 0,1 0 0 0 0,-1 0 0 0 0,0 0 0 0 0,1-1 0 0 0,-1 0 0 0 0,1 1 20 0 0,8-4-204 0 0,-1 1 1 0 0,0-1 0 0 0,3-2 203 0 0,-10 5-43 0 0,10-6-365 0 0,1-1 0 0 0,-1 1-1 0 0,-1-2 1 0 0,0 0-1 0 0,0-1 1 0 0,10-10 408 0 0,-21 20-123 0 0,-1 0 27 0 0,-2 1 36 0 0,-40 38 162 0 0,21-19-37 0 0,0 0 0 0 0,1 1-1 0 0,-3 6-64 0 0,-46 63 219 0 0,49-69-92 0 0,16-18-87 0 0,0 1 0 0 0,0-1 1 0 0,1 1-1 0 0,-1 0 0 0 0,0 3-40 0 0,3-6 44 0 0,0 1-5 0 0,0-1-1 0 0,0 1 1 0 0,0-1 0 0 0,0 1 0 0 0,0-1 0 0 0,0 0 0 0 0,0 0 0 0 0,0 1 0 0 0,-1-1-1 0 0,1 0 1 0 0,0 0 0 0 0,-1 0 0 0 0,1 0-39 0 0,9 6 157 0 0,-5-5-143 0 0,0-1-1 0 0,0 0 1 0 0,0 0-1 0 0,-1 0 1 0 0,1-1-1 0 0,0 1 1 0 0,0-1-1 0 0,0 1 1 0 0,0-1-1 0 0,0 0 1 0 0,0 0-1 0 0,0-1 1 0 0,3 1-14 0 0,43-11 140 0 0,-21 5-132 0 0,-8 2 46 0 0,-11 1-37 0 0,0 2 1 0 0,1-1 0 0 0,-1 1-1 0 0,2 1-17 0 0,-10 0 4 0 0,-1 0-1 0 0,0 0 0 0 0,1 0 0 0 0,-1 0 0 0 0,1 0 0 0 0,-1 0 0 0 0,1 0 0 0 0,-1 1 0 0 0,0-1 0 0 0,1 0 0 0 0,-1 0 0 0 0,0 1 0 0 0,1-1 1 0 0,-1 0-1 0 0,0 1 0 0 0,1-1 0 0 0,-1 0 0 0 0,0 1 0 0 0,1-1 0 0 0,-1 0 0 0 0,0 1 0 0 0,0-1 0 0 0,0 0 0 0 0,1 1 0 0 0,-1-1 1 0 0,0 1-1 0 0,0-1 0 0 0,0 1 0 0 0,0-1 0 0 0,0 0 0 0 0,0 1 0 0 0,0-1 0 0 0,0 1 0 0 0,0-1 0 0 0,0 1 0 0 0,0-1 0 0 0,0 0 1 0 0,0 1-1 0 0,0 0-3 0 0,-4 19 57 0 0,4-19-53 0 0,-5 11 18 0 0,1-1 1 0 0,-2 0-1 0 0,0 0 1 0 0,0-1 0 0 0,-1 0-1 0 0,0 0 1 0 0,-1 0-1 0 0,-5 4-22 0 0,-15 22 46 0 0,4-3-24 0 0,-2-2-1 0 0,-1 0 0 0 0,-26 22-21 0 0,53-53 0 0 0,0 0-1 0 0,-1 0 0 0 0,1 0 0 0 0,0 0 1 0 0,0 1-1 0 0,0-1 0 0 0,-1 0 0 0 0,1 0 0 0 0,0 0 1 0 0,0 1-1 0 0,0-1 0 0 0,-1 0 0 0 0,1 0 1 0 0,0 0-1 0 0,0 1 0 0 0,0-1 0 0 0,0 0 0 0 0,0 0 1 0 0,0 1-1 0 0,0-1 0 0 0,0 0 0 0 0,0 1 1 0 0,-1-1-1 0 0,1 0 0 0 0,0 0 0 0 0,0 1 1 0 0,0-1-1 0 0,0 0 0 0 0,1 0 0 0 0,-1 1 0 0 0,0-1 1 0 0,0 0-1 0 0,0 1 0 0 0,0-1 0 0 0,0 0 1 0 0,0 0-1 0 0,0 1 0 0 0,0-1 0 0 0,1 0 0 0 0,-1 0 1 0 0,0 0-1 0 0,0 1 0 0 0,0-1 0 0 0,0 0 1 0 0,1 0-1 0 0,-1 0 0 0 0,0 1 0 0 0,0-1 1 0 0,1 0-1 0 0,-1 0 0 0 0,0 0 0 0 0,0 0 0 0 0,1 0 1 0 0,-1 0-1 0 0,0 1 0 0 0,0-1 0 0 0,1 0 1 0 0,-1 0-1 0 0,0 0 0 0 0,0 0 0 0 0,1 0 0 0 0,-1 0 1 0 0,0 0-1 0 0,0 0 0 0 0,1 0 0 0 0,-1 0 1 0 0,0 0-1 0 0,1-1 0 0 0,-1 1 1 0 0,5 1-10 0 0,0-1-1 0 0,0-1 1 0 0,0 1-1 0 0,0-1 1 0 0,0 0-1 0 0,-1 0 1 0 0,1 0 0 0 0,0-1-1 0 0,2 0 11 0 0,16-5 3 0 0,8-2-3 0 0,-23 6 0 0 0,-1 1 0 0 0,1-1 0 0 0,-1 2 0 0 0,1-1 0 0 0,0 1 0 0 0,4 0 0 0 0,0 2 0 0 0,-12-1 0 0 0,0 0 0 0 0,1 0 0 0 0,-1 0 0 0 0,0 1 0 0 0,0-1 0 0 0,0 0 0 0 0,1 0 0 0 0,-1 0 0 0 0,0 0 0 0 0,0 0 0 0 0,0 1 0 0 0,1-1 0 0 0,-1 0 0 0 0,0 0 0 0 0,0 1 0 0 0,0-1 0 0 0,0 0 0 0 0,0 0 0 0 0,0 0 0 0 0,1 1 0 0 0,-1-1 0 0 0,0 0 0 0 0,0 0 0 0 0,0 1 0 0 0,0-1 0 0 0,0 0 0 0 0,0 0 0 0 0,0 1 0 0 0,0-1 0 0 0,0 0 0 0 0,-1 4 3 0 0,-1 0-1 0 0,1 0 1 0 0,-1 0-1 0 0,0 0 0 0 0,0 0 1 0 0,0-1-1 0 0,0 1 1 0 0,-1-1-1 0 0,1 0 0 0 0,-3 2-2 0 0,-1 3 30 0 0,-10 12-18 0 0,-7 10 40 0 0,7-8-44 0 0,0-1 1 0 0,-2 0 0 0 0,-10 8-9 0 0,4-3 119 0 0,1-4 50 0 0,15-15-71 0 0,1 1 0 0 0,0-1 0 0 0,-4 6-98 0 0,0 0 130 0 0,11-12-126 0 0,0-1-1 0 0,-1 0 1 0 0,1 1-1 0 0,0-1 1 0 0,-1 1-1 0 0,1-1 1 0 0,0 0-1 0 0,-1 1 1 0 0,1-1-1 0 0,0 1 0 0 0,0-1 1 0 0,0 1-1 0 0,-1-1 1 0 0,1 1-1 0 0,0-1 1 0 0,0 1-1 0 0,0-1 1 0 0,0 1-1 0 0,0-1 1 0 0,0 1-1 0 0,0-1 0 0 0,0 1 1 0 0,0-1-1 0 0,0 1 1 0 0,0-1-1 0 0,1 1 1 0 0,-1-1-1 0 0,0 1 1 0 0,0-1-4 0 0,5 3 17 0 0,-3-2-17 0 0,1 0 1 0 0,-1 0 0 0 0,0-1 0 0 0,1 1-1 0 0,-1-1 1 0 0,1 1 0 0 0,-1-1-1 0 0,1 0 1 0 0,-1 0 0 0 0,1 0-1 0 0,-1 0 1 0 0,1 0 0 0 0,-1-1 0 0 0,1 1-1 0 0,-1-1 1 0 0,2 0-1 0 0,40-15 49 0 0,-40 15-35 0 0,46-23 110 0 0,-2-2 0 0 0,2-3-124 0 0,25-15 86 0 0,-61 36-40 0 0,-1-1 1 0 0,10-8-47 0 0,14-9 53 0 0,-29 20-50 0 0,3-1 42 0 0,0 0 1 0 0,-1-1-1 0 0,1-1-45 0 0,-10 5 75 0 0,0 4-74 0 0,-1 0 0 0 0,0-1 0 0 0,0 1 0 0 0,0-1 0 0 0,0 1 0 0 0,0 0 0 0 0,0-1 0 0 0,0 1 0 0 0,0-1 0 0 0,0 1 1 0 0,0-1-1 0 0,0 1 0 0 0,0 0 0 0 0,0-1 0 0 0,0 1 0 0 0,0-1 0 0 0,-1 1 0 0 0,1-1 0 0 0,0 1 0 0 0,0 0 0 0 0,0-1 0 0 0,-1 1 0 0 0,1 0 0 0 0,0-1 1 0 0,0 1-1 0 0,-1 0 0 0 0,1-1 0 0 0,0 1 0 0 0,-1 0 0 0 0,1 0 0 0 0,0-1 0 0 0,-1 1 0 0 0,1 0 0 0 0,-1 0 0 0 0,1 0 0 0 0,0-1 0 0 0,-1 1 1 0 0,1 0-1 0 0,-1 0 0 0 0,1 0 0 0 0,0 0 0 0 0,-1 0-1 0 0,0 0-4 0 0,-27-10-501 0 0,-5-3-382 0 0,-18-18-971 0 0,34 19 680 0 0,-1 1 0 0 0,-2-1 1178 0 0,10 6-363 0 0,1 0 1 0 0,-1-1 0 0 0,1 0 0 0 0,0 0 0 0 0,0-2 362 0 0,-20-16-217 0 0,15 7 757 0 0,7 8 673 0 0,5 11 684 0 0,1 6 1335 0 0,2 17-2175 0 0,5 24-1057 0 0,-3-23 776 0 0,0 24-776 0 0,-12 390 1462 0 0,1-363-1554 0 0,5-54-438 0 0,0 0 1 0 0,2 1 0 0 0,0 18 529 0 0,5-6-1598 0 0,-4-4-74 0 0</inkml:trace>
  <inkml:trace contextRef="#ctx0" brushRef="#br0" timeOffset="100065.741">9068 682 12296 0 0,'0'0'273'0'0,"0"0"40"0"0,0 0 23 0 0,0 0-33 0 0,0 0-47 0 0,0 0 529 0 0,0 0 250 0 0,0 0 47 0 0,0 0-100 0 0,0 0-449 0 0,0 0-196 0 0,0 0-38 0 0,0 0-27 0 0,-1 1-75 0 0,-5 7-80 0 0,0-1 0 0 0,1 1-1 0 0,-1 0 1 0 0,2 1-1 0 0,-1-1 1 0 0,0 4-117 0 0,-13 23 183 0 0,13-24-331 0 0,0 0 0 0 0,0 1 0 0 0,-1 5 148 0 0,-11 26-235 0 0,9-28 235 0 0,4-8 0 0 0,1 0 0 0 0,-1 0 0 0 0,1 0 0 0 0,0 1 0 0 0,1-1 0 0 0,-1 1 0 0 0,1-1 0 0 0,1 1 0 0 0,-1 3 0 0 0,2-10 0 0 0,1-1 0 0 0,-1 0 0 0 0,0 0 0 0 0,0 0 0 0 0,0 1 0 0 0,0-1 0 0 0,0 0 0 0 0,0 0 0 0 0,1 0 0 0 0,-1 0 0 0 0,0 0 0 0 0,0 1 0 0 0,0-1 0 0 0,0 0 0 0 0,1 0 0 0 0,-1 0 0 0 0,0 0 0 0 0,0 0 0 0 0,0 0 0 0 0,1 0 0 0 0,-1 0 0 0 0,0 0 0 0 0,0 0 0 0 0,1 0 0 0 0,-1 0 0 0 0,0 0 0 0 0,0 0 0 0 0,0 0 0 0 0,1 0 0 0 0,-1 0 0 0 0,0 0 0 0 0,0 0 0 0 0,0 0 0 0 0,1 0 0 0 0,-1 0 0 0 0,0 0 0 0 0,0 0 0 0 0,0 0 0 0 0,1 0 0 0 0,-1-1 0 0 0,0 1 0 0 0,0 0 0 0 0,0 0 0 0 0,1 0 0 0 0,0-1 0 0 0,4-1 0 0 0,0 0 0 0 0,-1 0 0 0 0,1 0-1 0 0,0-1 1 0 0,-1 1 0 0 0,0-1 0 0 0,1-1 0 0 0,0 0 0 0 0,33-33 23 0 0,-20 14 137 0 0,-13 16-47 0 0,0 1 0 0 0,1-1 1 0 0,4-3-114 0 0,41-36 206 0 0,21-12-206 0 0,-30 21 11 0 0,-36 33 42 0 0,-5 4-18 0 0,-1 0-124 0 0,0 0-58 0 0,0 0-12 0 0,0 0-135 0 0,0 0-568 0 0,0 0-251 0 0,0 0-50 0 0</inkml:trace>
  <inkml:trace contextRef="#ctx0" brushRef="#br0" timeOffset="100411.558">9076 207 11056 0 0,'-1'2'852'0'0,"-4"6"-459"0"0,3-6 158 0 0,1-1-209 0 0,0 0-1 0 0,0 1 1 0 0,1 0 0 0 0,-1-1 0 0 0,0 1 0 0 0,1-1 0 0 0,-1 1 0 0 0,1 0 0 0 0,-1 0 0 0 0,1-1 0 0 0,-1 2-342 0 0,1-1-68 0 0,-2 8 507 0 0,0 0 0 0 0,1 0 0 0 0,0 0 0 0 0,0 0 0 0 0,1 0 0 0 0,1 3-439 0 0,9 61 849 0 0,-1-8-487 0 0,-2 127 160 0 0,3 19-273 0 0,-7-147-145 0 0,-3 1-1 0 0,-2-1 1 0 0,-4 3-104 0 0,-3 107-1 0 0,12-129 3 0 0,-2-26-56 0 0,0 0 1 0 0,-2 5 53 0 0,0 3-344 0 0,2 16 344 0 0,0-4-4992 0 0,-1-40-966 0 0</inkml:trace>
  <inkml:trace contextRef="#ctx0" brushRef="#br0" timeOffset="100744.401">9520 234 11976 0 0,'-3'7'1244'0'0,"-1"-1"-1084"0"0,4-4 478 0 0,0-2 202 0 0,3 11 1764 0 0,-2-8-2072 0 0,0-1-380 0 0,0 1 1 0 0,-1-1 0 0 0,1 0 0 0 0,0 1-1 0 0,0-1 1 0 0,0 0 0 0 0,0 0 0 0 0,0 0-1 0 0,1 0 1 0 0,-1 0 0 0 0,1 0-1 0 0,-1 0 1 0 0,1 0 0 0 0,0-1 0 0 0,0 1-1 0 0,0-1 1 0 0,1 2-153 0 0,-1-2 11 0 0,-1 0-1 0 0,0 0 1 0 0,0-1 0 0 0,1 1-1 0 0,-1 0 1 0 0,1-1 0 0 0,-1 1-1 0 0,0 0 1 0 0,1-1 0 0 0,-1 0-1 0 0,1 1 1 0 0,-1-1 0 0 0,2 0-11 0 0,19 3-2 0 0,-20-3 6 0 0,-1 1-1 0 0,0-1 0 0 0,0 0 0 0 0,0 0 0 0 0,0 1 0 0 0,0-1 0 0 0,0 0 1 0 0,0 1-1 0 0,-1-1 0 0 0,1 1 0 0 0,0-1 0 0 0,0 1 0 0 0,0-1 1 0 0,0 1-1 0 0,0 0 0 0 0,-1-1 0 0 0,1 1 0 0 0,0 0 0 0 0,-1 0 0 0 0,1 0 1 0 0,-1 0-1 0 0,1-1 0 0 0,0 1 0 0 0,-1 0 0 0 0,0 0 0 0 0,1 0 1 0 0,-1 0-1 0 0,0 0 0 0 0,1 0 0 0 0,-1 0 0 0 0,0 0 0 0 0,0 0 0 0 0,0 0 1 0 0,0 0-1 0 0,0 0 0 0 0,0 0 0 0 0,0 0 0 0 0,0 0 0 0 0,0 1 1 0 0,-1-1-1 0 0,1 0 0 0 0,0-1 0 0 0,-1 1 0 0 0,1 0 0 0 0,-1 0 0 0 0,1 1-3 0 0,-4 5-34 0 0,1 1-1 0 0,-2 0 1 0 0,1-1-1 0 0,-1 0 1 0 0,-1 2 34 0 0,4-7-29 0 0,-97 126-708 0 0,97-125 710 0 0,-40 50-363 0 0,38-47 405 0 0,0 1 0 0 0,0-1 0 0 0,1 1-1 0 0,-1 0 1 0 0,2-1 0 0 0,-1 1 0 0 0,-1 7-15 0 0,4-13 14 0 0,0-1 0 0 0,0 0 1 0 0,0 1-1 0 0,0-1 0 0 0,-1 1 0 0 0,1-1 1 0 0,0 1-1 0 0,0-1 0 0 0,0 1 1 0 0,1-1-1 0 0,-1 1 0 0 0,0-1 0 0 0,0 0 1 0 0,0 1-1 0 0,0-1 0 0 0,0 1 1 0 0,0-1-1 0 0,1 1 0 0 0,-1-1 0 0 0,0 0 1 0 0,0 1-1 0 0,1-1 0 0 0,-1 0 1 0 0,0 1-1 0 0,1-1 0 0 0,-1 0 0 0 0,0 1 1 0 0,1-1-1 0 0,-1 0 0 0 0,1 1-14 0 0,0-1 11 0 0,0 1 0 0 0,0-1 1 0 0,0 0-1 0 0,1 1 0 0 0,-1-1 0 0 0,0 0 0 0 0,1 0 0 0 0,-1 0 0 0 0,0 0 0 0 0,0 0 0 0 0,2 0-11 0 0,4-1 13 0 0,0-1 0 0 0,0 1 0 0 0,6-3-13 0 0,0-2 26 0 0,-1 0-1 0 0,0 0 1 0 0,0-1-1 0 0,-1 0 1 0 0,1-1 0 0 0,-2-1-1 0 0,6-5-25 0 0,19-13 34 0 0,-22 16-146 0 0,0 1 0 0 0,-1-1 0 0 0,0-1 0 0 0,-1 0-1 0 0,-1-1 1 0 0,0 0 0 0 0,0-2 112 0 0,-8 14-160 0 0,-2-1 1 0 0,1 1-1 0 0,0-1 1 0 0,0 0-1 0 0,0 1 0 0 0,-1-1 1 0 0,1 0-1 0 0,-1 0 0 0 0,1 0 1 0 0,-1 1-1 0 0,0-3 160 0 0,0 3-1602 0 0</inkml:trace>
  <inkml:trace contextRef="#ctx0" brushRef="#br0" timeOffset="101096.784">9460 104 5064 0 0,'0'-6'211'0'0,"0"0"-1"0"0,1 1 1 0 0,0-1 0 0 0,0 0 0 0 0,0 0 0 0 0,1 1-1 0 0,-1-1 1 0 0,1 1 0 0 0,1 0 0 0 0,-1-1-1 0 0,1 0-210 0 0,0 1 1406 0 0,0 0 0 0 0,0 1 0 0 0,0-1-1 0 0,0 1 1 0 0,0-1 0 0 0,4-2-1406 0 0,-6 6 981 0 0,9 11 333 0 0,-9-9-1298 0 0,0 0 0 0 0,0 0 1 0 0,0 0-1 0 0,0-1 0 0 0,0 1 1 0 0,0 0-1 0 0,0 0 0 0 0,0 1 1 0 0,-1-1-1 0 0,1 0 0 0 0,0 0 0 0 0,0 1-16 0 0,2 6 70 0 0,-1 0-1 0 0,0 0 0 0 0,0 1 0 0 0,-1-1 0 0 0,0 0 0 0 0,0 3-69 0 0,0 53 161 0 0,-1-43-109 0 0,-2 24 247 0 0,-1 0 0 0 0,-2-1-1 0 0,-8 27-298 0 0,-37 129 172 0 0,41-166-250 0 0,-30 105-184 0 0,37-130 264 0 0,1-8 2 0 0,1 1 1 0 0,-1-1-1 0 0,1 0 0 0 0,-1 1 0 0 0,1-1 0 0 0,0 1 1 0 0,0-1-1 0 0,-1 1 0 0 0,1-1 0 0 0,0 0 1 0 0,0 1-1 0 0,1-1 0 0 0,-1 1 0 0 0,0-1 1 0 0,0 1-1 0 0,1 0-4 0 0,0-1 92 0 0,8-2 113 0 0,-2-3-149 0 0,1-1-1 0 0,-1 0 1 0 0,0 0 0 0 0,0 0-1 0 0,-1-1 1 0 0,3-2-56 0 0,0 0 57 0 0,137-126 528 0 0,-105 95-502 0 0,-26 23-56 0 0,1 2 0 0 0,10-8-27 0 0,-21 18-1 0 0,1 0-62 0 0,0 0-1 0 0,-1-1 0 0 0,1 0 0 0 0,-1 0 0 0 0,5-5 64 0 0,-10 9-314 0 0,0 1-786 0 0,0 1-350 0 0,-4 6-70 0 0</inkml:trace>
  <inkml:trace contextRef="#ctx0" brushRef="#br0" timeOffset="101483.731">9379 1011 12152 0 0,'0'0'554'0'0,"0"0"-11"0"0,0 0-216 0 0,0 0 382 0 0,0 0 202 0 0,0 0 38 0 0,8 4 796 0 0,-6-3-1609 0 0,0-1 0 0 0,0 1 0 0 0,-1 0 0 0 0,1 0-1 0 0,0 0 1 0 0,-1 1 0 0 0,1-1 0 0 0,0 0 0 0 0,-1 1 0 0 0,0-1-1 0 0,1 1 1 0 0,-1-1 0 0 0,0 1 0 0 0,0 0 0 0 0,0-1 0 0 0,0 1 0 0 0,0 0-1 0 0,0 0 1 0 0,0 0 0 0 0,0 0 0 0 0,-1 0 0 0 0,1 0 0 0 0,-1 0-1 0 0,0 0 1 0 0,1 0 0 0 0,-1 0 0 0 0,0 0-136 0 0,1 14 142 0 0,0 0 1 0 0,-1 0-1 0 0,-1 0 1 0 0,0 0-1 0 0,-1 0 1 0 0,-1 0-1 0 0,-4 13-142 0 0,2-5 30 0 0,-4 17 16 0 0,-12 22-260 0 0,21-61 132 0 0,1-4 0 0 0,3-3 40 0 0,0-1 0 0 0,0 0 0 0 0,-1 0 0 0 0,1 0 1 0 0,-2 0-1 0 0,3-4 42 0 0,5-14-235 0 0,52-112-918 0 0,30-51 850 0 0,-79 161 299 0 0,-4 7 49 0 0,12-17-45 0 0,-18 31 45 0 0,0 0-1 0 0,1 1 1 0 0,0-1-1 0 0,0 1 1 0 0,0 0-1 0 0,0 0 1 0 0,1 0-1 0 0,-1 0 1 0 0,1 1-45 0 0,-3 2 60 0 0,0-1 1 0 0,0 1 0 0 0,0 0 0 0 0,0 0 0 0 0,0 1-1 0 0,0-1 1 0 0,1 0 0 0 0,-1 1 0 0 0,0-1 0 0 0,0 1-1 0 0,0-1 1 0 0,1 1 0 0 0,-1 0 0 0 0,0 0 0 0 0,1 0-61 0 0,-2 1 28 0 0,0-1 0 0 0,0 0 0 0 0,1 1 1 0 0,-1 0-1 0 0,0-1 0 0 0,0 1 0 0 0,0-1 1 0 0,0 1-1 0 0,0 0 0 0 0,0 0 0 0 0,0 0 1 0 0,0-1-1 0 0,0 1 0 0 0,0 0 1 0 0,-1 0-1 0 0,1 0 0 0 0,0 0 0 0 0,0 1 1 0 0,-1-1-1 0 0,1 0 0 0 0,-1 0 0 0 0,1 0 1 0 0,-1 0-1 0 0,0 1 0 0 0,1-1 0 0 0,-1 1-28 0 0,4 18 225 0 0,-1 0-1 0 0,-1 0 1 0 0,0 5-225 0 0,-1-10 54 0 0,1 46 180 0 0,-4 31-234 0 0,0-30 166 0 0,4 28-166 0 0,6-12-14 0 0,-3-36-61 0 0,0 33 75 0 0,-8-38-193 0 0,2-32 110 0 0,0 0 0 0 0,1 1 0 0 0,-1-1 0 0 0,1 1 0 0 0,0-1 0 0 0,1 1 0 0 0,-1-1 0 0 0,1 0 0 0 0,0 1 0 0 0,1 2 83 0 0,-1-6-365 0 0,-1-2-595 0 0,0 0-264 0 0,0 0-51 0 0</inkml:trace>
  <inkml:trace contextRef="#ctx0" brushRef="#br0" timeOffset="101809.898">9530 1015 14368 0 0,'0'0'661'0'0,"0"0"-17"0"0,0 0-324 0 0,1 0 173 0 0,17 9 710 0 0,-13-7-838 0 0,0 0 0 0 0,0 1 0 0 0,0-1 0 0 0,-1 1 1 0 0,2 1-366 0 0,-5-3 42 0 0,1 0 1 0 0,-1 0-1 0 0,0 0 1 0 0,0 0 0 0 0,0 1-1 0 0,0-1 1 0 0,0 0 0 0 0,0 1-1 0 0,-1-1 1 0 0,1 0 0 0 0,0 1-1 0 0,-1-1 1 0 0,1 1 0 0 0,-1-1-1 0 0,1 1 1 0 0,-1-1-1 0 0,0 1 1 0 0,1 0 0 0 0,-1-1-1 0 0,0 2-42 0 0,0 18 142 0 0,1-12-100 0 0,-1 1 1 0 0,0 0 0 0 0,0 0-1 0 0,-1-1 1 0 0,-1 1 0 0 0,1 0-1 0 0,-2-1 1 0 0,1 1 0 0 0,-1-1-1 0 0,-4 7-42 0 0,-17 40 118 0 0,14-31-59 0 0,8-20-18 0 0,0 1 1 0 0,0-1-1 0 0,0 1 1 0 0,-1-1-1 0 0,-2 5-41 0 0,17-10 80 0 0,-7-3-445 0 0,-1 1 0 0 0,0 0-1 0 0,1-1 1 0 0,-1 0 0 0 0,0 0-1 0 0,0 0 1 0 0,0-1 365 0 0,5-3-3461 0 0,8-8-3144 0 0</inkml:trace>
  <inkml:trace contextRef="#ctx0" brushRef="#br0" timeOffset="102146.101">10210 461 9672 0 0,'0'0'440'0'0,"0"0"-6"0"0,0 0 138 0 0,0 0 1606 0 0,0 0 734 0 0,1 1 147 0 0,2 2-2621 0 0,-1-1 0 0 0,0 0-1 0 0,0 0 1 0 0,1 0 0 0 0,-1-1 0 0 0,1 1-1 0 0,-1 0 1 0 0,1-1 0 0 0,0 0-1 0 0,0 0 1 0 0,0 0 0 0 0,0 0-1 0 0,0 0-437 0 0,3 1 270 0 0,1-1-1 0 0,-1-1 0 0 0,0 1 1 0 0,0-1-1 0 0,0 0 0 0 0,5-1-269 0 0,9-2-30 0 0,1-1 0 0 0,0-1 0 0 0,11-5 30 0 0,-26 9 180 0 0,11-5-164 0 0,0 0 0 0 0,0 0 0 0 0,0-2 0 0 0,-1 0 0 0 0,12-8-16 0 0,12-6-157 0 0,-37 20 12 0 0,-3 2-145 0 0,0 0-635 0 0,0 0-276 0 0,0 0-57 0 0</inkml:trace>
  <inkml:trace contextRef="#ctx0" brushRef="#br0" timeOffset="102480.063">10235 532 2760 0 0,'1'1'92'0'0,"0"-1"1"0"0,0 0-1 0 0,-1 1 1 0 0,1-1-1 0 0,0 0 1 0 0,0 1-1 0 0,0-1 1 0 0,0 0-1 0 0,-1 0 1 0 0,1 0-1 0 0,0 0 1 0 0,0 0-1 0 0,0 0 1 0 0,0 0-1 0 0,0 0-92 0 0,3-3 3077 0 0,-4 3-1461 0 0,0 0 1618 0 0,0 0-303 0 0,0 0-1386 0 0,0 0-606 0 0,9 9 981 0 0,-9-7-1873 0 0,1 0 0 0 0,-1 0 0 0 0,1 0 0 0 0,-1-1 0 0 0,0 1 0 0 0,0 0 1 0 0,1 0-1 0 0,-1 0 0 0 0,-1 0 0 0 0,1 0 0 0 0,0 0 0 0 0,0 0 0 0 0,-1 0 0 0 0,0 1-47 0 0,-11 28-76 0 0,3-11-45 0 0,0 8-192 0 0,3-11-338 0 0,0 0 0 0 0,0 0 0 0 0,-2 0 0 0 0,-1 0 651 0 0,-8 10-1086 0 0,6-10-32 0 0,1 1 1 0 0,0 1 1117 0 0,3-7-151 0 0,0 0 0 0 0,-1 0 1 0 0,-1-1-1 0 0,1 0 0 0 0,-3 0 151 0 0,6-4 349 0 0,3-5 1 0 0,1-1 1 0 0,0 1 0 0 0,0 0-1 0 0,0 0 1 0 0,1 0 0 0 0,-1 0-1 0 0,0 0 1 0 0,1 0 0 0 0,0 1-1 0 0,-1-1 1 0 0,1 0 0 0 0,0 0-1 0 0,0 0 1 0 0,0 0 0 0 0,0 0-1 0 0,0 2-350 0 0,9 38 2085 0 0,-5-24-1471 0 0,-3-11-413 0 0,-1 0 0 0 0,0 0 0 0 0,0 0 1 0 0,0-1-1 0 0,0 1 0 0 0,-1 0 0 0 0,-2 6-201 0 0,2-9 41 0 0,1-1-4 0 0,0 0 0 0 0,0 0-1 0 0,0 0 1 0 0,0 0 0 0 0,1 1 0 0 0,-1-1 0 0 0,1 1-37 0 0,1 16 115 0 0,-2-17-771 0 0,-1-2 493 0 0,1 0 0 0 0,0 0 0 0 0,0-1 0 0 0,-1 1 0 0 0,1 0 0 0 0,0 0 0 0 0,0 0 0 0 0,0 0 0 0 0,0-1 0 0 0,0 1 0 0 0,0 0 0 0 0,1 0 0 0 0,-1 0 0 0 0,0-1 0 0 0,0 1 0 0 0,0 0 0 0 0,1 0 0 0 0,-1 0 163 0 0,5-13-2935 0 0,-1-4 565 0 0,0-2-3110 0 0</inkml:trace>
  <inkml:trace contextRef="#ctx0" brushRef="#br0" timeOffset="102815.928">10162 843 5064 0 0,'0'0'389'0'0,"0"0"35"0"0,2-2 1073 0 0,10-10 939 0 0,-10 10-1781 0 0,0-1 0 0 0,1 1 0 0 0,-1-1 0 0 0,1 1 0 0 0,-1 0 0 0 0,1 0 0 0 0,0 0 0 0 0,3-1-655 0 0,6-3 1692 0 0,-4 2-819 0 0,-1 1 1 0 0,1 0-1 0 0,0 0 0 0 0,0 0 1 0 0,0 1-1 0 0,7-1-873 0 0,61-15 2553 0 0,-51 14-1328 0 0,18 1-1225 0 0,10-2 613 0 0,-48 4-559 0 0,1 1 1 0 0,0 0-1 0 0,0 0 1 0 0,0 0-1 0 0,0 0 1 0 0,0 1-1 0 0,-1 0 1 0 0,1 1-1 0 0,0-1 1 0 0,1 1-55 0 0,-5-1 9 0 0,-1 0 1 0 0,1-1 0 0 0,0 1-1 0 0,-1 0 1 0 0,1 0-1 0 0,0 0 1 0 0,-1 0-1 0 0,1 0 1 0 0,-1 1-1 0 0,0-1 1 0 0,1 0-1 0 0,-1 1 1 0 0,0-1-1 0 0,0 1 1 0 0,0-1 0 0 0,0 1-1 0 0,0 0 1 0 0,0-1-1 0 0,0 1 1 0 0,0 0-1 0 0,-1 0 1 0 0,1-1-1 0 0,-1 1 1 0 0,1 0-1 0 0,-1 0 1 0 0,0 0-1 0 0,0 0 1 0 0,0 0 0 0 0,0-1-1 0 0,0 1 1 0 0,0 0-1 0 0,-1 2-9 0 0,-2 10 1 0 0,-2-1-1 0 0,0 1 0 0 0,0-1 1 0 0,-1 0-1 0 0,-1-1 1 0 0,-4 7-1 0 0,6-9-49 0 0,-26 39-505 0 0,18-30 65 0 0,1 0 1 0 0,-4 11 488 0 0,-15 36-2628 0 0,9-24-4736 0 0,9-22 590 0 0</inkml:trace>
  <inkml:trace contextRef="#ctx0" brushRef="#br0" timeOffset="103146.479">10331 938 4608 0 0,'0'-59'366'0'0,"0"35"5564"0"0,0 23-2688 0 0,0 1-269 0 0,0 0-1241 0 0,0 0-548 0 0,0 0-109 0 0,0 0-88 0 0,0 0-299 0 0,0 0-131 0 0,-1 1-21 0 0,-13 14-133 0 0,1 0 1 0 0,0 1-1 0 0,1 0 0 0 0,-4 9-403 0 0,-15 27 205 0 0,-6 10-95 0 0,-4 13-110 0 0,28-51-206 0 0,-13 18 206 0 0,15-26-312 0 0,1 0 0 0 0,1 0-1 0 0,0 1 1 0 0,2 0 0 0 0,-1 2 312 0 0,7 6-1581 0 0,1-23 381 0 0,0-2-43 0 0,5-4-682 0 0,10-7 1061 0 0,17-15-496 0 0,-24 19 1151 0 0,0 0 0 0 0,1 1 0 0 0,0 0 0 0 0,0 0 0 0 0,0 1 0 0 0,0 0 0 0 0,7-2 209 0 0,3-1 309 0 0,1 1 1 0 0,1 1 0 0 0,6-1-310 0 0,-10 5 689 0 0,0 0 1 0 0,0 1 0 0 0,1 0-1 0 0,-1 2 1 0 0,0 0 0 0 0,0 1-1 0 0,6 1-689 0 0,-14-1 354 0 0,0 1 0 0 0,0 0-1 0 0,0 0 1 0 0,0 1-1 0 0,0 0 1 0 0,-1 1-1 0 0,4 1-353 0 0,4 5 543 0 0,0 0-1 0 0,0 1 1 0 0,2 4-543 0 0,5 9 303 0 0,-11-12-3008 0 0,-7-11 675 0 0,-1 0 30 0 0,10 4-5646 0 0</inkml:trace>
  <inkml:trace contextRef="#ctx0" brushRef="#br0" timeOffset="105071.097">11051 203 3680 0 0,'14'-6'167'0'0,"-13"6"-159"0"0,-1 0 1 0 0,1-1-1 0 0,-1 1 1 0 0,1 0-1 0 0,0-1 1 0 0,-1 1 0 0 0,0-1-1 0 0,1 1 1 0 0,-1-1-1 0 0,1 1 1 0 0,-1-1-1 0 0,1 1 1 0 0,-1-1 0 0 0,0 0-1 0 0,1 1 1 0 0,-1-1-1 0 0,0 1 1 0 0,0-1-1 0 0,1 0-8 0 0,2-5 31 0 0,2 2 787 0 0,-1 1 0 0 0,1 0 0 0 0,1 0 0 0 0,-1 0 0 0 0,2 0-818 0 0,-5 2 2263 0 0,-2 1-152 0 0,0 0-706 0 0,0 0-313 0 0,0 0-61 0 0,3 13 848 0 0,-3-12-1844 0 0,1 0 1 0 0,-1 0 0 0 0,0 0 0 0 0,0 0-1 0 0,1 0 1 0 0,-1 0 0 0 0,0 0 0 0 0,0 0-1 0 0,0 0 1 0 0,0 0 0 0 0,0 0-1 0 0,0 0 1 0 0,0 0 0 0 0,-1 0 0 0 0,1 0-1 0 0,0 0 1 0 0,-1 0-36 0 0,-10 41 720 0 0,6-20-536 0 0,-2 0 0 0 0,0 0 0 0 0,-6 8-184 0 0,-9 20 154 0 0,-3-2 1 0 0,-2-1-1 0 0,-9 10-154 0 0,28-47 2 0 0,1 1 0 0 0,0 0 0 0 0,1 1 0 0 0,0 0 0 0 0,0 1-2 0 0,6-13 0 0 0,0 0 0 0 0,0 1 0 0 0,0-1 0 0 0,-1 0 0 0 0,1 1 0 0 0,0-1 0 0 0,0 0 0 0 0,0 1 0 0 0,0-1 0 0 0,0 0 0 0 0,0 1 0 0 0,0-1 0 0 0,0 0 0 0 0,0 1 0 0 0,0-1 0 0 0,0 0 0 0 0,0 1 0 0 0,0-1 0 0 0,0 0 0 0 0,0 1 0 0 0,0-1 0 0 0,0 0 0 0 0,0 1 0 0 0,1-1 0 0 0,-1 0 0 0 0,0 1 0 0 0,0-1 0 0 0,0 0 0 0 0,1 1 0 0 0,-1-1 0 0 0,0 0 0 0 0,0 0 0 0 0,1 1 0 0 0,-1-1 0 0 0,0 0 0 0 0,0 0 0 0 0,1 0 0 0 0,-1 1 0 0 0,0-1 0 0 0,1 0 0 0 0,-1 0 0 0 0,0 0 0 0 0,1 0 0 0 0,10 0 0 0 0,-10 0 0 0 0,10 0-43 0 0,1-2-1 0 0,-1 1 1 0 0,0-2 0 0 0,0 1-1 0 0,0-2 1 0 0,8-2 43 0 0,3-1-52 0 0,-19 6 52 0 0,1 0 0 0 0,-1 0 0 0 0,1 0 0 0 0,0 1 0 0 0,-1-1 0 0 0,1 1 0 0 0,0 0 0 0 0,2 1 0 0 0,2 1 0 0 0,-7-1 0 0 0,0-1 0 0 0,0 0 0 0 0,0 0 0 0 0,0 1 0 0 0,0-1 0 0 0,0 1 0 0 0,-1-1 0 0 0,1 1 0 0 0,0-1 0 0 0,0 1 0 0 0,0 0 0 0 0,-1-1 0 0 0,1 1 0 0 0,0 0 0 0 0,-1 0 0 0 0,1 0 0 0 0,0-1 0 0 0,-1 1 0 0 0,1 0 0 0 0,-1 0 0 0 0,0 0 0 0 0,1 0 0 0 0,-1 0 0 0 0,0 0 0 0 0,1 0 0 0 0,-1 0 0 0 0,0 0 0 0 0,0 0 0 0 0,0 0 0 0 0,0 0 0 0 0,0 1 0 0 0,0 1 0 0 0,-1 0 1 0 0,0 1-1 0 0,0-1 1 0 0,0 0-1 0 0,0 1 1 0 0,-1-1-1 0 0,-1 2 0 0 0,0 4 8 0 0,-4 7 11 0 0,1 0 0 0 0,-2-1 0 0 0,0 1 0 0 0,-1-1 0 0 0,0-1-1 0 0,-4 4-18 0 0,-3 6 13 0 0,12-18-13 0 0,0 0 0 0 0,0 0 0 0 0,-1-1-1 0 0,0 2 1 0 0,-1-1 7 0 0,1 0-1 0 0,0 0 0 0 0,0 1 0 0 0,0-1 1 0 0,1 1-1 0 0,0 1-6 0 0,-2 2 46 0 0,6-9-42 0 0,0 0-1 0 0,1-1 1 0 0,-1 1 0 0 0,0-1-1 0 0,1 1 1 0 0,-1-1-1 0 0,1 1 1 0 0,-1-1-1 0 0,1 1 1 0 0,-1-1-1 0 0,1 1 1 0 0,-1-1-1 0 0,1 1 1 0 0,-1-1-1 0 0,1 0 1 0 0,0 1-1 0 0,-1-1-3 0 0,2 1 0 0 0,0 0 0 0 0,1-1 0 0 0,-1 1 0 0 0,0-1 0 0 0,0 1 0 0 0,0-1 0 0 0,0 1 0 0 0,1-1 0 0 0,-1 0 0 0 0,0 0 0 0 0,0 0 0 0 0,1-1 0 0 0,-1 1 0 0 0,0 0 0 0 0,0-1 0 0 0,31-9 0 0 0,36-17 0 0 0,-60 25 0 0 0,-5 9 0 0 0,-4-4 0 0 0,-1 0 0 0 0,1 0 0 0 0,0 0 0 0 0,-1 0 0 0 0,0 0 0 0 0,1 0 0 0 0,-1 0 0 0 0,-1 0 0 0 0,1 0 0 0 0,0 0 0 0 0,-1-1 0 0 0,1 1 0 0 0,-2 1 0 0 0,-7 17 11 0 0,6-10 1 0 0,-1-1-1 0 0,0 0 1 0 0,-1 0-1 0 0,1 0 1 0 0,-7 6-12 0 0,-8 9-5 0 0,-9 10 5 0 0,12-17 0 0 0,2 2 0 0 0,0-1 0 0 0,-2 8 0 0 0,17-27 0 0 0,0 0 0 0 0,0 0 0 0 0,0 0 0 0 0,1-1 0 0 0,-1 1 0 0 0,0 0 0 0 0,0 0 0 0 0,0 0 0 0 0,1 0 0 0 0,-1 0 0 0 0,0 0 0 0 0,0 0 0 0 0,1 0 0 0 0,-1 0 0 0 0,0 0 0 0 0,0 0 0 0 0,1 0 0 0 0,-1 0 0 0 0,0 0 0 0 0,0 0 0 0 0,1 0 0 0 0,-1 0 0 0 0,0 0 0 0 0,0 0 0 0 0,0 0 0 0 0,1 0 0 0 0,-1 0 0 0 0,0 1 0 0 0,0-1 0 0 0,0 0 0 0 0,1 0 0 0 0,-1 0 0 0 0,0 0 0 0 0,0 1 0 0 0,0-1 0 0 0,0 0 0 0 0,1 0 0 0 0,-1 0 0 0 0,0 0 0 0 0,0 1 0 0 0,0-1 0 0 0,0 0 0 0 0,0 0 0 0 0,0 1 0 0 0,0-1 0 0 0,0 0 0 0 0,0 0 0 0 0,1 1 0 0 0,-1-1 0 0 0,0 0 0 0 0,0 0 0 0 0,0 0 0 0 0,0 1 0 0 0,0-1 0 0 0,-1 0 0 0 0,1 0 0 0 0,0 1 0 0 0,0-1 0 0 0,0 0 0 0 0,0 0 0 0 0,0 1 0 0 0,0-1 0 0 0,0 0 0 0 0,0 0 0 0 0,0 0 0 0 0,-1 1 0 0 0,1-1 0 0 0,0 0 0 0 0,6-1-19 0 0,0-1 0 0 0,-1 0 0 0 0,1 0 0 0 0,-1 0 0 0 0,1-1 0 0 0,-1 0 0 0 0,0 0 0 0 0,0 0 0 0 0,0-1 0 0 0,0 1 0 0 0,-1-1 0 0 0,1 0 0 0 0,2-3 19 0 0,-2 1-49 0 0,0-1 0 0 0,0 1 1 0 0,-1-1-1 0 0,0 0 0 0 0,0 0 0 0 0,0 0 0 0 0,-1 0 1 0 0,0 0-1 0 0,1-7 49 0 0,0 2-162 0 0,-3 8 76 0 0,1 0 0 0 0,-1 0-1 0 0,0 0 1 0 0,0 0 0 0 0,0-1 0 0 0,-1 1 0 0 0,0 0-1 0 0,0 0 1 0 0,0 0 0 0 0,0-1 0 0 0,0 1-1 0 0,-1 0 1 0 0,-1-4 86 0 0,1 4-93 0 0,1 2-3 0 0,-1 1-1 0 0,1-1 1 0 0,-1 0 0 0 0,0 1-1 0 0,0-1 1 0 0,1 1-1 0 0,-1-1 1 0 0,0 1-1 0 0,0-1 1 0 0,-1 0 96 0 0,1 2-20 0 0,1 0 0 0 0,-1-1 0 0 0,0 1 0 0 0,0 0 0 0 0,0-1 1 0 0,0 1-1 0 0,1 0 0 0 0,-1 0 0 0 0,0 0 0 0 0,0-1 0 0 0,0 1 0 0 0,0 0 0 0 0,0 0 1 0 0,0 1-1 0 0,0-1 0 0 0,1 0 0 0 0,-1 0 0 0 0,0 0 0 0 0,0 0 0 0 0,0 1 0 0 0,0-1 0 0 0,0 1 20 0 0,-2 0-30 0 0,-1 1 0 0 0,0-1-1 0 0,1 1 1 0 0,0 0-1 0 0,-1 0 1 0 0,1 1-1 0 0,0-1 1 0 0,0 1-1 0 0,0-1 1 0 0,1 1-1 0 0,-1 0 1 0 0,0 0-1 0 0,1 0 1 0 0,-1 2 30 0 0,-6 9-51 0 0,1 1 1 0 0,-6 12 50 0 0,5-8 0 0 0,0-1 64 0 0,2 1 1 0 0,0 0 0 0 0,1 0 0 0 0,-3 15-65 0 0,2 3 254 0 0,1 1 0 0 0,2 1-254 0 0,2-19 88 0 0,1 1 0 0 0,1 0 0 0 0,0 0 0 0 0,2-1 0 0 0,1 1 0 0 0,0-1 0 0 0,4 13-88 0 0,-6-31 22 0 0,0-1-1 0 0,-1 1 0 0 0,1-1 1 0 0,0 1-1 0 0,0-1 0 0 0,0 1 1 0 0,0-1-1 0 0,0 1 1 0 0,0-1-1 0 0,0 0 0 0 0,1 0 1 0 0,-1 0-1 0 0,0 1 0 0 0,1-1 1 0 0,-1-1-1 0 0,1 1 0 0 0,-1 0 1 0 0,1 0-1 0 0,-1 0 0 0 0,1-1 1 0 0,0 1-1 0 0,-1-1 0 0 0,1 1 1 0 0,0-1-1 0 0,-1 0 0 0 0,1 0 1 0 0,0 0-1 0 0,0 1 0 0 0,-1-2 1 0 0,1 1-1 0 0,0 0 0 0 0,0 0 1 0 0,-1-1-22 0 0,5 1 57 0 0,-1-1 1 0 0,0-1-1 0 0,0 1 1 0 0,0-1 0 0 0,0 1-1 0 0,0-2 1 0 0,0 1-1 0 0,-1 0 1 0 0,1-1-1 0 0,2-2-57 0 0,9-9 163 0 0,0 0 1 0 0,-1-1-1 0 0,1-3-163 0 0,29-28 149 0 0,7-6-633 0 0,-3-2-1 0 0,7-14 485 0 0,-41 51-679 0 0,20-26-5783 0 0</inkml:trace>
  <inkml:trace contextRef="#ctx0" brushRef="#br0" timeOffset="105656.201">11434 410 14744 0 0,'-14'0'672'0'0,"11"0"-10"0"0,3 0-268 0 0,0 0 431 0 0,0 0 235 0 0,0 0 48 0 0,0 0-84 0 0,0 0-395 0 0,2 0-169 0 0,6 4-39 0 0,-6-4-53 0 0,0 2-342 0 0,0-1 0 0 0,0 0-1 0 0,-1 1 1 0 0,1 0 0 0 0,-1-1-1 0 0,1 1 1 0 0,-1 0 0 0 0,0-1-1 0 0,1 2-25 0 0,0-1 24 0 0,1 3-31 0 0,0 0 0 0 0,0 0 0 0 0,0 0 0 0 0,-1 1 0 0 0,1-1 0 0 0,-1 1 0 0 0,0-1 0 0 0,-1 1 0 0 0,0 0 0 0 0,0-1 0 0 0,0 1 0 0 0,0 0 1 0 0,-1 0-1 0 0,0 0 0 0 0,0 0 0 0 0,-1 0 0 0 0,1-1 0 0 0,-1 1 0 0 0,-1 0 0 0 0,0 4 7 0 0,-6 14-330 0 0,-1-1-1 0 0,-1 0 1 0 0,0 0-1 0 0,-7 8 331 0 0,-2 7-344 0 0,-31 53 38 0 0,49-88 305 0 0,0 0 1 0 0,0 0-1 0 0,0 0 0 0 0,0 0 0 0 0,1 0 0 0 0,-1 0 0 0 0,1 0 0 0 0,0 0 0 0 0,0 1 1 0 0,0-3 5 0 0,0 1 0 0 0,0-1 0 0 0,0 1-1 0 0,1-1 1 0 0,-1 1 0 0 0,0-1 0 0 0,1 0-1 0 0,-1 1 1 0 0,1-1 0 0 0,-1 0 0 0 0,1 1 0 0 0,0-1-1 0 0,-1 0 1 0 0,1 0 0 0 0,0 0 0 0 0,0 1-1 0 0,0-1 1 0 0,0 0 0 0 0,0 0 0 0 0,0 0-1 0 0,1 0-4 0 0,1 1 27 0 0,1 1 0 0 0,0-1 0 0 0,0 0 0 0 0,1 0-1 0 0,-1 0 1 0 0,0 0 0 0 0,0-1 0 0 0,1 0 0 0 0,-1 0-1 0 0,1 0-26 0 0,7 1 49 0 0,0 1-1 0 0,0 1 1 0 0,0-1-1 0 0,-1 2 0 0 0,0 0 1 0 0,0 0-1 0 0,8 6-48 0 0,-16-10 15 0 0,0 1 0 0 0,0 0-1 0 0,-1 0 1 0 0,1 0 0 0 0,-1 0 0 0 0,1 1 0 0 0,-1-1 0 0 0,0 1-1 0 0,0-1 1 0 0,0 1 0 0 0,0 0 0 0 0,0 0 0 0 0,-1 0-1 0 0,1 0 1 0 0,0 1-15 0 0,-1 1 43 0 0,0-1 0 0 0,1 1 1 0 0,-2 0-1 0 0,1 0 0 0 0,0 0 0 0 0,-1 0 0 0 0,0-1 0 0 0,0 1 0 0 0,-1 5-43 0 0,-2 3 19 0 0,1 0 0 0 0,-2 0-1 0 0,0 0 1 0 0,-1 0 0 0 0,0-1 0 0 0,-1 1-1 0 0,-2 3-18 0 0,-4 2 35 0 0,0-1 1 0 0,-2 0-1 0 0,0-1 0 0 0,0 0 0 0 0,-2-1 0 0 0,-5 4-35 0 0,-8 5-63 0 0,-2-1 1 0 0,-1-2-1 0 0,-27 14 63 0 0,54-33-45 0 0,0 0 0 0 0,0 1 0 0 0,0-2 0 0 0,-1 1 0 0 0,-1 0 45 0 0,-15 5-142 0 0,0-1-56 0 0,20-6 185 0 0,1 0-1 0 0,0 1 1 0 0,0-1-1 0 0,0 0 0 0 0,-1 0 1 0 0,1 0-1 0 0,0 0 0 0 0,0 0 1 0 0,-1 0-1 0 0,1 0 1 0 0,0-1-1 0 0,0 1 0 0 0,0 0 1 0 0,-1-1-1 0 0,1 1 0 0 0,0-1 14 0 0,1 1-2 0 0,0 0-1 0 0,0 0 1 0 0,-1-1-1 0 0,1 1 0 0 0,0 0 1 0 0,0-1-1 0 0,0 1 1 0 0,0 0-1 0 0,0 0 0 0 0,0-1 1 0 0,0 1-1 0 0,0 0 1 0 0,0-1-1 0 0,0 1 0 0 0,0 0 1 0 0,0 0-1 0 0,0-1 1 0 0,0 1-1 0 0,0 0 0 0 0,0-1 1 0 0,0 1-1 0 0,0 0 1 0 0,0 0-1 0 0,0-1 0 0 0,1 1 1 0 0,-1 0-1 0 0,0 0 1 0 0,0-1-1 0 0,0 1 0 0 0,0 0 1 0 0,1 0-1 0 0,-1-1 1 0 0,0 1-1 0 0,0 0 1 0 0,0 0-1 0 0,1 0 0 0 0,-1 0 1 0 0,0-1-1 0 0,0 1 1 0 0,1 0-1 0 0,-1 0 0 0 0,0 0 1 0 0,0 0-1 0 0,1 0 1 0 0,-1 0-1 0 0,0 0 3 0 0,17-8-121 0 0,-13 7 97 0 0,48-20 189 0 0,1 3-1 0 0,1 2 1 0 0,1 2-1 0 0,0 3 1 0 0,16 0-165 0 0,11 4 253 0 0,-1 4-1 0 0,55 5-252 0 0,77 12 129 0 0,-11-1-114 0 0,-43-5 49 0 0,-143-9-245 0 0,0 0 0 0 0,0 0-1 0 0,14-4 182 0 0,-19 1-1069 0 0,-3 0-334 0 0</inkml:trace>
  <inkml:trace contextRef="#ctx0" brushRef="#br0" timeOffset="106012.699">11745 513 17967 0 0,'0'0'1387'0'0,"0"0"-896"0"0,1-4-123 0 0,2 1-202 0 0,0 0 1 0 0,0 0 0 0 0,0 0 0 0 0,0 1-1 0 0,1-1 1 0 0,-1 1 0 0 0,1 0 0 0 0,0 0-1 0 0,-1 0 1 0 0,1 1 0 0 0,0-1 0 0 0,4 0-167 0 0,13-4 814 0 0,-1 1 0 0 0,3 1-814 0 0,-5 1 188 0 0,-14 2-177 0 0,58-12 373 0 0,1 2-1 0 0,1 4 0 0 0,28 0-383 0 0,-33 3-232 0 0,-58 4-45 0 0,-1 0-727 0 0,0 0-315 0 0,0 0-65 0 0</inkml:trace>
  <inkml:trace contextRef="#ctx0" brushRef="#br0" timeOffset="106570.905">11977 311 14568 0 0,'0'0'664'0'0,"0"0"-8"0"0,1 0-419 0 0,14 0 528 0 0,-13 0 54 0 0,-2 0 39 0 0,0 0-751 0 0,1 0 0 0 0,-1 0 0 0 0,1 1 0 0 0,-1-1 0 0 0,1 0 0 0 0,-1 1 0 0 0,1-1 1 0 0,-1 0-1 0 0,1 1 0 0 0,-1-1 0 0 0,0 0 0 0 0,1 1 0 0 0,-1-1 0 0 0,1 1 0 0 0,-1-1 0 0 0,0 1 0 0 0,1-1 0 0 0,-1 1 0 0 0,0-1 0 0 0,0 1 0 0 0,0-1 0 0 0,1 1 0 0 0,-1-1 0 0 0,0 1 0 0 0,0 0 0 0 0,0-1 0 0 0,0 1 0 0 0,0-1 0 0 0,0 1 0 0 0,0-1 0 0 0,0 1 0 0 0,0 0 0 0 0,0 0-107 0 0,-2 22 275 0 0,0-16-199 0 0,0 0 0 0 0,-1 0-1 0 0,0 0 1 0 0,0 0 0 0 0,0 0 0 0 0,-1 0 0 0 0,-2 2-76 0 0,-33 43 214 0 0,-101 109-62 0 0,127-146-152 0 0,1 2 0 0 0,-7 12 0 0 0,17-27 0 0 0,2-1-1 0 0,-1-1 1 0 0,1 1-1 0 0,0 0 1 0 0,-1 0-1 0 0,1-1 0 0 0,0 1 1 0 0,-1 0-1 0 0,1 0 1 0 0,0-1-1 0 0,0 1 1 0 0,0 0-1 0 0,0 0 1 0 0,-1-1-1 0 0,1 1 1 0 0,0 0-1 0 0,0 0 1 0 0,1 0-1 0 0,-1-1 1 0 0,0 2 0 0 0,0-2-4 0 0,1 1 1 0 0,0-1-1 0 0,-1 1 1 0 0,1-1 0 0 0,-1 0-1 0 0,1 1 1 0 0,0-1-1 0 0,-1 0 1 0 0,1 1 0 0 0,0-1-1 0 0,0 0 1 0 0,-1 0-1 0 0,1 1 1 0 0,0-1-1 0 0,-1 0 1 0 0,1 0 0 0 0,0 0-1 0 0,0 0 4 0 0,-1 0-6 0 0,7 1-12 0 0,0-1 1 0 0,0 0 0 0 0,-1 0-1 0 0,1 0 1 0 0,0-1 0 0 0,0 0-1 0 0,-1 0 1 0 0,4-2 17 0 0,12-3-54 0 0,18-10 54 0 0,10-2-17 0 0,-30 13 17 0 0,13-6 0 0 0,-12 7 0 0 0,-20 3 0 0 0,-1 1 0 0 0,0 0 0 0 0,0 0 0 0 0,1 0 0 0 0,-1 0 0 0 0,0 0 0 0 0,0 0 0 0 0,1 0 0 0 0,-1 0 0 0 0,0 0 0 0 0,0 0 0 0 0,1 0 0 0 0,-1 0 0 0 0,0 0 0 0 0,1 0 0 0 0,-1 0 0 0 0,0 0 0 0 0,0 0 0 0 0,1 0 0 0 0,-1 0 0 0 0,0 0 0 0 0,0 0 0 0 0,1 0 0 0 0,-1 0 0 0 0,0 1 0 0 0,0-1 0 0 0,1 0 0 0 0,-1 0 0 0 0,0 0 0 0 0,0 0 0 0 0,0 1 0 0 0,1-1 0 0 0,-1 0 0 0 0,0 0 0 0 0,0 0 0 0 0,0 1 0 0 0,0-1 0 0 0,1 0 0 0 0,-1 0 0 0 0,0 1 0 0 0,0-1 0 0 0,0 0 0 0 0,0 0 0 0 0,0 1 0 0 0,0-1 0 0 0,0 0 0 0 0,0 0 0 0 0,0 1 0 0 0,0-1 0 0 0,0 0 0 0 0,0 1 0 0 0,0-1 0 0 0,0 0 0 0 0,0 0 0 0 0,0 1 0 0 0,0-1 0 0 0,0 0 0 0 0,0 0 0 0 0,-1 1 0 0 0,-5 13 0 0 0,6-13 0 0 0,-16 23-15 0 0,0 0-1 0 0,-2-2 0 0 0,-1 0 0 0 0,-1-1 0 0 0,-10 8 16 0 0,-17 20 7 0 0,11-15-6 0 0,25-24-17 0 0,0 0 0 0 0,0 1 0 0 0,1 0-1 0 0,-6 9 17 0 0,12-9 0 0 0,4-3 0 0 0,1-6-1 0 0,0-1 0 0 0,-1 0-1 0 0,1-1 1 0 0,0 1-1 0 0,0 0 1 0 0,0 0 0 0 0,0 0-1 0 0,-1 0 1 0 0,1-1-1 0 0,0 1 1 0 0,0 0 0 0 0,0-1-1 0 0,1 1 1 0 0,-1 0-1 0 0,0-1 1 0 0,0 0 0 0 0,0 1-1 0 0,1-1 2 0 0,1 1-8 0 0,1 0 0 0 0,0-1-1 0 0,-1 1 1 0 0,1-1-1 0 0,0 0 1 0 0,2 0 8 0 0,7-2-3 0 0,0 0-1 0 0,0 0 1 0 0,3-2 3 0 0,128-38 333 0 0,-118 33-269 0 0,-2-2 1 0 0,1-1-1 0 0,-1-1 0 0 0,-1-1 0 0 0,2-3-64 0 0,0 2 43 0 0,-23 13-92 0 0,0 1-12 0 0,1 0 0 0 0,-1-1 0 0 0,0 1 0 0 0,0-1 0 0 0,0 1 0 0 0,-1-1 0 0 0,1 0 0 0 0,0 0 0 0 0,-1 1 0 0 0,1-1 0 0 0,0-2 61 0 0,-3 4-101 0 0,0-1 0 0 0,0 0-1 0 0,0 0 1 0 0,0 1 0 0 0,0-1-1 0 0,-1 0 1 0 0,1 1 0 0 0,0 0-1 0 0,0-1 1 0 0,0 1 0 0 0,-1 0-1 0 0,1-1 1 0 0,-1 1 101 0 0,-2-1-284 0 0,-4-2-438 0 0,-1-1 0 0 0,1 0 0 0 0,0 0 0 0 0,1-1 1 0 0,-1 0-1 0 0,-6-5 722 0 0,-4-6-2975 0 0,-14-16 2975 0 0,1 0-1263 0 0,17 17 892 0 0,1 0 1 0 0,-7-12 370 0 0,14 20 267 0 0,3 3 30 0 0,0 0-1 0 0,0-1 1 0 0,0 1 0 0 0,0-1 0 0 0,1 1 0 0 0,-2-6-297 0 0,4 10 100 0 0,-1-1 0 0 0,1 0 0 0 0,0 1 0 0 0,-1-1 1 0 0,1 0-1 0 0,-1 1 0 0 0,1-1 0 0 0,-1 1 1 0 0,1-1-1 0 0,-1 0 0 0 0,1 1 0 0 0,-1-1 0 0 0,1 1 1 0 0,-1 0-1 0 0,0-1 0 0 0,1 1 0 0 0,-1-1 1 0 0,-1 1-101 0 0,1-1 899 0 0,1 1-84 0 0,0 0-42 0 0,0 0-5 0 0,0 0-29 0 0,0 0-124 0 0,0 0-58 0 0,0 3-12 0 0,0 6-184 0 0,0 46 1706 0 0,-4 21-2067 0 0,-17 191 1100 0 0,13-194-1721 0 0,4-1 1 0 0,4 1-1 0 0,2 7 621 0 0,3-38-2018 0 0</inkml:trace>
  <inkml:trace contextRef="#ctx0" brushRef="#br0" timeOffset="107297.658">12550 586 11024 0 0,'-12'7'122'0'0,"7"-5"4431"0"0,17-4-2070 0 0,-6 1-2055 0 0,1-1 0 0 0,-1 0 1 0 0,0 0-1 0 0,0-1 0 0 0,4-2-428 0 0,14-6 626 0 0,63-27 872 0 0,-44 18-1191 0 0,29-10 53 0 0,-61 24-244 0 0,-3 2 2 0 0,-11 7-2451 0 0,0-2 1981 0 0,1 1-1 0 0,0-1 0 0 0,0 0 0 0 0,-1-1 1 0 0,1 1-1 0 0,-1 0 0 0 0,1-1 0 0 0,-1 1 1 0 0,1-1-1 0 0,-1 0 0 0 0,1 0 0 0 0,-1 0 1 0 0,1 0-1 0 0,-1 0 0 0 0,1-1 0 0 0,-1 1 1 0 0,1-1-1 0 0,0 1 0 0 0,-1-1 0 0 0,1 0 1 0 0,-1 0 352 0 0,-15-7-2336 0 0</inkml:trace>
  <inkml:trace contextRef="#ctx0" brushRef="#br0" timeOffset="107700.37">12609 306 11952 0 0,'2'-7'1011'0'0,"5"-5"-592"0"0,-7 11-448 0 0,4-4 5936 0 0,-1 5-6072 0 0,-1 0 900 0 0,-1 3-142 0 0,7 32 143 0 0,-1 1 0 0 0,-2 0 0 0 0,1 35-736 0 0,7 161 1128 0 0,13 346-744 0 0,-23-535-384 0 0,5 12 0 0 0,-7-44-28 0 0,-1-10-120 0 0,0-1-61 0 0,-1-6-102 0 0,0-1 0 0 0,0 0-1 0 0,-1 0 1 0 0,0 1 0 0 0,0-1 0 0 0,0 1-1 0 0,-1-1 1 0 0,-3-4 311 0 0,-8-23-1078 0 0,9 21 511 0 0,-1-1 0 0 0,0 1 0 0 0,-1 1 0 0 0,-1-1 0 0 0,-6-7 567 0 0,4 4-923 0 0,0 0 0 0 0,-6-14 923 0 0,12 21-127 0 0,-5-11-54 0 0,0-1 0 0 0,2 0 1 0 0,-3-11 180 0 0,5 13-106 0 0,2 10 296 0 0,1 1 0 0 0,0-1 0 0 0,1 0 1 0 0,-1-4-191 0 0,2 11 122 0 0,0-1 1 0 0,0 1 0 0 0,0-1 0 0 0,1 1 0 0 0,-1-1 0 0 0,1 1 0 0 0,-1-1 0 0 0,1 1-1 0 0,0 0 1 0 0,0-1 0 0 0,0 1 0 0 0,0 0 0 0 0,0 0 0 0 0,1 0 0 0 0,-1-1 0 0 0,0 1-1 0 0,2-1-122 0 0,11-11 557 0 0,0-1-1 0 0,1 2 1 0 0,0 0-1 0 0,1 1 1 0 0,1 0-1 0 0,0 1 0 0 0,0 1 1 0 0,1 1-1 0 0,12-4-556 0 0,-9 4 147 0 0,6-2 135 0 0,2 1 0 0 0,14-3-282 0 0,-26 8-66 0 0,-1 0 0 0 0,0 0-1 0 0,3-3 67 0 0,-8 0-3048 0 0,-8 5-460 0 0,4-2-3607 0 0</inkml:trace>
  <inkml:trace contextRef="#ctx0" brushRef="#br0" timeOffset="108404.449">13179 150 14744 0 0,'0'1'88'0'0,"-1"-1"1"0"0,0 1 0 0 0,1-1 0 0 0,-1 1 0 0 0,1 0 0 0 0,-1-1 0 0 0,1 1 0 0 0,-1 0 0 0 0,1-1 0 0 0,-1 1-1 0 0,1 0 1 0 0,0 0 0 0 0,-1 0 0 0 0,1-1 0 0 0,0 1 0 0 0,0 0 0 0 0,0 0 0 0 0,0 0 0 0 0,-1 0-1 0 0,1-1-88 0 0,-4 24 667 0 0,4-22-349 0 0,-4 33 1462 0 0,0-8-815 0 0,0 0-1 0 0,-2 4-964 0 0,4-24-309 0 0,-1 0 0 0 0,0 1-1 0 0,0-1 1 0 0,0 0 0 0 0,-1-1-1 0 0,0 1 1 0 0,0-1 0 0 0,-1 1-1 0 0,0-1 1 0 0,0-1 0 0 0,-4 4 309 0 0,-8 6-1512 0 0,0-1 1 0 0,-1 0 0 0 0,-6 2 1511 0 0,-9 6-2567 0 0,31-21 2398 0 0,0 0 0 0 0,0 1-1 0 0,-1-1 1 0 0,1 0 0 0 0,0 0 0 0 0,-1-1 0 0 0,-1 2 169 0 0,-5 0-600 0 0,8-1 240 0 0,1-1 638 0 0,0 0 282 0 0,0 0 59 0 0,0 0 72 0 0,0 0 254 0 0,4-3 1202 0 0,42-18 1014 0 0,-31 13-2469 0 0,1 1 0 0 0,-1 0 0 0 0,1 1 0 0 0,14-3-692 0 0,-17 7 250 0 0,-1 0 0 0 0,1 0 0 0 0,8 1-250 0 0,-20 1 64 0 0,-1 0 2 0 0,2 11 75 0 0,-2-10-134 0 0,1 0 0 0 0,-1 0 0 0 0,0 0 0 0 0,0 0-1 0 0,0 0 1 0 0,0 0 0 0 0,1 0 0 0 0,-1 1 0 0 0,-1-1 0 0 0,1 0 0 0 0,0 0-1 0 0,0 0 1 0 0,0 0 0 0 0,0 0 0 0 0,-1 0 0 0 0,1 0 0 0 0,-1 0-1 0 0,1 0 1 0 0,0 0 0 0 0,-1 0 0 0 0,0 1-7 0 0,-8 9 38 0 0,1 0-1 0 0,-2-1 1 0 0,0 0 0 0 0,0 0 0 0 0,-1-1-1 0 0,-3 2-37 0 0,-30 28-1 0 0,1 0 1 0 0,20-19 0 0 0,-9 12 0 0 0,29-28 0 0 0,3-3-1 0 0,-1 0 0 0 0,0 0 0 0 0,1-1 0 0 0,-1 1 0 0 0,0 0 0 0 0,0 0 0 0 0,0 0 0 0 0,0-1 0 0 0,0 1 0 0 0,0 0 0 0 0,0-1 0 0 0,0 1 0 0 0,0-1 0 0 0,0 1 1 0 0,-1 0-70 0 0,2-1 2 0 0,0 0 4 0 0,1 0 61 0 0,-1 1 0 0 0,1 0 0 0 0,0 0 0 0 0,-1-1 0 0 0,1 1-1 0 0,0 0 1 0 0,-1-1 0 0 0,1 1 0 0 0,0-1 0 0 0,0 1 0 0 0,0-1-1 0 0,0 1 1 0 0,-1-1 0 0 0,1 0 0 0 0,0 1 0 0 0,0-1 0 0 0,0 0-1 0 0,0 0 1 0 0,0 0 0 0 0,0 0 0 0 0,0 0 0 0 0,0 0 3 0 0,23 2 6 0 0,-24-2-7 0 0,25-1 1 0 0,-15 0-21 0 0,1 1 0 0 0,-1 0-1 0 0,3 1 22 0 0,5 0 0 0 0,-16-2 0 0 0,1 1 0 0 0,0 0 0 0 0,0 0 0 0 0,0 1 0 0 0,0-1 0 0 0,-1 0 0 0 0,1 1 0 0 0,0 0 0 0 0,1 0 0 0 0,4 4 0 0 0,-7-4 0 0 0,-1-1 0 0 0,1 1 1 0 0,-1 0-1 0 0,1-1 0 0 0,-1 1 0 0 0,1-1 0 0 0,-1 1 0 0 0,1 0 0 0 0,-1 0 0 0 0,0-1 0 0 0,1 1 0 0 0,-1 0 0 0 0,0 0 0 0 0,0 0 0 0 0,-1 4 6 0 0,0-5-2 0 0,0 5 10 0 0,-1 0 0 0 0,0 0-1 0 0,-1-1 1 0 0,1 1 0 0 0,-1-1 0 0 0,0 1 0 0 0,0-1 0 0 0,-1 0-1 0 0,1 0 1 0 0,-1-1 0 0 0,0 1 0 0 0,0-1-14 0 0,-5 5 10 0 0,0-1 0 0 0,-1 0-1 0 0,1-1 1 0 0,-11 5-10 0 0,-43 23-182 0 0,43-23 98 0 0,0-2 1 0 0,0 0-1 0 0,-1-2 1 0 0,-13 4 83 0 0,33-11-4 0 0,-3 2-7 0 0,3-1 10 0 0,0-1 0 0 0,0 1 0 0 0,0-1 0 0 0,-1 0 0 0 0,1 1 0 0 0,0-1 0 0 0,0 0 0 0 0,0 0 0 0 0,-1 0 0 0 0,1 0 0 0 0,0 0 0 0 0,0 0 0 0 0,0 0 0 0 0,-1 0 0 0 0,0 0 1 0 0,2 0-1 0 0,0-1-1 0 0,0 1 1 0 0,0 0 0 0 0,0 0 0 0 0,0 0 0 0 0,0 0 0 0 0,0 0-1 0 0,0-1 1 0 0,0 1 0 0 0,0 0 0 0 0,0 0 0 0 0,0 0 0 0 0,0 0-1 0 0,0 0 1 0 0,0 0 0 0 0,0-1 0 0 0,0 1 0 0 0,0 0 0 0 0,0 0 0 0 0,0 0-1 0 0,0 0 1 0 0,0 0 0 0 0,0 0 0 0 0,1-1 0 0 0,-1 1 0 0 0,0 0-1 0 0,0 0 1 0 0,0 0 0 0 0,0 0 0 0 0,0 0 0 0 0,0 0 0 0 0,0 0-1 0 0,0 0 1 0 0,0 0 0 0 0,1-1 0 0 0,-1 1 0 0 0,0 0 0 0 0,0 0-1 0 0,0 0 1 0 0,0 0 0 0 0,0 0 0 0 0,0 0 0 0 0,1 0 0 0 0,-1 0 0 0 0,0 0-1 0 0,0 0 2 0 0,40-17 435 0 0,0 2 0 0 0,2 2-1 0 0,37-7-434 0 0,114-18 1224 0 0,-107 26-752 0 0,-43 5-344 0 0,-37 6-2038 0 0,-2 1-3331 0 0,-4 0-1807 0 0</inkml:trace>
  <inkml:trace contextRef="#ctx0" brushRef="#br0" timeOffset="108734.439">13058 835 8752 0 0,'0'0'673'0'0,"0"0"-265"0"0,0 0 509 0 0,0 0 274 0 0,-13-1 3602 0 0,12 2-4576 0 0,-1 0 0 0 0,1 0 0 0 0,0 0 1 0 0,-1 0-1 0 0,1 0 0 0 0,0 0 0 0 0,0 0 0 0 0,0 1 0 0 0,0-1 0 0 0,0 0 0 0 0,0 1 0 0 0,0-1 1 0 0,1 1-1 0 0,-1-1 0 0 0,0 1-217 0 0,-7 12 663 0 0,-31 43 706 0 0,30-41-1305 0 0,0 1 0 0 0,1 0 0 0 0,1 1 0 0 0,0-1 0 0 0,2 1 0 0 0,0 1 0 0 0,1-1 0 0 0,0 1 0 0 0,2 3-64 0 0,1-18 0 0 0,1 0 0 0 0,0 0 0 0 0,1-1 0 0 0,-1 1 0 0 0,1 0 0 0 0,-1-1 0 0 0,1 1 0 0 0,0 0 0 0 0,0-1 0 0 0,1 1 0 0 0,0-1 0 0 0,20 39 0 0 0,-17-34 0 0 0,-1-2 0 0 0,1 1 0 0 0,0-1 0 0 0,1 0 0 0 0,5 5 0 0 0,12 13 0 0 0,-9-10-25 0 0,0 0 0 0 0,1-1 0 0 0,0-1 0 0 0,4 2 25 0 0,-1 0-266 0 0,-15-11 189 0 0,3 2-2501 0 0,-6-5 1303 0 0</inkml:trace>
  <inkml:trace contextRef="#ctx0" brushRef="#br0" timeOffset="109080.368">13213 827 5984 0 0,'0'0'273'0'0,"0"0"-5"0"0,0 2 233 0 0,-1 17 4670 0 0,0 0-1 0 0,-3 11-5170 0 0,-11 38 4080 0 0,-30 67-4179 0 0,25-79 833 0 0,-5 7-896 0 0,-25 43 162 0 0,39-82-137 0 0,0-5-1057 0 0,-1 1-1 0 0,-7 9 1195 0 0,5-10-1235 0 0</inkml:trace>
  <inkml:trace contextRef="#ctx0" brushRef="#br0" timeOffset="109081.368">12765 1019 11520 0 0,'16'-1'841'0'0,"1"0"-1"0"0,-1-2 1 0 0,14-4-841 0 0,41-10 3769 0 0,49-11-318 0 0,-92 22-2883 0 0,67-13 745 0 0,7-6-1313 0 0,-71 17-12 0 0,-1 1-48 0 0</inkml:trace>
  <inkml:trace contextRef="#ctx0" brushRef="#br0" timeOffset="35684.324">7919 4099 8840 0 0,'0'-4'69'0'0,"-1"1"0"0"0,1-1 0 0 0,-1 1 0 0 0,1 0-1 0 0,-1-1 1 0 0,-1-1-69 0 0,-2-9 2368 0 0,3 3 4984 0 0,13 18-5810 0 0,-9-3-1400 0 0,0 1 1 0 0,0 0-1 0 0,0-1 0 0 0,0 1 0 0 0,-1 1 0 0 0,0-1 0 0 0,0 0 0 0 0,0 0 0 0 0,-1 1-142 0 0,12 55 616 0 0,-10-43-451 0 0,2 28 50 0 0,-1 0 0 0 0,-2 0 0 0 0,-4 23-215 0 0,2-6 43 0 0,-1 45-99 0 0,-4-1 0 0 0,-19 99 56 0 0,20-170-416 0 0,0 1 0 0 0,3 0-1 0 0,1 10 417 0 0,1-17-768 0 0,-2-28 414 0 0,1 1-1 0 0,0 0 1 0 0,1 0-1 0 0,-1-1 1 0 0,1 1-1 0 0,-1 0 1 0 0,1 0 354 0 0,0-1-2102 0 0</inkml:trace>
  <inkml:trace contextRef="#ctx0" brushRef="#br0" timeOffset="36024.475">8344 3834 8752 0 0,'0'0'398'0'0,"0"0"-3"0"0,0 0 9 0 0,1 2 969 0 0,2 1-770 0 0,-1 1 0 0 0,0-1 0 0 0,0 1 0 0 0,-1 0-1 0 0,1-1 1 0 0,-1 1 0 0 0,0 0 0 0 0,1 3-603 0 0,6 36 2657 0 0,-6-33-2377 0 0,1 17 909 0 0,-1 0 0 0 0,-2 4-1189 0 0,2 20 587 0 0,-1-12-355 0 0,-2 1-1 0 0,-2-1 0 0 0,-2 10-231 0 0,-4 51-204 0 0,7-79-644 0 0,-2 0 0 0 0,0-1-1 0 0,-5 13 849 0 0,-2 12-6584 0 0,8-28 776 0 0</inkml:trace>
  <inkml:trace contextRef="#ctx0" brushRef="#br0" timeOffset="36344.782">7962 4485 13104 0 0,'0'0'597'0'0,"0"0"-9"0"0,0 1-380 0 0,0 4-47 0 0,0-4 557 0 0,0 0-576 0 0,1 0 1 0 0,-1 1-1 0 0,1-1 1 0 0,-1 0 0 0 0,1 1-1 0 0,0-1 1 0 0,-1 0-1 0 0,1 0 1 0 0,0 0 0 0 0,0 0-1 0 0,0 0 1 0 0,0 0-1 0 0,0 0 1 0 0,0 0-1 0 0,0 0 1 0 0,0 0 0 0 0,0-1-1 0 0,1 1 1 0 0,-1 0-1 0 0,0-1 1 0 0,0 1 0 0 0,1-1-1 0 0,-1 1 1 0 0,0-1-1 0 0,1 0 1 0 0,-1 1 0 0 0,1-1-143 0 0,4 2 356 0 0,1-1 0 0 0,0 0 1 0 0,-1 0-1 0 0,1 0 0 0 0,0-1-356 0 0,4 0 360 0 0,-1-1-1 0 0,1-1 1 0 0,0 0-1 0 0,-1 0 1 0 0,1-1-1 0 0,-1 0-359 0 0,63-26 1028 0 0,-38 15-759 0 0,183-82 557 0 0,-193 85-776 0 0,-23 10-160 0 0,-2 1-166 0 0,0 0-68 0 0,0 0-9 0 0,0 0-239 0 0,-4 7-2976 0 0,3-6 1489 0 0</inkml:trace>
  <inkml:trace contextRef="#ctx0" brushRef="#br0" timeOffset="36696.03">8030 4769 920 0 0,'0'0'611'0'0,"0"0"2227"0"0,2-2 974 0 0,14-11 3855 0 0,5 2-4544 0 0,-14 7-2486 0 0,0 0 1 0 0,0-1-1 0 0,0 1 1 0 0,4-5-638 0 0,-7 5 151 0 0,1 0 1 0 0,-1 0 0 0 0,1 1 0 0 0,0 0-1 0 0,0 0 1 0 0,0 0 0 0 0,1 1 0 0 0,-1-1-1 0 0,0 1 1 0 0,2 0-152 0 0,54-22 1409 0 0,30 5-219 0 0,-54 12-1157 0 0,-30 5 10 0 0,0 1 0 0 0,0 0 1 0 0,1 1-1 0 0,-1 0 0 0 0,6 0-43 0 0,-12 0 8 0 0,0 0-1 0 0,0 0 0 0 0,1 0 1 0 0,-1 0-1 0 0,0 0 1 0 0,0 1-1 0 0,0-1 0 0 0,0 0 1 0 0,1 1-1 0 0,-1-1 0 0 0,0 1 1 0 0,0-1-1 0 0,0 1 0 0 0,0 0 1 0 0,0-1-1 0 0,0 1 0 0 0,0 0 1 0 0,0 0-1 0 0,0-1 1 0 0,0 1-1 0 0,-1 0 0 0 0,1 0 1 0 0,0 0-1 0 0,-1 0 0 0 0,1 0 1 0 0,0 0-1 0 0,-1 1 0 0 0,1-1 1 0 0,-1 0-1 0 0,0 0 0 0 0,1 0 1 0 0,-1 0-1 0 0,0 1 1 0 0,0-1-1 0 0,0 0 0 0 0,0 0-7 0 0,5 48 243 0 0,-3-40-176 0 0,-1-1 0 0 0,0 1 0 0 0,0 0 0 0 0,-1 0 0 0 0,0 0 1 0 0,-2 7-68 0 0,-7 35 389 0 0,-2-1 0 0 0,-4 3-389 0 0,-14 54-151 0 0,25-88-114 0 0,0-1 0 0 0,1 1 0 0 0,-1 14 265 0 0,-3 23-1962 0 0,3-30-570 0 0,4-6-5603 0 0</inkml:trace>
  <inkml:trace contextRef="#ctx0" brushRef="#br0" timeOffset="37173.316">9197 3772 11520 0 0,'19'-1'1116'0'0,"-16"0"-829"0"0,0 0 0 0 0,0 1 0 0 0,0 0 0 0 0,0 0 0 0 0,1 0-1 0 0,-1 0 1 0 0,0 0 0 0 0,0 1 0 0 0,0-1 0 0 0,2 2-287 0 0,-4-2 968 0 0,-4 8 829 0 0,1 1-1423 0 0,-1-1 0 0 0,0 0 0 0 0,-1 0 0 0 0,0 0 0 0 0,0 0 0 0 0,-1-1 0 0 0,0 0-374 0 0,-5 11 263 0 0,-10 13-29 0 0,-1-1-1 0 0,-20 20-233 0 0,39-46 11 0 0,-9 10-6 0 0,1 1 1 0 0,-6 11-6 0 0,-9 14-1 0 0,-22 26 97 0 0,-3-3 0 0 0,-11 7-96 0 0,39-43-274 0 0,22-26 216 0 0,8-2 29 0 0,0 0 0 0 0,0 0-1 0 0,0 0 1 0 0,0-1-1 0 0,0 0 1 0 0,3-2 29 0 0,48-20 22 0 0,-23 8-32 0 0,8-5 9 0 0,-28 13 15 0 0,0 1 1 0 0,6-2-15 0 0,2 1 113 0 0,-7 1 89 0 0,0 2 0 0 0,5-1-202 0 0,-16 5 35 0 0,0 0 1 0 0,0 0 0 0 0,0 1-1 0 0,0 0 1 0 0,0 0-1 0 0,0 0 1 0 0,0 1 0 0 0,5 1-36 0 0,-5-1-16 0 0,-1 0 60 0 0,-1 0-1 0 0,1 0 0 0 0,-1 0 1 0 0,1 1-1 0 0,-1 0 0 0 0,0 0 1 0 0,1 0-44 0 0,-4-1 19 0 0,0 0 1 0 0,0 0 0 0 0,0 0-1 0 0,0 0 1 0 0,0 0-1 0 0,0 0 1 0 0,0 0-1 0 0,0 0 1 0 0,0 0 0 0 0,-1 0-1 0 0,1 0 1 0 0,-1 1-1 0 0,1-1 1 0 0,-1 0 0 0 0,1 0-1 0 0,-1 1 1 0 0,0-1-1 0 0,1 0 1 0 0,-1 1-1 0 0,0-1 1 0 0,0 1 0 0 0,0-1-1 0 0,0 0 1 0 0,0 1-1 0 0,0-1 1 0 0,-1 2-20 0 0,-1 7 97 0 0,0 0 0 0 0,-1 0-1 0 0,0 0 1 0 0,-1 0 0 0 0,0-1 0 0 0,0 1 0 0 0,-1-1 0 0 0,-3 4-97 0 0,-12 16 327 0 0,-20 24-327 0 0,12-17 109 0 0,5-5-90 0 0,-12 16-15 0 0,-2-1 1 0 0,-16 13-5 0 0,40-46-99 0 0,-115 112-475 0 0,87-89 96 0 0,-2-1-1 0 0,-10 5 479 0 0,39-31-617 0 0,-1 0 0 0 0,1-1-1 0 0,-14 4 618 0 0,25-11-376 0 0,1 0-1 0 0,-1 0 0 0 0,0 0 0 0 0,0-1 0 0 0,0 0 0 0 0,0 1 1 0 0,0-1-1 0 0,-3 0 377 0 0,-8 0-1705 0 0</inkml:trace>
  <inkml:trace contextRef="#ctx0" brushRef="#br0" timeOffset="37511.053">8884 4442 8288 0 0,'0'0'638'0'0,"0"0"-242"0"0,2 0 520 0 0,0 1-588 0 0,1-1-1 0 0,-1 0 0 0 0,1 1 0 0 0,-1-1 0 0 0,0 1 1 0 0,1 0-1 0 0,-1 0 0 0 0,0 0 0 0 0,0 0 0 0 0,1 0 1 0 0,-1 0-1 0 0,0 0 0 0 0,0 1 0 0 0,0-1 0 0 0,0 1 1 0 0,-1 0-1 0 0,1-1 0 0 0,1 2-327 0 0,3 6 1105 0 0,1-1 0 0 0,-1 1 0 0 0,4 8-1105 0 0,-7-12 176 0 0,5 11 340 0 0,0 0-1 0 0,-1 0 1 0 0,-1 1-1 0 0,-1 0 1 0 0,2 11-516 0 0,2 12 160 0 0,2 37-160 0 0,-1 59-34 0 0,-4-36-830 0 0,-5-36-1640 0 0,-1-39-2989 0 0,0-14-321 0 0</inkml:trace>
  <inkml:trace contextRef="#ctx0" brushRef="#br0" timeOffset="37846.156">9167 4554 11056 0 0,'-3'-13'505'0'0,"3"10"-9"0"0,15 3 1307 0 0,0 1 0 0 0,0 0 1 0 0,12 4-1804 0 0,-22-4 224 0 0,1 0 0 0 0,-1 0 0 0 0,0 1 0 0 0,0 0 1 0 0,0 0-1 0 0,0 0 0 0 0,-1 1 0 0 0,1 0 0 0 0,-1 0 0 0 0,1 0 1 0 0,-1 0-1 0 0,3 3-224 0 0,-5-3 8 0 0,0-1 0 0 0,0 1 1 0 0,0 0-1 0 0,-1-1 0 0 0,1 1 1 0 0,-1 0-1 0 0,0 0 0 0 0,0 0 1 0 0,0 0-1 0 0,0 0 0 0 0,0 0 1 0 0,0 0-1 0 0,-1 1 0 0 0,0-1 1 0 0,0 0-1 0 0,0 0 0 0 0,0 0 0 0 0,0 1 1 0 0,0-1-1 0 0,-1 0 0 0 0,0 0 1 0 0,0 1-9 0 0,-3 9-93 0 0,0 0 1 0 0,-1 0 0 0 0,-1 0-1 0 0,-5 8 93 0 0,0 1-140 0 0,1-3-27 0 0,-1-1-1 0 0,-2 1 0 0 0,1-2 1 0 0,-2 0-1 0 0,0 0 1 0 0,-10 7 167 0 0,10-7-88 0 0,1 1 0 0 0,0 0 0 0 0,1 1 0 0 0,-6 14 88 0 0,18-32 10 0 0,-3 3 65 0 0,1 1-1 0 0,0 0 1 0 0,1-1-1 0 0,-1 1 1 0 0,1 0-1 0 0,0 0 1 0 0,-1 3-75 0 0,2-7 37 0 0,0 0 0 0 0,0 0 0 0 0,-1 0 0 0 0,1-1 0 0 0,0 1 0 0 0,-1 0 0 0 0,1 0 0 0 0,-1 0 0 0 0,1 0-1 0 0,-1 0 1 0 0,0-1 0 0 0,1 1 0 0 0,-1 0-37 0 0,-1 3 437 0 0,11 0-152 0 0,-4-3-202 0 0,1 0-1 0 0,-1 0 1 0 0,1 0-1 0 0,-1-1 1 0 0,1 0-1 0 0,0 0 0 0 0,-1-1 1 0 0,1 1-1 0 0,-1-1 1 0 0,1 0-1 0 0,-1 0 1 0 0,4-2-83 0 0,12-5 363 0 0,-1 0 0 0 0,13-8-363 0 0,0 1 311 0 0,4-2-252 0 0,10-8-59 0 0,6-7-6101 0 0,-22 11-851 0 0</inkml:trace>
  <inkml:trace contextRef="#ctx0" brushRef="#br0" timeOffset="66155.239">7669 172 8608 0 0,'0'0'396'0'0,"0"-19"144"0"0,0 12 588 0 0,1 0 0 0 0,0 0 1 0 0,1 0-1 0 0,1-4-1128 0 0,-2 9 743 0 0,-2 2-664 0 0,1-1 0 0 0,-1 1 0 0 0,1-1 0 0 0,0 1 0 0 0,-1 0 0 0 0,1-1 0 0 0,0 1 0 0 0,-1-1 1 0 0,1 1-1 0 0,0-1 0 0 0,-1 1 0 0 0,1-1 0 0 0,0 1 0 0 0,0-1 0 0 0,0 1 0 0 0,0-1 1 0 0,-1 1-1 0 0,1-1 0 0 0,0 1 0 0 0,0-1 0 0 0,0 1 0 0 0,0-1 0 0 0,0 0 0 0 0,0 1 0 0 0,0-1 1 0 0,0 1-1 0 0,1-1-79 0 0,-1 0 162 0 0,0 0-1 0 0,-1 0 1 0 0,1 0 0 0 0,0 0 0 0 0,0-1 0 0 0,0 1 0 0 0,-1 0 0 0 0,1 0 0 0 0,0 0-1 0 0,-1 0 1 0 0,1 0 0 0 0,-1 0-162 0 0,-14-6 1134 0 0,1 0-571 0 0,12 6-526 0 0,0 1 1 0 0,1 0-1 0 0,-1-1 0 0 0,0 1 0 0 0,0 0 0 0 0,0 0 0 0 0,0 0 0 0 0,1 1 0 0 0,-1-1 0 0 0,0 0 0 0 0,0 1-37 0 0,-50 18 384 0 0,48-18-367 0 0,1 1 0 0 0,-1-1 0 0 0,1 1 0 0 0,0 0 0 0 0,-3 2-17 0 0,-14 7 55 0 0,17-9-53 0 0,1-1-1 0 0,-1 1 0 0 0,1-1 1 0 0,-1 1-1 0 0,1 0 0 0 0,0 0 0 0 0,0 0 1 0 0,0 1-1 0 0,-1 1-1 0 0,-16 14 11 0 0,6-8 13 0 0,1 0-1 0 0,1 1 1 0 0,-1 1-24 0 0,-16 16 46 0 0,16-18-46 0 0,0 0 0 0 0,1 1 0 0 0,1 1 0 0 0,-1-1 0 0 0,2 2 0 0 0,0-1 0 0 0,-6 12 0 0 0,-4 3 0 0 0,4-8 0 0 0,-18 40 56 0 0,-16 38-56 0 0,19-35 80 0 0,23-47-54 0 0,-6 10 116 0 0,-8 23-142 0 0,18-39 37 0 0,0 1-1 0 0,1-1 1 0 0,0 1 0 0 0,0 0-1 0 0,1 0 1 0 0,0 0-1 0 0,1 1-36 0 0,-9 76 166 0 0,9-47-77 0 0,1-7-33 0 0,-2 1 1 0 0,-1-1-1 0 0,-5 23-56 0 0,3-31 30 0 0,0 0 0 0 0,2 1 1 0 0,1-1-1 0 0,1 1 0 0 0,1-1 0 0 0,1 0 0 0 0,2 4-30 0 0,-2-10 7 0 0,0 0 1 0 0,-1 5-8 0 0,2 29 52 0 0,3 2-23 0 0,-3-25 3 0 0,1 0 1 0 0,1 0-33 0 0,3 13 82 0 0,-2 3-82 0 0,4 23 42 0 0,17 129-32 0 0,-26-189-8 0 0,4 41 50 0 0,4 24 88 0 0,-2 50-140 0 0,-3-73 15 0 0,-2-37 2 0 0,-1 0 0 0 0,0 0 0 0 0,-1 8-17 0 0,-4 22 11 0 0,0 26-1 0 0,1-20 29 0 0,-2-1 0 0 0,-2 1 0 0 0,-12 40-39 0 0,-1-11 22 0 0,-4 22 39 0 0,14-50-32 0 0,-3 1 1 0 0,-2-2-1 0 0,-2 0 0 0 0,-22 45-29 0 0,0-26 0 0 0,32-58 0 0 0,0 0 0 0 0,0-1 0 0 0,-1 1 0 0 0,-3 3 0 0 0,1-2-66 0 0,0 0-1 0 0,-1-1 0 0 0,0 0 1 0 0,-1 0-1 0 0,-1-1 0 0 0,0 0 67 0 0,10-8-24 0 0,0 1-1 0 0,0 0 0 0 0,1-1 0 0 0,-1 1 1 0 0,0 1-1 0 0,1-1 0 0 0,0 0 0 0 0,0 1 1 0 0,0-1-1 0 0,0 1 0 0 0,0 1 25 0 0,0-1-19 0 0,1 0 0 0 0,-1-1 0 0 0,0 1-1 0 0,0-1 1 0 0,-1 0 0 0 0,1 1 0 0 0,-1-1 0 0 0,1 0-1 0 0,-1 0 1 0 0,-3 1 19 0 0,-18 12-264 0 0,19-13 228 0 0,0 0-1 0 0,0 0 0 0 0,1 1 1 0 0,-1 0-1 0 0,-2 3 37 0 0,5-5-7 0 0,0 0 0 0 0,1 1 0 0 0,-1-1 0 0 0,1 1 0 0 0,0-1 0 0 0,-1 4 7 0 0,-3 4-23 0 0,4-8 9 0 0,0-1 0 0 0,0 0 0 0 0,1 0-1 0 0,-1 0 1 0 0,0 0 0 0 0,0 0 0 0 0,0 0-1 0 0,-1 0 1 0 0,1 0 0 0 0,0 0 0 0 0,0-1-1 0 0,-1 1 15 0 0,-3 3-18 0 0,-7 9-78 0 0,11-7 81 0 0,0-1-1 0 0,-10 20-8 0 0,8-18-77 0 0,3-7 97 0 0,0 0 1 0 0,0 1-1 0 0,0-1 1 0 0,-1 0-1 0 0,1 0 1 0 0,0 0-1 0 0,0 1 1 0 0,0-1-1 0 0,0 0 0 0 0,0 0 1 0 0,0 0-1 0 0,0 1 1 0 0,0-1-1 0 0,0 0 1 0 0,0 0-1 0 0,0 0 1 0 0,0 1-1 0 0,0-1 0 0 0,0 0 1 0 0,0 0-1 0 0,0 0 1 0 0,0 1-1 0 0,1-1 1 0 0,-1 0-1 0 0,0 0 1 0 0,0 0-1 0 0,0 1 0 0 0,0-1 1 0 0,0 0-1 0 0,0 0 1 0 0,1 0-1 0 0,-1 0 1 0 0,0 0-1 0 0,0 1 1 0 0,0-1-1 0 0,0 0 0 0 0,1 0 1 0 0,-1 0-1 0 0,0 0 1 0 0,0 0-1 0 0,0 0 1 0 0,1 0-1 0 0,-1 0 1 0 0,0 0-1 0 0,0 1 0 0 0,0-1 1 0 0,1 0-1 0 0,-1 0 4 0 0,28 18-12 0 0,-25-17-3 0 0,0 1-1 0 0,1-1 1 0 0,-1 0-1 0 0,0 0 0 0 0,0 0 1 0 0,2 1 15 0 0,-1-2-12 0 0,-1 1 0 0 0,0 0 0 0 0,0 0 1 0 0,0 0-1 0 0,0 1 0 0 0,0-1 0 0 0,3 2 12 0 0,-3 0 1 0 0,-1-2 4 0 0,0 0 1 0 0,0 0-1 0 0,0 0 0 0 0,0 0 0 0 0,0 0 1 0 0,0-1-1 0 0,0 1 0 0 0,0-1 1 0 0,0 1-1 0 0,0-1 0 0 0,0 0 0 0 0,1 0-5 0 0,5 3-13 0 0,0 0-1 0 0,0 0 0 0 0,0 0 1 0 0,0 1 13 0 0,16 7 126 0 0,-15-7-145 0 0,0 0-1 0 0,0 1 1 0 0,0 0-1 0 0,-1 1 1 0 0,1 0-1 0 0,-1 0 0 0 0,-1 1 1 0 0,1 0-1 0 0,-1 1 20 0 0,-1-1 17 0 0,-1 0 0 0 0,0 1 0 0 0,0-1-1 0 0,0 1 1 0 0,-1 0 0 0 0,0 1 0 0 0,-1-1 0 0 0,1 3-17 0 0,15 33 1668 0 0,-14-34-1801 0 0,-1 0 1 0 0,-1 1-1 0 0,1-1 0 0 0,-2 1 1 0 0,0 0 132 0 0,1 1-10 0 0,0 1 0 0 0,1-1 0 0 0,5 11 10 0 0,-5-13 26 0 0,-1-1 0 0 0,0 0 0 0 0,0 1 0 0 0,-1-1 0 0 0,0 5-26 0 0,20 96 126 0 0,-10-47-116 0 0,-9-23 24 0 0,-2-24 1 0 0,1 1 0 0 0,0-1 0 0 0,3 9-35 0 0,-2-14 16 0 0,-2 1 0 0 0,1-1 0 0 0,-1 1 1 0 0,-1 6-17 0 0,1 6 42 0 0,0-8-24 0 0,-1-1 1 0 0,-1 1 0 0 0,0-1 0 0 0,-1 1 0 0 0,-1-1 0 0 0,0 0-1 0 0,-1 0 1 0 0,-3 5-19 0 0,6-13 11 0 0,-1-1-1 0 0,1 1 1 0 0,1-1 0 0 0,-1 1-1 0 0,1 0 1 0 0,1-1-1 0 0,-1 1 1 0 0,2 4-11 0 0,0 20 39 0 0,2 88 15 0 0,0-82-43 0 0,-2-28-9 0 0,-1-1 1 0 0,-1 1-1 0 0,1-1 1 0 0,-1 4-3 0 0,-7 137 144 0 0,4-41-107 0 0,1-83-37 0 0,1-14 0 0 0,0 0 0 0 0,1 0 0 0 0,1 8 0 0 0,1 55 39 0 0,-1-7 46 0 0,0-49-54 0 0,-1 0-1 0 0,-2 4-30 0 0,1 18 23 0 0,3 5 1 0 0,-1-27-4 0 0,0-1 0 0 0,-1 13-20 0 0,-3 31 69 0 0,4 22-69 0 0,0-16-5 0 0,-1-56 5 0 0,1 1 0 0 0,1-1 0 0 0,2 11 0 0 0,3 13 0 0 0,-3-9 49 0 0,6 18-49 0 0,-6-30-57 0 0,0 1 1 0 0,-1 1 0 0 0,-1-1 0 0 0,0 0-1 0 0,-1 1 1 0 0,-1 11 56 0 0,-1-2 50 0 0,1 0 0 0 0,1 1 0 0 0,2-1-1 0 0,0 0 1 0 0,7 20-50 0 0,-7-29-103 0 0,-1 0 0 0 0,-1 0 0 0 0,0 3 103 0 0,1 19 53 0 0,8 121 11 0 0,-6-102-246 0 0,8 75 294 0 0,-9-79 182 0 0,-2-17-132 0 0,2 38-430 0 0,-2-33 172 0 0,4 19 96 0 0,-1-12 585 0 0,-2 1 0 0 0,-3 18-585 0 0,1-12 344 0 0,-5 18-194 0 0,2-48-113 0 0,2 1 0 0 0,1 23-37 0 0,2-21 0 0 0,-2-1 0 0 0,-2 13 0 0 0,2-28-13 0 0,0-1 0 0 0,2 12 13 0 0,-1-12-38 0 0,-1 1 0 0 0,0 11 38 0 0,-4 209-123 0 0,2-47 242 0 0,-4 31-33 0 0,-2 27 102 0 0,1-79-176 0 0,0 3 94 0 0,-1 44 69 0 0,0 2 44 0 0,3-61-135 0 0,2-87-24 0 0,1-38-33 0 0,1-1 0 0 0,2 6-27 0 0,-1-6 10 0 0,-2 25-10 0 0,0 2 11 0 0,2-27 20 0 0,0 6-20 0 0,0-1 0 0 0,-3 0 0 0 0,-2 14-11 0 0,-4 14 71 0 0,1 37-71 0 0,-1-2 73 0 0,1 30 2 0 0,3-29-33 0 0,-4 81 12 0 0,5-88-42 0 0,4 34-12 0 0,1-44-2 0 0,-3-44 2 0 0,-5 32 0 0 0,3-36 0 0 0,1 0 0 0 0,2 28 0 0 0,4 3 10 0 0,1 50 34 0 0,-11 256-34 0 0,5-204 215 0 0,-1 34 166 0 0,2 37-737 0 0,2-128 260 0 0,0-6 86 0 0,-2 86 0 0 0,-3-39 0 0 0,2 5 0 0 0,2-68 0 0 0,-7 46 0 0 0,-3 59 0 0 0,6-95 0 0 0,-4 200 0 0 0,5-206 0 0 0,2 34 0 0 0,-3 138 0 0 0,3-240 0 0 0,-3 69 0 0 0,4 1 0 0 0,5 0 0 0 0,1 13 0 0 0,-4-42 0 0 0,4 0 0 0 0,2 4 0 0 0,69 441-80 0 0,-64-400 80 0 0,4 38 0 0 0,-5-31-37 0 0,9 19 37 0 0,27 110-43 0 0,-34-174 49 0 0,22 79-95 0 0,13 18 89 0 0,8 28-102 0 0,-41-133 67 0 0,58 207-257 0 0,-63-231 240 0 0,112 356-109 0 0,-117-375 98 0 0,27 75-1157 0 0,10 14 1220 0 0,-10-32-765 0 0,34 70-2766 0 0,-9-35 529 0 0,3-12-3699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58:27.40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117 91 12896 0 0,'0'2'997'0'0,"0"3"-460"0"0,0-4 511 0 0,0-1 288 0 0,0 0 59 0 0,13 11 1705 0 0,-8-9-2901 0 0,-1 0 1 0 0,0 0-1 0 0,1-1 0 0 0,-1 0 1 0 0,1 0-1 0 0,0 0 1 0 0,-1 0-1 0 0,1-1 1 0 0,0 1-1 0 0,0-1 1 0 0,-1 0-1 0 0,5-1-199 0 0,9-1 513 0 0,0-1 1 0 0,10-3-514 0 0,129-38 1491 0 0,-17 4-1064 0 0,-106 28-316 0 0,-29 9-83 0 0,-1 1 0 0 0,1 1 0 0 0,0-1 0 0 0,0 0 1 0 0,0 1-1 0 0,0 0 0 0 0,0 0 0 0 0,2 1-28 0 0,-5 0-32 0 0,-14 15-1601 0 0,4-6 971 0 0,5-6 264 0 0,1 0 0 0 0,-1 0 0 0 0,0 0 0 0 0,0 0 0 0 0,0-1 1 0 0,0 1-1 0 0,0-1 0 0 0,-2 1 398 0 0,-19 9-1731 0 0,3 3-12 0 0</inkml:trace>
  <inkml:trace contextRef="#ctx0" brushRef="#br0" timeOffset="357.151">284 241 12608 0 0,'0'0'578'0'0,"0"0"-14"0"0,0 0-194 0 0,0 0 515 0 0,0 0 267 0 0,0 0 52 0 0,0 0-83 0 0,0 0-390 0 0,0 0-171 0 0,0 0-31 0 0,0 0-38 0 0,0 0-131 0 0,0 9 230 0 0,-1-3-608 0 0,0 0 0 0 0,0 0-1 0 0,0 0 1 0 0,-1-1-1 0 0,0 1 1 0 0,0 0 0 0 0,0-1-1 0 0,-1 1 1 0 0,0-1-1 0 0,0 0 1 0 0,0 0 0 0 0,-1 0-1 0 0,-1 1 19 0 0,0 3-103 0 0,-17 23-461 0 0,2-3-1228 0 0,-7 13 1792 0 0,11-14-1443 0 0,-2-2 1 0 0,-17 20 1442 0 0,11-22-549 0 0,19-19 676 0 0,0 0 0 0 0,1 0-1 0 0,-1 0 1 0 0,1 0 0 0 0,0 1-1 0 0,0-1 1 0 0,0 3-127 0 0,3-7 445 0 0,1-1 2 0 0,0 0-6 0 0,0 0-1 0 0,5 11 434 0 0,-2-4-604 0 0,0-3-34 0 0,0 1 0 0 0,0 0 0 0 0,-1-1 0 0 0,1 1 0 0 0,-1 1 0 0 0,-1-1 0 0 0,1 0 0 0 0,-1 0 0 0 0,0 1 0 0 0,1 2-236 0 0,6 73 1451 0 0,-13 47-1144 0 0,5-127-407 0 0,0-1-28 0 0,0 0-163 0 0,0 0-77 0 0,0 0-15 0 0,0 0-109 0 0,1-1-454 0 0,1-5-314 0 0,0 1 1 0 0,0-1 0 0 0,-1 0 0 0 0,1 1-1 0 0,-1-1 1 0 0,0-4 1259 0 0,0-16-5741 0 0</inkml:trace>
  <inkml:trace contextRef="#ctx0" brushRef="#br0" timeOffset="710.248">117 467 5064 0 0,'0'0'389'0'0,"0"0"55"0"0,0 0 1157 0 0,0 0 537 0 0,0 0 108 0 0,2 0-110 0 0,67-1 4650 0 0,37-6-3327 0 0,-80 4-2498 0 0,1 2 1 0 0,13 2-962 0 0,-28 0 192 0 0,0 0 1 0 0,0 1-1 0 0,-1 0 1 0 0,1 1-1 0 0,-1 0 1 0 0,9 5-193 0 0,-17-7 20 0 0,-1 0 1 0 0,0 1 0 0 0,0-1 0 0 0,0 1 0 0 0,0-1 0 0 0,0 1 0 0 0,-1 0 0 0 0,1 0 0 0 0,0 0 0 0 0,-1 0 0 0 0,0 0 0 0 0,1 0 0 0 0,-1 0 0 0 0,0 1 0 0 0,0-1 0 0 0,0 0 0 0 0,0 1-1 0 0,-1-1 1 0 0,1 1 0 0 0,0 1-21 0 0,0 2 20 0 0,0 0 0 0 0,-1 0 0 0 0,1 0 0 0 0,-1 0 0 0 0,0 0 0 0 0,-1 0 0 0 0,1 0 0 0 0,-2 1-20 0 0,0 7 0 0 0,-1 1-24 0 0,0 0 0 0 0,-1-1 0 0 0,0 1 0 0 0,-1-1 0 0 0,-1 0 0 0 0,-6 11 24 0 0,-1 0-528 0 0,-6 14 528 0 0,13-24-849 0 0,-1-1 0 0 0,-1 0 1 0 0,0 0-1 0 0,0-1 0 0 0,-1 0 0 0 0,-9 9 849 0 0,17-22-298 0 0,-1 1 0 0 0,1-1 0 0 0,-1 0 0 0 0,1 1 0 0 0,0-1 0 0 0,-1 0 0 0 0,1 0 0 0 0,-1 0 0 0 0,1 0 0 0 0,0 0 0 0 0,-1 0 0 0 0,1-1 0 0 0,-1 1-1 0 0,1 0 1 0 0,-2-1 298 0 0,-9-6-1771 0 0</inkml:trace>
  <inkml:trace contextRef="#ctx0" brushRef="#br0" timeOffset="1089.795">211 540 7368 0 0,'0'0'568'0'0,"0"0"-131"0"0,0 0 842 0 0,0 0 405 0 0,0 0 78 0 0,0 0-59 0 0,0 0-328 0 0,0 0-148 0 0,1 2-31 0 0,0 3-821 0 0,1 0-1 0 0,-1 0 0 0 0,0 0 0 0 0,0 1 0 0 0,0-1 0 0 0,-1 0 0 0 0,0 0 0 0 0,0 0 0 0 0,0 5-374 0 0,-10 50 1219 0 0,4-24-741 0 0,-3 7-367 0 0,-1 0 0 0 0,-3-1 0 0 0,-1 0 0 0 0,-5 5-111 0 0,-22 55-240 0 0,-37 62 240 0 0,70-145-324 0 0,-2 1-373 0 0,10-19 261 0 0,0-1-39 0 0,0-3 266 0 0,0-1-1 0 0,0 1 0 0 0,0 0 1 0 0,1-1-1 0 0,0 1 1 0 0,0 0-1 0 0,0-1 0 0 0,0 1 1 0 0,0 0-1 0 0,2-2 210 0 0,-3 4-57 0 0,5-8-194 0 0,-1 0 0 0 0,1 1 0 0 0,1 0 0 0 0,0 0 0 0 0,0 0 0 0 0,0 1 0 0 0,1-1 251 0 0,7-5-387 0 0,-1 1-1 0 0,2 0 0 0 0,5-3 388 0 0,-9 7 6 0 0,1 0 1 0 0,1 1-1 0 0,0 0 0 0 0,0 1 0 0 0,0 1 1 0 0,6-2-7 0 0,-14 5 103 0 0,0 1 0 0 0,0-1 1 0 0,0 1-1 0 0,1 1 1 0 0,-1-1-1 0 0,0 1 1 0 0,0 0-1 0 0,1 0 0 0 0,-1 0 1 0 0,0 1-1 0 0,0 0 1 0 0,0 0-1 0 0,0 0 1 0 0,0 1-1 0 0,0-1 0 0 0,0 1 1 0 0,0 1-1 0 0,0-1 1 0 0,1 1-104 0 0,0 2 250 0 0,0 0 0 0 0,0 1 0 0 0,0 0 1 0 0,-1 0-1 0 0,1 0 0 0 0,-1 0 0 0 0,-1 1 0 0 0,0-1 1 0 0,2 4-251 0 0,7 16 1598 0 0,10 24-1598 0 0,-22-47 35 0 0,6 13 203 0 0,-4-7-184 0 0,0-1 1 0 0,1 1-1 0 0,4 5-54 0 0,2 1-258 0 0,-2-2-28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8T14:58:22.55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40 131 11056 0 0,'-8'0'505'0'0,"7"0"-9"0"0,0 1-317 0 0,-1 1-22 0 0,2-2 552 0 0,0 0 234 0 0,0 0 45 0 0,0 0-17 0 0,0 0-117 0 0,0 0-49 0 0,0 0-6 0 0,0 0-74 0 0,9 8 52 0 0,1 2-139 0 0,24 14-523 0 0,-32-22-288 0 0,0-1 0 0 0,0 1 1 0 0,0 0-1 0 0,0 0 1 0 0,0 0-1 0 0,-1 0 0 0 0,1 0 1 0 0,-1 0-1 0 0,1 2 173 0 0,3 2-1234 0 0,5 10-5295 0 0</inkml:trace>
  <inkml:trace contextRef="#ctx0" brushRef="#br0" timeOffset="328.371">5 701 3224 0 0,'0'2'240'0'0,"-1"2"303"0"0,0-1 0 0 0,0 1 1 0 0,0 0-1 0 0,1 0 0 0 0,-1 0 1 0 0,1-1-1 0 0,0 1 0 0 0,1 0 1 0 0,-1 3-544 0 0,1 4 3306 0 0,-1-8-2647 0 0,0-1 0 0 0,1 1 0 0 0,-1 0 0 0 0,1-1 0 0 0,0 1 0 0 0,-1 0 0 0 0,1-1 0 0 0,1 2-659 0 0,2 4 951 0 0,0-1-1 0 0,1 1 0 0 0,4 4-950 0 0,10 17 983 0 0,-6-8-562 0 0,-9-14-307 0 0,0 0 0 0 0,0 0 0 0 0,0 0-1 0 0,-1 1 1 0 0,0-1 0 0 0,1 5-114 0 0,2 10 137 0 0,-3-15-95 0 0,-1 1 0 0 0,-1 0 0 0 0,1-1 0 0 0,0 6-42 0 0,-2-2 17 0 0,2 13 49 0 0,-1 1-1 0 0,-1-1 1 0 0,-3 11-66 0 0,-12 63 127 0 0,-4-1 0 0 0,-11 25-127 0 0,17-71 135 0 0,2 2-135 0 0,10-47 17 0 0,1 1-1 0 0,-1-1 1 0 0,1 1-1 0 0,0-1 1 0 0,1 3-17 0 0,-1-6 16 0 0,1-1 0 0 0,-1 1 0 0 0,1 0 0 0 0,-1-1 0 0 0,1 1 0 0 0,0-1 0 0 0,0 1 0 0 0,0-1 0 0 0,0 0 0 0 0,1 1 0 0 0,-1-1 0 0 0,0 0 0 0 0,1 0 0 0 0,0 0 0 0 0,0 1-16 0 0,-1-3 1 0 0,0 1 1 0 0,0 0-1 0 0,0-1 0 0 0,1 1 1 0 0,-1-1-1 0 0,0 1 1 0 0,0-1-1 0 0,1 0 1 0 0,-1 0-1 0 0,0 0 0 0 0,1 1 1 0 0,-1-1-1 0 0,0 0 1 0 0,0-1-1 0 0,1 1 1 0 0,-1 0-1 0 0,0 0 0 0 0,1 0 1 0 0,-1-1-1 0 0,0 1 1 0 0,0-1-1 0 0,1 1 1 0 0,-1-1-1 0 0,0 1 1 0 0,0-1-1 0 0,1 0-1 0 0,4-3 9 0 0,1 0 1 0 0,-2 0-1 0 0,1-1 0 0 0,0 0-9 0 0,24-22-547 0 0,-2-1 0 0 0,-1-2 0 0 0,-1 0 0 0 0,-1-2-1 0 0,3-8 548 0 0,30-54-4473 0 0,-30 47 2171 0 0</inkml:trace>
  <inkml:trace contextRef="#ctx0" brushRef="#br0" timeOffset="1411.217">470 66 12552 0 0,'0'0'572'0'0,"0"0"-10"0"0,0 0-206 0 0,0 0 459 0 0,0 0 237 0 0,0 0 48 0 0,2 1-76 0 0,3 4-558 0 0,-1 0-1 0 0,1 0 1 0 0,-1 1 0 0 0,2 3-466 0 0,12 14 343 0 0,-11-14-309 0 0,-5-7-35 0 0,-1 0-1 0 0,1 0 1 0 0,0 0-1 0 0,0 0 1 0 0,0-1-1 0 0,0 1 1 0 0,0 0 0 0 0,0-1-1 0 0,0 1 1 0 0,1-1-1 0 0,-1 0 1 0 0,0 0-1 0 0,1 0 1 0 0,-1 0 0 0 0,1 0-1 0 0,0 0 2 0 0,4 0-162 0 0,-1 0-1 0 0,1 0 1 0 0,-1 0 0 0 0,1-1 0 0 0,0 0-1 0 0,-1 0 1 0 0,1-1 0 0 0,0 0 0 0 0,-1 0-1 0 0,1-1 1 0 0,-1 1 0 0 0,1-1-1 0 0,-1-1 1 0 0,4-1 162 0 0,9-6-1297 0 0,0 0 0 0 0,0-2-1 0 0,13-10 1298 0 0,-19 13-558 0 0,-8 6 347 0 0,1-1 0 0 0,0 0 1 0 0,-1 0-1 0 0,0-1 0 0 0,0 1 0 0 0,0-1 0 0 0,-1 0 0 0 0,3-4 211 0 0,-6 8-12 0 0,-1 1 292 0 0,0 0 127 0 0,0 0 29 0 0,-1 1-207 0 0,-1 1-1 0 0,1-1 1 0 0,-1 1 0 0 0,0-1 0 0 0,1 0 0 0 0,-1 1 0 0 0,0-1 0 0 0,0 0 0 0 0,0 0 0 0 0,-1 0-229 0 0,1 0 239 0 0,-12 9 119 0 0,-1 1 0 0 0,1 0 1 0 0,1 1-1 0 0,0 0 1 0 0,0 2-1 0 0,1-1-358 0 0,-21 22 192 0 0,15-18-88 0 0,2 1 0 0 0,0 0 0 0 0,-5 9-104 0 0,0-1 148 0 0,0-1-1 0 0,-2 0-147 0 0,-28 33 684 0 0,43-50-382 0 0,8-8-158 0 0,0 0-2 0 0,0 0-13 0 0,3 1-8 0 0,0-1-90 0 0,1 1 0 0 0,-1-1 0 0 0,1 0 0 0 0,-1 1-1 0 0,1-2 1 0 0,-1 1 0 0 0,1 0 0 0 0,-1-1 0 0 0,4 0-31 0 0,34-12 115 0 0,-31 9-93 0 0,0 1 0 0 0,1 0 0 0 0,-1 1-1 0 0,4-1-21 0 0,29-2 64 0 0,-30 5-64 0 0,-12 1 3 0 0,0-1-1 0 0,-1 0 0 0 0,1 1 1 0 0,-1-1-1 0 0,1 1 1 0 0,-1-1-1 0 0,1 1 0 0 0,-1-1 1 0 0,1 1-1 0 0,-1-1 0 0 0,1 1 1 0 0,-1 0-1 0 0,0-1 1 0 0,1 1-1 0 0,-1-1 0 0 0,0 1 1 0 0,0 0-1 0 0,1 0 0 0 0,-1-1 1 0 0,0 1-1 0 0,0 0 0 0 0,0-1 1 0 0,0 1-1 0 0,0 0 1 0 0,0-1-1 0 0,0 1 0 0 0,0 0 1 0 0,0 0-1 0 0,0-1 0 0 0,0 1 1 0 0,0 0-1 0 0,-1-1 1 0 0,1 1-1 0 0,0 0 0 0 0,-1 0-2 0 0,-10 27 54 0 0,11-27-49 0 0,-7 12 38 0 0,-1-1 0 0 0,0 0 0 0 0,-1-1 0 0 0,0 1 0 0 0,-3 2-43 0 0,1-3 3 0 0,1 2 0 0 0,0 0 0 0 0,1 0-1 0 0,-2 4-2 0 0,0 2 87 0 0,10-18-8 0 0,22 6-13 0 0,-8-8-58 0 0,-1-1-1 0 0,1 1 0 0 0,-1-2 0 0 0,6-1-7 0 0,-8 1 5 0 0,0 0 0 0 0,0 2 0 0 0,0-1 0 0 0,0 1 0 0 0,0 0 0 0 0,0 1 0 0 0,9 1-5 0 0,-5 2 0 0 0,-11 1 0 0 0,-3-3 0 0 0,1 1 1 0 0,0-1-1 0 0,-1 0 1 0 0,1 0-1 0 0,0 1 1 0 0,-1-1 0 0 0,1 0-1 0 0,-1 1 1 0 0,0-1-1 0 0,1 1 1 0 0,-1-1-1 0 0,0 1 1 0 0,0-1-1 0 0,0 0 1 0 0,0 1-1 0 0,0-1 1 0 0,0 1-1 0 0,-1 3 8 0 0,0 0 0 0 0,0-1 0 0 0,0 1 1 0 0,0-1-1 0 0,-2 4-8 0 0,-3 5-17 0 0,0-1-1 0 0,-1 1 1 0 0,-3 3 17 0 0,-32 39-15 0 0,10-14-37 0 0,-45 62 41 0 0,52-69 11 0 0,-14 21 0 0 0,22-35 5 0 0,15-17 10 0 0,-1 0 1 0 0,0 0-1 0 0,1 1 0 0 0,0-1 0 0 0,0 1 0 0 0,-1 1-15 0 0,2-3 94 0 0,1-2-60 0 0,0 1 0 0 0,0-1 0 0 0,0 1 1 0 0,0 0-1 0 0,0-1 0 0 0,0 1 0 0 0,0-1 1 0 0,1 1-1 0 0,-1 0 0 0 0,0-1 0 0 0,0 1 1 0 0,0-1-1 0 0,1 1 0 0 0,-1 0 0 0 0,0-1 1 0 0,0 1-1 0 0,1-1 0 0 0,-1 1 0 0 0,1-1-34 0 0,-1 1 7 0 0,1-1 0 0 0,0 0 0 0 0,0 1-1 0 0,0-1 1 0 0,0 0 0 0 0,0 1 0 0 0,0-1-1 0 0,0 0 1 0 0,0 0 0 0 0,0 0 0 0 0,0 0 0 0 0,0 0-1 0 0,0 0-6 0 0,6-1-8 0 0,-1 0-1 0 0,0 0 1 0 0,0 0 0 0 0,0-1-1 0 0,0 0 1 0 0,0 0-1 0 0,0-1 1 0 0,1 0 8 0 0,19-8 94 0 0,0 1 87 0 0,22-11-181 0 0,-31 13 59 0 0,50-26 90 0 0,-16 4-21 0 0,-50 29-127 0 0,0 1 1 0 0,0-1-1 0 0,1 0 0 0 0,-1 1 0 0 0,0-1 0 0 0,0 0 0 0 0,-1 0 1 0 0,1 1-1 0 0,0-1 0 0 0,0 0 0 0 0,0 0 0 0 0,0 0 0 0 0,-1 0 1 0 0,1 0-1 0 0,0 0 0 0 0,-1 0 0 0 0,1-1 0 0 0,-1 1 0 0 0,0 0 0 0 0,1 0 1 0 0,-1 0-1 0 0,0 0 0 0 0,1-1 0 0 0,-1 1 0 0 0,0 0 0 0 0,0 0 1 0 0,0-1-1 0 0,0 1-1 0 0,-1-1-40 0 0,1 0 0 0 0,-1 0 1 0 0,0 0-1 0 0,0 0 1 0 0,1 1-1 0 0,-1-1 0 0 0,0 0 1 0 0,-1 1-1 0 0,1-1 0 0 0,0 0 1 0 0,0 1-1 0 0,-1 0 1 0 0,1-1-1 0 0,-1 1 0 0 0,1 0 1 0 0,-1 0-1 0 0,0-1 40 0 0,-18-12-1050 0 0,1-1 0 0 0,0-2 0 0 0,1 0 0 0 0,0 0 0 0 0,2-2 0 0 0,0 0 0 0 0,-11-19 1050 0 0,16 20-319 0 0,8 12 246 0 0,-1 0 1 0 0,1 0 0 0 0,-1 1 0 0 0,-3-4 72 0 0,6 7 66 0 0,-1 1 0 0 0,1-1 0 0 0,0 0 0 0 0,0 0 0 0 0,0 0 0 0 0,0 1 1 0 0,0-1-1 0 0,1 0 0 0 0,-1-1-66 0 0,-1-3 289 0 0,1 5 211 0 0,-1-5 164 0 0,1 5 4054 0 0,8 34-3907 0 0,-1 0 0 0 0,-2 0 0 0 0,-1 17-811 0 0,2 218 1471 0 0,-5-231-1366 0 0,-9 260 79 0 0,9-73-125 0 0,0-212-136 0 0,1 1 0 0 0,0-1 0 0 0,1 1 0 0 0,0-1 1 0 0,4 12 76 0 0,9 11-2545 0 0,-7-26 1079 0 0</inkml:trace>
  <inkml:trace contextRef="#ctx0" brushRef="#br0" timeOffset="2417.982">1018 774 2760 0 0,'-6'1'1675'0'0,"2"-2"1431"0"0,-6-3 5495 0 0,9 10-1963 0 0,0 12-7031 0 0,-2 0 529 0 0,-1-1 0 0 0,-2 4-136 0 0,2-8-83 0 0,1-1 0 0 0,0 1 0 0 0,1-1 0 0 0,0 1-1 0 0,1 5 84 0 0,1-18-46 0 0,0 0-1 0 0,0 1 0 0 0,0-1 0 0 0,0 0 0 0 0,0 1 0 0 0,0-1 1 0 0,0 0-1 0 0,0 0 0 0 0,0 1 0 0 0,0-1 0 0 0,0 0 1 0 0,0 1-1 0 0,0-1 0 0 0,0 0 0 0 0,0 0 0 0 0,0 1 1 0 0,1-1-1 0 0,-1 0 0 0 0,0 1 0 0 0,0-1 0 0 0,0 0 1 0 0,0 0-1 0 0,1 1 0 0 0,-1-1 0 0 0,0 0 0 0 0,0 0 0 0 0,0 0 1 0 0,1 0-1 0 0,-1 1 0 0 0,0-1 0 0 0,0 0 0 0 0,1 0 1 0 0,-1 0-1 0 0,0 0 0 0 0,1 0 0 0 0,-1 1 0 0 0,0-1 1 0 0,0 0-1 0 0,1 0 0 0 0,-1 0 0 0 0,1 0 47 0 0,0-1-115 0 0,0 1 0 0 0,1 0 0 0 0,-1-1 0 0 0,1 1-1 0 0,-1-1 1 0 0,0 0 0 0 0,1 1 0 0 0,-1-1 0 0 0,0 0 0 0 0,1 0 115 0 0,28-25-1281 0 0,-28 24 1147 0 0,100-108-1233 0 0,-27 28 744 0 0,-60 67 530 0 0,1 1 1 0 0,0 0-1 0 0,18-11 93 0 0,-26 20 63 0 0,1-1 0 0 0,0 1 0 0 0,0 1 0 0 0,1 0 0 0 0,-1 0 0 0 0,1 1 0 0 0,0 0 0 0 0,0 1 0 0 0,2-1-63 0 0,-10 3 59 0 0,0 0 1 0 0,-1 0 0 0 0,1 0-1 0 0,0 0 1 0 0,-1 0 0 0 0,1 0-1 0 0,0 0 1 0 0,-1 0 0 0 0,1 1-1 0 0,0-1 1 0 0,-1 1 0 0 0,1-1-1 0 0,-1 1 1 0 0,1 0 0 0 0,-1-1-1 0 0,1 1 1 0 0,-1 0 0 0 0,1 0-1 0 0,-1 0 1 0 0,0 0 0 0 0,1 1-60 0 0,0 0 70 0 0,0 1 1 0 0,-1-1-1 0 0,1 1 1 0 0,-1-1-1 0 0,0 1 1 0 0,0-1-1 0 0,0 1 1 0 0,0 0-1 0 0,0-1 1 0 0,0 1-1 0 0,-1 0 1 0 0,1 1-71 0 0,0 4 112 0 0,-1 1 0 0 0,0-1 1 0 0,0 1-1 0 0,-1 0 1 0 0,0-1-1 0 0,0 0 1 0 0,-1 1-1 0 0,-1 3-112 0 0,-10 37 176 0 0,12-48-274 0 0,1 0-1 0 0,-1 0 1 0 0,1 0-1 0 0,-1 0 0 0 0,0 0 1 0 0,1 0-1 0 0,-1-1 1 0 0,0 1-1 0 0,0 0 1 0 0,0 0-1 0 0,1-1 0 0 0,-1 1 1 0 0,0-1-1 0 0,0 1 1 0 0,0-1-1 0 0,0 1 0 0 0,0-1 1 0 0,0 1-1 0 0,0-1 1 0 0,-1 0 98 0 0,-2 2-975 0 0,-4 3-4982 0 0</inkml:trace>
  <inkml:trace contextRef="#ctx0" brushRef="#br0" timeOffset="2785.473">1134 28 11976 0 0,'0'0'922'0'0,"0"0"-494"0"0,0 0 158 0 0,0 0 135 0 0,0 0 23 0 0,-4 7 1056 0 0,2-2-1413 0 0,1 0 0 0 0,-1 0-1 0 0,1 0 1 0 0,0 0 0 0 0,1 0 0 0 0,0 0 0 0 0,-1 0 0 0 0,1 0 0 0 0,1 0 0 0 0,-1 0 0 0 0,2 3-387 0 0,-1 19 470 0 0,1 15 362 0 0,1 1 0 0 0,4 14-832 0 0,-3-14 307 0 0,-1 1 0 0 0,-3 6-307 0 0,2 39 106 0 0,11 583 119 0 0,-13-586-218 0 0,-8 98-263 0 0,4-114 119 0 0,-1 45-759 0 0,1-40-230 0 0,4-42-2417 0 0,0-33 1853 0 0</inkml:trace>
  <inkml:trace contextRef="#ctx0" brushRef="#br0" timeOffset="3316.731">1652 208 9216 0 0,'0'0'706'0'0,"0"0"-290"0"0,0 0 507 0 0,0 0 269 0 0,0 0 51 0 0,0 0-6 0 0,0 0-46 0 0,0 0-28 0 0,0 0-3 0 0,0 0-97 0 0,1 0-411 0 0,2 1-522 0 0,0 0-1 0 0,0-1 1 0 0,0 1 0 0 0,-1-1-1 0 0,1 0 1 0 0,0 0-1 0 0,0 0 1 0 0,0 0 0 0 0,0-1-1 0 0,2 0-129 0 0,33-7 563 0 0,-21 3-265 0 0,-8 3-169 0 0,-1 0 0 0 0,0-1 0 0 0,5-2-129 0 0,25-10 201 0 0,-27 10-171 0 0,-10 4-23 0 0,0 1 0 0 0,-1-1 0 0 0,1 0 0 0 0,1 1 0 0 0,-1-1 0 0 0,0 1 0 0 0,0-1 0 0 0,0 1 0 0 0,0 0 0 0 0,0 0 0 0 0,0-1 0 0 0,0 1 0 0 0,0 0-1 0 0,1 0 1 0 0,-1 0 0 0 0,0 0 0 0 0,1 0-7 0 0,-3 12 64 0 0,-5 4-156 0 0,-1 0 0 0 0,0 0 0 0 0,-2-1 0 0 0,1 0 0 0 0,-2 0 0 0 0,0-1 0 0 0,-1 0 0 0 0,-9 9 92 0 0,9-8-51 0 0,0 1 0 0 0,1 0 0 0 0,0 0 0 0 0,1 1-1 0 0,-5 17 52 0 0,13-33 0 0 0,0 1 0 0 0,0-1 0 0 0,1 1 0 0 0,-1-1 0 0 0,1 1 0 0 0,-1-1 0 0 0,1 1 0 0 0,0 0 0 0 0,0-1 0 0 0,0 1 0 0 0,-1 0 0 0 0,2-1 0 0 0,-1 1 0 0 0,0-1 0 0 0,0 1 0 0 0,1 1 0 0 0,3 4 0 0 0,-2-5-12 0 0,0-1-1 0 0,0 0 1 0 0,0 0-1 0 0,1 0 1 0 0,-1 0 0 0 0,0 0-1 0 0,0 0 1 0 0,1-1-1 0 0,-1 1 1 0 0,0-1-1 0 0,1 1 1 0 0,-1-1-1 0 0,1 0 1 0 0,-1 0-1 0 0,0 0 1 0 0,1 0-1 0 0,-1-1 1 0 0,1 1 0 0 0,-1-1-1 0 0,1 1 13 0 0,8-3-26 0 0,0-1 0 0 0,0 0 0 0 0,7-3 26 0 0,-15 5 7 0 0,2-1-26 0 0,0 0-1 0 0,-1 0 1 0 0,1-1-1 0 0,-1 1 1 0 0,0-1 0 0 0,0 0-1 0 0,0 0 1 0 0,0-1-1 0 0,-1 1 1 0 0,2-3 19 0 0,-4 6-207 0 0,-2-10-332 0 0,-7-8-7318 0 0,4 10 2231 0 0</inkml:trace>
  <inkml:trace contextRef="#ctx0" brushRef="#br0" timeOffset="3706.638">1712 1 11288 0 0,'0'0'514'0'0,"0"0"-6"0"0,0 2-326 0 0,0 35 2555 0 0,4 166 1641 0 0,-4-174-4176 0 0,0 0-1 0 0,-3 1-201 0 0,1-5 68 0 0,-3 26 146 0 0,-10 41-214 0 0,6-44-740 0 0,2 0-1 0 0,2 4 741 0 0,4-35-667 0 0,-1-1-1 0 0,0 1 1 0 0,-2-1-1 0 0,-3 12 668 0 0,5-19-454 0 0,-2-1 0 0 0,1 1 0 0 0,-1 0 0 0 0,-1-1 0 0 0,1 0 0 0 0,-1 0 1 0 0,-1-1-1 0 0,1 1 0 0 0,-3 0 454 0 0,4-2-427 0 0,-1-1 0 0 0,0 0 0 0 0,-1-1 0 0 0,-3 3 427 0 0,8-6 126 0 0,1-1 24 0 0,-3-3 551 0 0,0 1 1608 0 0,5-4-1103 0 0,2-2-769 0 0,1 1 0 0 0,0-1 0 0 0,1 1 0 0 0,-1 0 0 0 0,1 1 0 0 0,0 0 0 0 0,5-4-437 0 0,13-10 1387 0 0,13-7-1387 0 0,-34 25 73 0 0,31-20 1125 0 0,19-9-1198 0 0,5-3 368 0 0,-53 30-346 0 0,-5 4-12 0 0,0 0-206 0 0,0 0-111 0 0,0 0-866 0 0,0 2-3559 0 0,0 7-1529 0 0</inkml:trace>
  <inkml:trace contextRef="#ctx0" brushRef="#br0" timeOffset="4159.272">1497 1096 8288 0 0,'0'0'638'0'0,"0"0"-206"0"0,0 0 671 0 0,2 1 340 0 0,21 28 4110 0 0,-21-25-5255 0 0,1 0 0 0 0,-1 0 0 0 0,0 0 0 0 0,0 0 0 0 0,-1 1 0 0 0,1-1 0 0 0,-1 0 0 0 0,0 1 0 0 0,0-1 0 0 0,0 1 0 0 0,-1 3-298 0 0,2 35 830 0 0,-1-26-784 0 0,-1 0 1 0 0,0 0 0 0 0,-1-1-1 0 0,-1 4-46 0 0,-4 14 70 0 0,2-3 63 0 0,-2-1 0 0 0,-5 11-133 0 0,10-37-14 0 0,-1 15-465 0 0,4-32 312 0 0,0 1-1 0 0,1-1 1 0 0,0 1 0 0 0,1 0 0 0 0,0 0-1 0 0,1 1 1 0 0,2-5 167 0 0,9-23-392 0 0,29-79-2613 0 0,27-44 3005 0 0,-62 140-5 0 0,2 0-1 0 0,1 0 1 0 0,1 2 0 0 0,0 0-1 0 0,18-19 6 0 0,-30 37 112 0 0,1-1 0 0 0,-1 1 0 0 0,1-1 0 0 0,-1 1 0 0 0,1 0 0 0 0,0 0 0 0 0,0 0 0 0 0,0 1 0 0 0,0-1 0 0 0,1 1 0 0 0,-1-1 0 0 0,0 1 0 0 0,1 0 0 0 0,1 0-112 0 0,-3 1 483 0 0,-2 0-90 0 0,0 3-286 0 0,1 0-1 0 0,-1 0 1 0 0,1 0-1 0 0,0-1 1 0 0,0 1-1 0 0,0 0 1 0 0,1 0-1 0 0,-1-1 1 0 0,1 1-1 0 0,0 0-106 0 0,7 13 198 0 0,-5-4-101 0 0,0 0 0 0 0,0 1-1 0 0,-1-1 1 0 0,-1 1 0 0 0,0 0 0 0 0,-1 0 0 0 0,0 4-97 0 0,-1 7 81 0 0,-1-1-1 0 0,-1 1 1 0 0,-3 12-81 0 0,2-11 77 0 0,0 19-77 0 0,0 7 48 0 0,-23 227 43 0 0,20-209-32 0 0,3-28-87 0 0,-4 11 28 0 0,6-31-216 0 0,1-19-26 0 0,0-2-600 0 0,0 0-258 0 0,-1-2-1102 0 0,-3-7-4197 0 0</inkml:trace>
  <inkml:trace contextRef="#ctx0" brushRef="#br0" timeOffset="4503.798">1629 1031 13648 0 0,'0'0'628'0'0,"0"0"-18"0"0,0 0-246 0 0,0 0 418 0 0,0 0 223 0 0,16-3 2276 0 0,-14 4-3215 0 0,-1 0-1 0 0,1 1 0 0 0,-1-1 1 0 0,0 0-1 0 0,1 1 1 0 0,-1-1-1 0 0,0 1 1 0 0,0-1-1 0 0,0 1 1 0 0,0 0-1 0 0,0-1 1 0 0,0 1-1 0 0,0 0 1 0 0,-1 0-1 0 0,1 0 1 0 0,0-1-1 0 0,-1 1 1 0 0,0 0-1 0 0,1 1-65 0 0,0 6 157 0 0,1 0-1 0 0,-1 0 0 0 0,-1 8-156 0 0,0-7-36 0 0,-1 0-1 0 0,0 0 1 0 0,-1 0-1 0 0,0 0 0 0 0,-1 0 1 0 0,0 0-1 0 0,-2 4 37 0 0,0 2-2 0 0,0 0 0 0 0,0 6 2 0 0,3-16 8 0 0,1-1 1 0 0,1 1 0 0 0,-1 0-1 0 0,1 0 1 0 0,0-1-1 0 0,0 1 1 0 0,1 0-1 0 0,0 3-8 0 0,3-1-10 0 0,13 4-57 0 0,-16-11 55 0 0,1 0 0 0 0,-1 0-1 0 0,0 0 1 0 0,1-1 0 0 0,-1 1 0 0 0,1-1 0 0 0,-1 1-1 0 0,1-1 1 0 0,-1 1 0 0 0,1-1 0 0 0,-1 0-1 0 0,1 1 13 0 0,8-6-87 0 0,-4 2 10 0 0,22-8-1031 0 0,-9 2-3978 0 0,-2-2-1475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09T07:52:31.38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3 589 4144 0 0,'-2'-16'319'0'0,"1"13"14"0"0,1 3 841 0 0,0 0 393 0 0,0 0 81 0 0,0 0-67 0 0,0 0-339 0 0,0 0-150 0 0,0 0-32 0 0,1 0-916 0 0,0 0 0 0 0,-1 0 0 0 0,1 0 0 0 0,0 0 1 0 0,0 0-1 0 0,0 0 0 0 0,-1 0 0 0 0,1 1 0 0 0,0-1 0 0 0,-1 0 1 0 0,1 0-1 0 0,0 1 0 0 0,0-1 0 0 0,-1 0 0 0 0,1 1 1 0 0,0-1-1 0 0,-1 1 0 0 0,1-1 0 0 0,-1 1-144 0 0,7 14 1140 0 0,0 12-307 0 0,0 0 0 0 0,-2 0 0 0 0,-2 1 0 0 0,0 3-833 0 0,7 48 404 0 0,-8-63-413 0 0,-2 0 0 0 0,1 1 0 0 0,-3 15 9 0 0,1-11-100 0 0,1 0-1 0 0,1 9 101 0 0,-1-15 53 0 0,0-1 0 0 0,-1 0 0 0 0,-1 5-53 0 0,-1 30-956 0 0,0-25-983 0 0,3-22 249 0 0,0-2-66 0 0,0 0-17 0 0</inkml:trace>
  <inkml:trace contextRef="#ctx0" brushRef="#br0" timeOffset="337.1">155 486 12896 0 0,'0'0'594'0'0,"0"0"-16"0"0,1 2-373 0 0,2 2 78 0 0,-1-1 0 0 0,1 1 0 0 0,0-1 0 0 0,0 0 0 0 0,0 0 0 0 0,1 0 0 0 0,-1 0 0 0 0,1-1 0 0 0,-1 1 0 0 0,1-1 0 0 0,0 0 0 0 0,0 0 0 0 0,0 0 0 0 0,0-1-1 0 0,0 1 1 0 0,0-1 0 0 0,5 1-283 0 0,13 1 1165 0 0,0-1 0 0 0,0 0-1 0 0,0-2 1 0 0,7-1-1165 0 0,27-6 988 0 0,-36 4-623 0 0,-1 0-1 0 0,14 1-364 0 0,0 1 165 0 0,-25 0-122 0 0,1 1-1 0 0,0-1 1 0 0,-1 1 0 0 0,1 1 0 0 0,-1 0 0 0 0,1 0 0 0 0,-1 1 0 0 0,1 0-1 0 0,-1 0 1 0 0,0 1 0 0 0,8 3-43 0 0,-14-5 21 0 0,0 1 0 0 0,1-1 0 0 0,-1 1 0 0 0,0-1 0 0 0,0 1 0 0 0,0 0 0 0 0,0-1 0 0 0,0 1 0 0 0,0 0 0 0 0,-1 0 0 0 0,1 1 0 0 0,-1-1 0 0 0,1 0 0 0 0,-1 0 0 0 0,0 1 0 0 0,0-1 0 0 0,0 1 0 0 0,0-1 0 0 0,0 1 0 0 0,-1-1 0 0 0,1 1 0 0 0,-1 0 0 0 0,1-1 0 0 0,-1 3-21 0 0,1 7 74 0 0,0-1-1 0 0,-1 1 1 0 0,0 0-1 0 0,0 0 1 0 0,-2-1-1 0 0,1 1 1 0 0,-3 6-74 0 0,-6 18 449 0 0,-10 26-449 0 0,-2 8-202 0 0,7-25-217 0 0,-4 8 419 0 0,-6 14-1681 0 0,24-65 1204 0 0,0 0 1 0 0,0 1 0 0 0,0-1 0 0 0,0 0-1 0 0,-1 0 1 0 0,1 0 0 0 0,-1 0 0 0 0,1 0 0 0 0,-1 0-1 0 0,0-1 1 0 0,-1 2 476 0 0,-6 2-7446 0 0</inkml:trace>
  <inkml:trace contextRef="#ctx0" brushRef="#br0" timeOffset="687.73">228 750 13824 0 0,'0'0'629'0'0,"0"0"-12"0"0,9 0-250 0 0,6 0 957 0 0,1 0 36 0 0,0 0 1 0 0,1 1-1 0 0,5 2-1360 0 0,-13-2 186 0 0,0 0-1 0 0,1-1 1 0 0,8-1-186 0 0,-1 1 176 0 0,-16 0-72 0 0,-1 0 0 0 0,0 0-41 0 0,0 0-160 0 0,1 9-86 0 0,-1-9 194 0 0,1 1 0 0 0,-1 0 0 0 0,0 0 0 0 0,0 0 0 0 0,0 0 0 0 0,0 0 0 0 0,0 0 0 0 0,0 0 0 0 0,0 0 0 0 0,-1-1 0 0 0,1 1 1 0 0,0 0-1 0 0,0 0 0 0 0,-1 0-11 0 0,-6 16 20 0 0,-1-1 1 0 0,0-1-1 0 0,-1 0 1 0 0,-1 0-1 0 0,-1 0 0 0 0,0-1-20 0 0,-5 7-142 0 0,2 0 0 0 0,-3 7 142 0 0,-34 56 0 0 0,49-80 0 0 0,0 1 0 0 0,0-1 0 0 0,1 1 0 0 0,-1 0 0 0 0,1 3 0 0 0,-3 8 0 0 0,1-3 0 0 0,6-4 0 0 0,-2-8 19 0 0,0 0 1 0 0,0 0-1 0 0,0 0 0 0 0,0-1 0 0 0,0 1 0 0 0,0 0 0 0 0,0 0 0 0 0,0-1 0 0 0,1 1 0 0 0,-1-1 0 0 0,0 1 0 0 0,0-1 0 0 0,1 1 0 0 0,-1-1 1 0 0,0 0-1 0 0,0 0 0 0 0,1 1 0 0 0,-1-1-19 0 0,3 0-2 0 0,-1 0 1 0 0,0-1 0 0 0,1 1-1 0 0,-1 0 1 0 0,0-1 0 0 0,1 0-1 0 0,1-1 2 0 0,5-1-86 0 0,0-2 0 0 0,-1 1 0 0 0,0-1 0 0 0,5-3 86 0 0,31-22 362 0 0,13-13-362 0 0,-11 2-121 0 0,-46 40-226 0 0,-1 1-489 0 0,0 0-216 0 0,0 0-40 0 0</inkml:trace>
  <inkml:trace contextRef="#ctx0" brushRef="#br0" timeOffset="1022.835">271 210 13360 0 0,'0'0'1026'0'0,"0"0"-507"0"0,0 0 353 0 0,0 0 226 0 0,0 0 44 0 0,1 2-9 0 0,1 5-581 0 0,1-1-1 0 0,-1 1 0 0 0,0 1 1 0 0,-1-1-1 0 0,0 0 1 0 0,0 0-1 0 0,0 1 1 0 0,-1-1-552 0 0,3 23 296 0 0,7 42 355 0 0,-4 0 0 0 0,-2 25-651 0 0,-2-36 297 0 0,-5 192-290 0 0,1-5-24 0 0,8-25 17 0 0,-5-214 9 0 0,-1 0-1 0 0,2 0 0 0 0,-1 0 1 0 0,1 0-1 0 0,0 0 1 0 0,1 0-1 0 0,0-1 0 0 0,1 1 1 0 0,0-1-1 0 0,0 0 0 0 0,0 0 1 0 0,1 0-1 0 0,1-1 1 0 0,0 1-9 0 0,-4-6 7 0 0,1 0 1 0 0,0 1 0 0 0,-1-1-1 0 0,1-1 1 0 0,0 1 0 0 0,0 0 0 0 0,0-1-1 0 0,1 1 1 0 0,-1-1 0 0 0,0 0 0 0 0,0 0-1 0 0,1-1 1 0 0,-1 1 0 0 0,1 0 0 0 0,-1-1-1 0 0,0 0 1 0 0,1 0 0 0 0,-1 0-1 0 0,1 0 1 0 0,-1-1 0 0 0,1 1-8 0 0,8-2 61 0 0,0-1 0 0 0,0 1-1 0 0,-1-2 1 0 0,1 0 0 0 0,5-2-61 0 0,4-3 41 0 0,0 0 0 0 0,-1-2-1 0 0,-1 0 1 0 0,1-1 0 0 0,-2-1-1 0 0,2-1-40 0 0,-6 3 322 0 0,-11 9-245 0 0,0-1-1 0 0,1 0 0 0 0,-1 1 1 0 0,0-1-1 0 0,0 0 1 0 0,0 0-1 0 0,-1-1 1 0 0,2-1-77 0 0,19-26 317 0 0,-18 24-283 0 0,0 1 1 0 0,0-1-1 0 0,0 0 0 0 0,-1-1 0 0 0,0 1 0 0 0,1-5-34 0 0,1-6-209 0 0,-1-1 0 0 0,0 0 0 0 0,-2 0 0 0 0,0-9 209 0 0,0 7-1154 0 0,2-12-756 0 0</inkml:trace>
  <inkml:trace contextRef="#ctx0" brushRef="#br0" timeOffset="1442.727">1021 249 5528 0 0,'0'0'249'0'0,"0"0"-1"0"0,0 0 221 0 0,0 0 1502 0 0,0 1 674 0 0,0 5-608 0 0,0 1-672 0 0,0 0 1 0 0,0 1-1 0 0,1-1 0 0 0,0 0 0 0 0,1 5-1365 0 0,5 14 1684 0 0,0 19-1684 0 0,-3-25 189 0 0,2 7-71 0 0,1 14-51 0 0,-1-4-12 0 0,-4-29-505 0 0,0 1 1 0 0,-1 0 0 0 0,1 8 449 0 0,-2-1-5054 0 0,4 0-1694 0 0</inkml:trace>
  <inkml:trace contextRef="#ctx0" brushRef="#br0" timeOffset="1821.288">1107 188 16959 0 0,'0'0'778'0'0,"0"0"-20"0"0,0 0-390 0 0,0 0 148 0 0,1 0 116 0 0,13 0 41 0 0,0 0-1 0 0,0-1 1 0 0,0-1-1 0 0,0 0 1 0 0,0-1-1 0 0,-1 0 1 0 0,0-1-1 0 0,11-5-672 0 0,9-4 635 0 0,1 2-1 0 0,2 0-634 0 0,-24 7 158 0 0,33-5 71 0 0,-41 8-214 0 0,0 0 1 0 0,0 1-1 0 0,0 0 1 0 0,0 0-1 0 0,0 0 1 0 0,1 0-1 0 0,-1 1 0 0 0,0 0 1 0 0,3 1-16 0 0,-6-2 10 0 0,1 1-1 0 0,-1 0 1 0 0,0 0 0 0 0,1-1-1 0 0,-1 1 1 0 0,0 0 0 0 0,0 0-1 0 0,0 0 1 0 0,0 1 0 0 0,0-1-1 0 0,0 0 1 0 0,0 0 0 0 0,0 1 0 0 0,0-1-1 0 0,-1 0 1 0 0,1 1 0 0 0,0-1-1 0 0,-1 1 1 0 0,0-1 0 0 0,1 0-1 0 0,-1 1 1 0 0,0-1 0 0 0,1 1 0 0 0,-1-1-1 0 0,0 1 1 0 0,0 0 0 0 0,0-1-1 0 0,0 1 1 0 0,-1-1 0 0 0,1 2-10 0 0,-2 6 37 0 0,0 1 1 0 0,0-1 0 0 0,-1 0-1 0 0,-2 6-37 0 0,0-3 12 0 0,-4 13 30 0 0,-2-1-1 0 0,-1 0 1 0 0,0-1-1 0 0,-4 3-41 0 0,-3 5-194 0 0,-10 28 194 0 0,-10 31-620 0 0,33-76-42 0 0,-1 0-1 0 0,-1 1 1 0 0,0-2 0 0 0,-1 0-1 0 0,-8 9 663 0 0,8-13-1808 0 0,1-5-72 0 0</inkml:trace>
  <inkml:trace contextRef="#ctx0" brushRef="#br0" timeOffset="2472.543">1102 279 8752 0 0,'0'0'398'0'0,"0"0"-3"0"0,0 0 74 0 0,2 1 1243 0 0,0 0-693 0 0,1 0-1 0 0,0 0 0 0 0,0 0 1 0 0,0 0-1 0 0,-1-1 1 0 0,1 1-1 0 0,1-1-1018 0 0,23 1 3716 0 0,-18-1-3121 0 0,-5 0-448 0 0,0 0-1 0 0,1 1 1 0 0,-1-1-1 0 0,0 1 1 0 0,1 0-1 0 0,1 1-146 0 0,-5-1 24 0 0,0-1-1 0 0,0 0 0 0 0,0 1 1 0 0,0-1-1 0 0,0 1 1 0 0,0-1-1 0 0,0 1 0 0 0,0-1 1 0 0,0 1-1 0 0,0 0 0 0 0,0-1 1 0 0,-1 1-1 0 0,1 0 1 0 0,0 0-1 0 0,0 0 0 0 0,-1-1 1 0 0,1 1-1 0 0,0 0 1 0 0,-1 0-1 0 0,1 0 0 0 0,-1 0 1 0 0,1 0-1 0 0,-1 0 0 0 0,0 0 1 0 0,1 0-1 0 0,-1 0 1 0 0,0 1-24 0 0,-1 5 30 0 0,-1 1 1 0 0,1-1-1 0 0,-1 1 0 0 0,-1-1 1 0 0,1 0-1 0 0,-1 0 1 0 0,-1 0-1 0 0,1 0 1 0 0,-3 3-31 0 0,2-4 14 0 0,-10 20 60 0 0,-2 1 46 0 0,-10 29-120 0 0,20-43-435 0 0,4-11 332 0 0,1 1-1 0 0,0-1 1 0 0,-1 1-1 0 0,1-1 1 0 0,0 1-1 0 0,1 0 1 0 0,-1-1-1 0 0,0 1 1 0 0,1 0-1 0 0,0 0 1 0 0,-1 2 103 0 0,2-5 7 0 0,-1 0 1 0 0,0 0-1 0 0,0 1 0 0 0,0-1 0 0 0,0 0 1 0 0,0 0-1 0 0,1 1 0 0 0,-1-1 1 0 0,0 0-1 0 0,0 0 0 0 0,0 0 1 0 0,1 1-1 0 0,-1-1 0 0 0,0 0 1 0 0,0 0-1 0 0,0 0 0 0 0,1 0 0 0 0,-1 1 1 0 0,0-1-1 0 0,1 0 0 0 0,-1 0 1 0 0,0 0-1 0 0,0 0 0 0 0,1 0 1 0 0,-1 0-1 0 0,0 0 0 0 0,0 0 1 0 0,1 0-1 0 0,-1 0 0 0 0,0 0 1 0 0,1 0-1 0 0,-1 0 0 0 0,0 0 0 0 0,0 0 1 0 0,1 0-1 0 0,-1 0 0 0 0,0 0 1 0 0,1-1-8 0 0,9-1 90 0 0,-9 2-109 0 0,3-1 19 0 0,5-1-4 0 0,0 0 1 0 0,0 0 0 0 0,0 1 0 0 0,6 0 3 0 0,-15 1-1 0 0,0 0 1 0 0,0 0-1 0 0,0 0 0 0 0,0 0 1 0 0,1 0-1 0 0,-1 0 1 0 0,0 0-1 0 0,0 0 0 0 0,0 0 1 0 0,0 0-1 0 0,0 0 0 0 0,0-1 1 0 0,0 1-1 0 0,0 0 1 0 0,0 0-1 0 0,1 0 0 0 0,-1 0 1 0 0,0 0-1 0 0,0 0 0 0 0,0 0 1 0 0,0 0-1 0 0,0 0 0 0 0,0 0 1 0 0,0 0-1 0 0,0 0 1 0 0,0 1-1 0 0,1-1 0 0 0,-1 0 1 0 0,0 0-1 0 0,0 0 0 0 0,0 0 1 0 0,0 0-1 0 0,0 0 1 0 0,0 0-1 0 0,0 0 0 0 0,0 0 1 0 0,0 0-1 0 0,0 0 0 0 0,0 0 1 0 0,1 0-1 0 0,-1 0 1 0 0,0 0-1 0 0,0 1 0 0 0,0-1 1 0 0,0 0-1 0 0,0 0 0 0 0,0 0 1 0 0,0 0-1 0 0,0 0 1 0 0,0 0-1 0 0,0 0 0 0 0,0 0 1 0 0,0 0-1 0 0,0 0 0 0 0,0 1 1 0 0,0-1-1 0 0,0 0 1 0 0,1 2-22 0 0,9 2 13 0 0,-6-4 9 0 0,1 2 0 0 0,3 12 0 0 0,-7-12 6 0 0,0 1 0 0 0,0-1 0 0 0,0 1 0 0 0,-1-1 0 0 0,1 1 0 0 0,-1 0-1 0 0,0-1 1 0 0,1 1 0 0 0,-1-1 0 0 0,-1 1 0 0 0,1 0 0 0 0,0-1 0 0 0,-1 1 0 0 0,1 0-6 0 0,-14 38 135 0 0,7-22-99 0 0,-8 22-299 0 0,-2-2 0 0 0,-7 11 263 0 0,21-44-47 0 0,-1-1 0 0 0,0 0-1 0 0,0 0 1 0 0,0 0 0 0 0,-1 0-1 0 0,1-1 1 0 0,-6 4 47 0 0,-17 17-259 0 0,-17 15-531 0 0,24-17 508 0 0,-2-1 0 0 0,-3 1 282 0 0,-28 21-112 0 0,51-38 99 0 0,2-3 181 0 0,49-50-22 0 0,-19 17 761 0 0,20-14-907 0 0,-26 28 383 0 0,0 1 0 0 0,2 1 0 0 0,0 1 0 0 0,0 1 0 0 0,13-3-383 0 0,24-12 441 0 0,33-13 91 0 0,23-3-532 0 0,-101 38 55 0 0,-9 3-9 0 0,-1-1 1 0 0,1 0-1 0 0,0 0 0 0 0,5-4-46 0 0,-12 6 66 0 0,-2 1-24 0 0,0 0-118 0 0,0 0-62 0 0,-31 18-2812 0 0,14-9 290 0 0,-1 2-4823 0 0</inkml:trace>
  <inkml:trace contextRef="#ctx0" brushRef="#br0" timeOffset="3147.739">1076 1022 9216 0 0,'0'0'421'0'0,"0"0"-12"0"0,0 0-89 0 0,0 0 600 0 0,1 2 288 0 0,5 19 3541 0 0,1 2-3393 0 0,9 6-556 0 0,-15-27-736 0 0,-1-2-21 0 0,1 1-75 0 0,0-1 29 0 0,-1 1 0 0 0,1-1 1 0 0,0 0-1 0 0,-1 1 0 0 0,1-1 0 0 0,-1 1 1 0 0,1-1-1 0 0,0 0 0 0 0,-1 0 0 0 0,1 1 0 0 0,0-1 1 0 0,-1 0-1 0 0,1 0 0 0 0,0 0 0 0 0,0 0 0 0 0,-1 0 1 0 0,1 0-1 0 0,0 0 0 0 0,-1 0 0 0 0,1 0 0 0 0,0 0 1 0 0,0 0-1 0 0,-1 0 0 0 0,1 0 0 0 0,0-1 0 0 0,-1 1 1 0 0,1 0-1 0 0,0-1 0 0 0,0 1 3 0 0,3-2-2 0 0,2 1 2 0 0,-4 0 0 0 0,0 1 0 0 0,0-1 0 0 0,1 1 0 0 0,-1-1 0 0 0,0 0 0 0 0,0 0 0 0 0,0 0 0 0 0,0 0 0 0 0,0 0 0 0 0,2-1 0 0 0,0 0 0 0 0,0 0 0 0 0,1 0 0 0 0,-1 1 0 0 0,2-1 0 0 0,-3 1 0 0 0,1 0 0 0 0,-1 0 0 0 0,0 0 0 0 0,1 0 0 0 0,-1-1 0 0 0,0 0 0 0 0,0 1 0 0 0,0-1 0 0 0,0 0 0 0 0,-3 1 0 0 0,0 1 0 0 0,0 0 0 0 0,0 0 0 0 0,0 0 0 0 0,0 0 0 0 0,1 0 0 0 0,-1 0 0 0 0,0-1 0 0 0,0 1 0 0 0,0 0 0 0 0,0 0 0 0 0,1 0 0 0 0,-1 0 0 0 0,0 0 0 0 0,0 0 0 0 0,0 0 0 0 0,1 0 0 0 0,-1 0 0 0 0,0 0 0 0 0,0 0 0 0 0,0 0 0 0 0,1 0 0 0 0,-1 0 0 0 0,0 0 0 0 0,0 0 0 0 0,0 0 0 0 0,0 0 0 0 0,1 0 0 0 0,-1 0 0 0 0,0 0 0 0 0,0 0 0 0 0,0 0 0 0 0,1 0 0 0 0,-1 0 0 0 0,0 1 0 0 0,0-1 0 0 0,0 0 0 0 0,0 0 0 0 0,7 15 0 0 0,-7 11 0 0 0,1-24 4 0 0,-1-1 0 0 0,0 1 0 0 0,0-1 0 0 0,0 1 0 0 0,0-1 0 0 0,0 1 0 0 0,0-1 0 0 0,-1 1 0 0 0,1-1 0 0 0,0 1 0 0 0,-1-1 0 0 0,1 1 0 0 0,-1-1 0 0 0,0 1 0 0 0,1-1 0 0 0,-1 1-4 0 0,0-1 1 0 0,0 0-1 0 0,1 1 1 0 0,-1-1-1 0 0,0 0 1 0 0,1 1-1 0 0,-1-1 1 0 0,1 1-1 0 0,0-1 1 0 0,0 1-1 0 0,-1-1 1 0 0,1 0-1 0 0,0 1 1 0 0,0-1-1 0 0,0 1 1 0 0,1-1-1 0 0,-1 1 0 0 0,-2 13 0 0 0,1-12 0 0 0,0-1 0 0 0,1 1 0 0 0,-1 0 0 0 0,1 0 0 0 0,0 0 0 0 0,0 0 0 0 0,0 0 0 0 0,0 0 0 0 0,1 0 0 0 0,-1 0 0 0 0,1 1 0 0 0,0-3 0 0 0,-1 1 0 0 0,0 0 0 0 0,1-1 0 0 0,-1 1 0 0 0,1 0 0 0 0,0-1 0 0 0,0 1 0 0 0,-1-1 0 0 0,1 1 0 0 0,0-1 0 0 0,0 1 0 0 0,1-1 0 0 0,3 9 0 0 0,2 6 1 0 0,-6-15-2 0 0,0 0 0 0 0,-1 0 0 0 0,1 0 0 0 0,0 0 0 0 0,-1 1 0 0 0,1-1 0 0 0,-1 0 0 0 0,0 1 0 0 0,1-1 0 0 0,-1 0-1 0 0,0 1 1 0 0,0 0 1 0 0,0-2-2 0 0,0 0 0 0 0,0 1-1 0 0,0-1 1 0 0,0 0 0 0 0,0 0-1 0 0,0 1 1 0 0,0-1 0 0 0,0 0 0 0 0,0 1-1 0 0,0-1 1 0 0,0 0 0 0 0,1 0-1 0 0,-1 1 1 0 0,0-1 0 0 0,0 0-1 0 0,0 1 1 0 0,0-1 0 0 0,0 0-1 0 0,1 0 1 0 0,-1 1 0 0 0,0-1-1 0 0,0 0 1 0 0,0 0 0 0 0,1 0-1 0 0,-1 1 1 0 0,0-1 0 0 0,0 0-1 0 0,1 0 3 0 0,-1 1 1 0 0,1 0-1 0 0,0 0 0 0 0,0 0 0 0 0,0 0 1 0 0,0-1-1 0 0,-1 1 0 0 0,1 1 1 0 0,0-1-1 0 0,-1 0 0 0 0,1 0 0 0 0,-1 0 1 0 0,1 0-1 0 0,-1 0 0 0 0,0 0 1 0 0,0 1-1 0 0,1-1 0 0 0,-1 0 0 0 0,0 0 0 0 0,2 8 0 0 0,-1 0 0 0 0,0 0 0 0 0,-1-1 0 0 0,1 1 0 0 0,-2 0 0 0 0,1 0 0 0 0,-1 0 0 0 0,-2 5 0 0 0,0-8-1 0 0,-1-1-1 0 0,1 1 1 0 0,-2-1-1 0 0,1 0 1 0 0,0 0-1 0 0,-1 0 1 0 0,0 0-1 0 0,-1-1 2 0 0,-18 14-152 0 0,22-17 78 0 0,-10-1-61 0 0,8 1 77 0 0,-1-2-1 0 0,1 1 0 0 0,0 0 1 0 0,0-1-1 0 0,0 0 1 0 0,0 0-1 0 0,0 0 1 0 0,0-1-1 0 0,0 1 0 0 0,0-1 1 0 0,0 0-1 0 0,1 0 1 0 0,-1 0-1 0 0,1 0 1 0 0,-1-1-1 0 0,1 1 1 0 0,0-1-1 0 0,0 0 0 0 0,0 0 1 0 0,1 0-1 0 0,-1-1 1 0 0,1 1-1 0 0,-1-1 1 0 0,1 1-1 0 0,0-1 0 0 0,-1-2 59 0 0,-25-51 272 0 0,26 54-284 0 0,1 0 0 0 0,0 1-1 0 0,0-1 1 0 0,0 0-1 0 0,1 0 1 0 0,-1 0 0 0 0,1 0-1 0 0,-1-1 1 0 0,1 1-1 0 0,0 0 1 0 0,0 0-1 0 0,1 0 1 0 0,-1 0 0 0 0,1 0-1 0 0,-1 0 1 0 0,1 0-1 0 0,0 0 13 0 0,4-9 109 0 0,-1 1-1 0 0,1 0 0 0 0,6-9-108 0 0,-7 13 232 0 0,8-13 21 0 0,1 0 1 0 0,0 2 0 0 0,2-1 0 0 0,0 2-1 0 0,9-7-253 0 0,11-10 762 0 0,3 2 0 0 0,3-1-762 0 0,93-58 1018 0 0,-65 45-755 0 0,8-9-263 0 0,-30 17-171 0 0,-46 37-118 0 0,-1 1-778 0 0,0 0-335 0 0,0 0-64 0 0</inkml:trace>
  <inkml:trace contextRef="#ctx0" brushRef="#br0" timeOffset="3695.276">1995 0 15864 0 0,'0'0'727'0'0,"0"0"-16"0"0,-1 2-323 0 0,0 1-48 0 0,0 0 0 0 0,0 0 0 0 0,0 0 0 0 0,0 0 0 0 0,0 0 0 0 0,0 0 0 0 0,1 1 0 0 0,0 2-340 0 0,-6 23 1407 0 0,-5 0-995 0 0,-2-1 0 0 0,-2-1 0 0 0,0 0 1 0 0,-14 18-413 0 0,-13 21 21 0 0,21-30-15 0 0,2-6 82 0 0,2 1 0 0 0,-6 17-88 0 0,-63 143 274 0 0,86-190-306 0 0,0 0 0 0 0,-1 0 0 0 0,1 0-1 0 0,0 0 1 0 0,0 0 0 0 0,0 0 0 0 0,0-1 0 0 0,0 1 0 0 0,0 0-1 0 0,0 0 1 0 0,1 0 0 0 0,-1 0 0 0 0,0 0 0 0 0,1 0-1 0 0,-1 0 1 0 0,0 0 0 0 0,1 0 0 0 0,-1 0 0 0 0,1-1-1 0 0,-1 1 1 0 0,1 0 0 0 0,0 0 0 0 0,-1-1 0 0 0,1 1-1 0 0,0 0 1 0 0,-1-1 0 0 0,1 1 0 0 0,0-1 0 0 0,0 1-1 0 0,0-1 1 0 0,-1 1 32 0 0,4 1-165 0 0,0 1 0 0 0,0-1 0 0 0,0 0-1 0 0,0-1 1 0 0,2 2 165 0 0,26 4-793 0 0,-25-5 591 0 0,0-1 1 0 0,0 1 0 0 0,0 0 0 0 0,5 3 201 0 0,-11-5-14 0 0,0 1 1 0 0,-1-1-1 0 0,1 1 0 0 0,0 0 1 0 0,-1-1-1 0 0,1 1 1 0 0,-1 0-1 0 0,1 0 0 0 0,-1-1 1 0 0,1 1-1 0 0,-1 0 1 0 0,0 0-1 0 0,1 0 1 0 0,-1 0-1 0 0,0-1 0 0 0,0 1 1 0 0,0 0-1 0 0,1 0 1 0 0,-1 0 13 0 0,1 18 23 0 0,-1-19-30 0 0,0 8 109 0 0,-1 0 0 0 0,0 0 0 0 0,0-1 0 0 0,-1 1 0 0 0,0 0 0 0 0,0-1 0 0 0,-2 4-102 0 0,-5 25 795 0 0,6-18-368 0 0,2 11-82 0 0,1-21-224 0 0,1-6-104 0 0,0 0 1 0 0,-1 0 0 0 0,1 0 0 0 0,0 0-1 0 0,0 0 1 0 0,0-1 0 0 0,0 1 0 0 0,1 0-1 0 0,-1-1 1 0 0,0 1 0 0 0,1-1 0 0 0,-1 1-1 0 0,1-1 1 0 0,0 1 0 0 0,-1-1 0 0 0,2 0-18 0 0,0 1-148 0 0,0 0 0 0 0,0-1 1 0 0,1 1-1 0 0,-1-1 0 0 0,1 0 1 0 0,-1 0-1 0 0,1 0 0 0 0,2 0 148 0 0,13 3-333 0 0,-3 4 58 0 0,-14-8 271 0 0,-1 1 1 0 0,1 0 0 0 0,-1 0-1 0 0,0 0 1 0 0,1 0 0 0 0,-1 0-1 0 0,0 0 1 0 0,0 0-1 0 0,0 0 1 0 0,0 0 0 0 0,0 0-1 0 0,0 1 1 0 0,0-1-1 0 0,0 0 4 0 0,-1 4 42 0 0,0-1 0 0 0,0 0 1 0 0,0 0-1 0 0,0 0 0 0 0,-1 1 0 0 0,1-1 0 0 0,-1 0 0 0 0,0 0 0 0 0,-1 0 0 0 0,-1 4-42 0 0,-1 7 390 0 0,2-9-145 0 0,-1 1 0 0 0,1-1 1 0 0,-1 1-1 0 0,-2 2-245 0 0,-8 19 586 0 0,4-5-263 0 0,-1-1 0 0 0,-2 1 0 0 0,0-2 1 0 0,-1 0-1 0 0,-1 0 0 0 0,-1-1 0 0 0,-15 14-323 0 0,7-9 33 0 0,11-11-18 0 0,-1-1 1 0 0,-15 12-16 0 0,-16 7-2032 0 0,33-25-823 0 0,-1-1 1 0 0,-12 6 2854 0 0,11-7-7778 0 0</inkml:trace>
  <inkml:trace contextRef="#ctx0" brushRef="#br0" timeOffset="5026.202">2193 589 13792 0 0,'0'0'629'0'0,"0"0"-12"0"0,0 0-255 0 0,0 0 372 0 0,0 0 207 0 0,0 0 41 0 0,1 0-62 0 0,12-1 187 0 0,0 0 1 0 0,11-4-1108 0 0,-1 1 327 0 0,16-5 334 0 0,-1-1-1 0 0,0-3 1 0 0,27-12-661 0 0,-57 21 14 0 0,15-6-10 0 0,-1-1 0 0 0,16-11-4 0 0,13-8 71 0 0,-31 20 0 0 0,0-2 1 0 0,10-8-72 0 0,-23 14-57 0 0,0 1 1 0 0,0-1-1 0 0,0 0 1 0 0,-1-1 0 0 0,0 0-1 0 0,0 0 1 0 0,3-6 56 0 0,-8 12-265 0 0,-7-3-1273 0 0,-5-1 3 0 0,-4 3-3609 0 0,-6 2-1268 0 0</inkml:trace>
  <inkml:trace contextRef="#ctx0" brushRef="#br0" timeOffset="5354.327">2240 183 14944 0 0,'0'0'686'0'0,"2"0"-15"0"0,-2 0-657 0 0,1 0-1 0 0,0 0 1 0 0,0 0 0 0 0,0 0-1 0 0,-1 0 1 0 0,1 0 0 0 0,0 0-1 0 0,0 0 1 0 0,-1 1 0 0 0,1-1 0 0 0,0 0-1 0 0,0 0 1 0 0,-1 1 0 0 0,1-1-1 0 0,0 0 1 0 0,-1 1 0 0 0,1-1 0 0 0,0 1-1 0 0,-1-1 1 0 0,1 1 0 0 0,0-1-1 0 0,-1 1-13 0 0,2 1 83 0 0,3 1 185 0 0,0 0 0 0 0,0 1 0 0 0,-1 0 0 0 0,1 0 0 0 0,-1 0 0 0 0,0 1 0 0 0,-1-1 0 0 0,1 1 0 0 0,-1 0 0 0 0,0 0 0 0 0,0 0 0 0 0,0 0 0 0 0,-1 1 0 0 0,0-1 0 0 0,0 1 0 0 0,0 0 0 0 0,-1-1 0 0 0,0 1-268 0 0,4 18 349 0 0,-2 0-1 0 0,0 0 1 0 0,-2 21-349 0 0,0-22 212 0 0,0 57-1 0 0,-3-1 1 0 0,-4 0-1 0 0,-7 30-211 0 0,-1-5-1622 0 0,11-93 461 0 0,2-9-1162 0 0,1-2-4452 0 0</inkml:trace>
  <inkml:trace contextRef="#ctx0" brushRef="#br0" timeOffset="5695.42">2551 88 10136 0 0,'0'0'777'0'0,"0"0"-294"0"0,1 1 637 0 0,3 4-370 0 0,-1-1 0 0 0,0 1 0 0 0,0 0 0 0 0,0 0 0 0 0,0 0 0 0 0,-1 1 0 0 0,0-1 0 0 0,0 1-750 0 0,14 48 2655 0 0,-8-9-1565 0 0,-1 0-1 0 0,-2 1 1 0 0,-2 26-1090 0 0,-1-32 511 0 0,-1 14 109 0 0,-4 18-620 0 0,1-34-4 0 0,0 13-29 0 0,2-16-413 0 0,-2 0 0 0 0,-6 31 446 0 0,4-31-1553 0 0,2-12-5174 0 0,0-7-331 0 0</inkml:trace>
  <inkml:trace contextRef="#ctx0" brushRef="#br0" timeOffset="6099.336">2408 575 14312 0 0,'0'0'654'0'0,"0"0"-11"0"0,1 1-414 0 0,19 14 507 0 0,-15-11-324 0 0,1 1 0 0 0,0-1-1 0 0,0 0 1 0 0,0-1-1 0 0,0 1 1 0 0,0-1-1 0 0,2 0-411 0 0,3 0 0 0 0,-6 0-25 0 0,-4-2-106 0 0,-1-1-42 0 0,1 12-494 0 0,-2-11 604 0 0,1 0-1 0 0,0 1 0 0 0,-1-1 1 0 0,1 0-1 0 0,-1 0 1 0 0,1 0-1 0 0,-1 0 0 0 0,0 0 1 0 0,1 0-1 0 0,-1 0 0 0 0,0 0 1 0 0,0 0-1 0 0,0 0 0 0 0,0-1 1 0 0,0 2 63 0 0,-1-1 59 0 0,0 1 0 0 0,1 0 0 0 0,-1 0 0 0 0,0-1 0 0 0,1 1 0 0 0,0 0 0 0 0,-1 1 0 0 0,1-1 0 0 0,0 0 0 0 0,0 1-59 0 0,0 2-12 0 0,1 3-79 0 0,-1-7 85 0 0,1 0 1 0 0,0 1-1 0 0,0-1 1 0 0,0 0-1 0 0,0 1 1 0 0,0-1-1 0 0,0 0 1 0 0,0 1-1 0 0,1-1 1 0 0,-1 0-1 0 0,1 1 6 0 0,-1 0-4 0 0,1-1 0 0 0,-1 0 0 0 0,0 1 0 0 0,0-1 0 0 0,1 0 0 0 0,-1 0-1 0 0,0 1 1 0 0,0-1 0 0 0,0 0 0 0 0,0 1 0 0 0,-1-1 0 0 0,1 0-1 0 0,0 1 1 0 0,-1 0 4 0 0,0 5-2 0 0,1-2-4 0 0,-1 0 0 0 0,0 0 0 0 0,0 0 0 0 0,0 0-1 0 0,-1 0 1 0 0,0 0 0 0 0,0 0 0 0 0,0 0-1 0 0,0 0 1 0 0,-1-1 0 0 0,0 1 6 0 0,-4 6-2 0 0,0-1 0 0 0,-1-1 0 0 0,0 0 0 0 0,-2 2 2 0 0,-18 15-364 0 0,-30 23 364 0 0,30-27-2 0 0,16-11-34 0 0,0-2-1 0 0,-1 0 1 0 0,1 0-1 0 0,-15 6 37 0 0,-44 25-319 0 0,42-23 588 0 0,-26 11-269 0 0,27-12 196 0 0,24-12-134 0 0,-1-1 0 0 0,0 0 0 0 0,-1 0 0 0 0,1-1 0 0 0,0 0 0 0 0,-1 0 0 0 0,-3 1-62 0 0,-6 1 191 0 0,10-2 315 0 0,0-1 0 0 0,0 1 0 0 0,0-1-1 0 0,0-1 1 0 0,-2 1-506 0 0,17-12 538 0 0,-4 7-479 0 0,0 0 0 0 0,0 0 0 0 0,0 0 0 0 0,1 1-1 0 0,-1 0 1 0 0,1 0 0 0 0,0 1 0 0 0,6-2-59 0 0,22-8 175 0 0,78-29 323 0 0,-47 18-244 0 0,61-15 273 0 0,-26 8-88 0 0,45-15-4 0 0,19-7-52 0 0,-101 32-248 0 0,-22 7 10 0 0,0-2-1 0 0,4-4-144 0 0,-33 14 32 0 0,-5 1-567 0 0,-13 2-20 0 0,-7 1-545 0 0,-1 3-166 0 0</inkml:trace>
  <inkml:trace contextRef="#ctx0" brushRef="#br0" timeOffset="6479.521">2392 943 9216 0 0,'0'0'706'0'0,"0"0"-234"0"0,0 0 740 0 0,0 0 367 0 0,-1 15 2685 0 0,-13 15-1809 0 0,6-15-2036 0 0,-22 36 607 0 0,-11 28-1442 0 0,-21 25 416 0 0,31-54-2479 0 0,44-54 1311 0 0,-7 0 813 0 0,0 1 0 0 0,0-1 0 0 0,0 0 0 0 0,0-1 0 0 0,3-3 355 0 0,9-6-599 0 0,8-7-774 0 0,18-18 1373 0 0,-26 21-110 0 0,1 2 0 0 0,0 0 0 0 0,15-8 110 0 0,-8 8 87 0 0,0 0 185 0 0,0 1 0 0 0,10-4-272 0 0,-15 10 372 0 0,-8 3 40 0 0,-1 1 0 0 0,1 0 0 0 0,2 0-412 0 0,-14 5 48 0 0,0-1 1 0 0,-1 1 0 0 0,1 0 0 0 0,0 0 0 0 0,-1-1 0 0 0,1 1 0 0 0,0 0 0 0 0,0 0 0 0 0,-1 0-1 0 0,1 0 1 0 0,0 0 0 0 0,0 0 0 0 0,-1 0 0 0 0,1 0 0 0 0,0 1 0 0 0,0-1 0 0 0,-1 0 0 0 0,1 0-1 0 0,0 0 1 0 0,0 1 0 0 0,-1-1 0 0 0,1 0 0 0 0,0 1 0 0 0,-1-1 0 0 0,1 1 0 0 0,-1-1-1 0 0,1 1 1 0 0,-1-1 0 0 0,1 1 0 0 0,-1-1 0 0 0,1 1 0 0 0,-1 0 0 0 0,1-1 0 0 0,-1 1 0 0 0,0 0-1 0 0,1-1 1 0 0,-1 1 0 0 0,0 0 0 0 0,1-1 0 0 0,-1 1 0 0 0,0 0 0 0 0,0 0 0 0 0,0-1 0 0 0,0 1-1 0 0,0 0 1 0 0,0 0 0 0 0,0-1 0 0 0,0 1 0 0 0,0 0 0 0 0,0 0 0 0 0,0-1-49 0 0,-7 47 626 0 0,5-41-656 0 0,1 0 0 0 0,-1-1-1 0 0,0 1 1 0 0,0 0-1 0 0,-1-1 1 0 0,1 0-1 0 0,-1 0 1 0 0,-1 1-1 0 0,1-2 1 0 0,-3 4 30 0 0,-7 8-1076 0 0,-1-1 1 0 0,-7 6 1075 0 0,-1-2-1504 0 0</inkml:trace>
  <inkml:trace contextRef="#ctx0" brushRef="#br0" timeOffset="6824.702">2258 1393 10568 0 0,'4'0'956'0'0,"-1"-1"-926"0"0,0 0 0 0 0,-1 0 0 0 0,1-1 0 0 0,-1 1 1 0 0,1-1-1 0 0,1-1-30 0 0,-1 1 134 0 0,-1 1 0 0 0,1-1 0 0 0,-1 1-1 0 0,1 0 1 0 0,0-1 0 0 0,0 1 0 0 0,0 0-134 0 0,8-3 715 0 0,0 0 0 0 0,0 0 0 0 0,-1-1 0 0 0,0-1 0 0 0,0 1 0 0 0,2-3-715 0 0,31-17 965 0 0,-32 20-860 0 0,-1-1 0 0 0,0 0 0 0 0,0-1 0 0 0,0 0 0 0 0,-1-1-1 0 0,0 0 1 0 0,2-3-105 0 0,-9 9-152 0 0,1-1 0 0 0,-2 1-1 0 0,1-1 1 0 0,0 1 0 0 0,0-1-1 0 0,-1 0 1 0 0,1 0 0 0 0,-1 1-1 0 0,0-1 1 0 0,0 0 0 0 0,0 0-1 0 0,0 0 1 0 0,-1 0 0 0 0,1-1-1 0 0,-1 1 1 0 0,0 0 0 0 0,1 0-1 0 0,-2 0 1 0 0,1-1 152 0 0,-2-7-1937 0 0</inkml:trace>
  <inkml:trace contextRef="#ctx0" brushRef="#br0" timeOffset="7160.812">2349 1194 1840 0 0,'-6'30'925'0'0,"6"-27"-405"0"0,0-4-177 0 0,1 4 116 0 0,-1 2 1118 0 0,0 0 0 0 0,1 0 0 0 0,0-1 0 0 0,0 1 1 0 0,0 0-1 0 0,1 1-1577 0 0,1 2 383 0 0,0 0 1 0 0,1-1-1 0 0,0 1 1 0 0,0-1 0 0 0,1 0-384 0 0,-3-4 7 0 0,-1 0 1 0 0,0 0 0 0 0,0-1 0 0 0,0 1 0 0 0,0 0 0 0 0,0 0 0 0 0,0 0 0 0 0,-1 0 0 0 0,0 0-1 0 0,1 0 1 0 0,-1 0 0 0 0,0 0 0 0 0,0 0 0 0 0,-1 0 0 0 0,1 0 0 0 0,-1 0 0 0 0,1 0-1 0 0,-1 0 1 0 0,0 0 0 0 0,0 0 0 0 0,0 0 0 0 0,-1-1 0 0 0,1 1 0 0 0,-1 0 0 0 0,1-1 0 0 0,-3 3-8 0 0,-3 4-87 0 0,0 1 0 0 0,-1-1 0 0 0,0-1 0 0 0,0 0 0 0 0,-1 0 1 0 0,-3 2 86 0 0,-18 15-420 0 0,12-10-92 0 0,-1 0 0 0 0,-19 11 512 0 0,4-8-35 0 0,18-10 360 0 0,1 1 0 0 0,0 0 0 0 0,-8 8-325 0 0,20-15 85 0 0,3-2-48 0 0,-1 1 0 0 0,1-1 0 0 0,-1 1 0 0 0,1-1 0 0 0,-1 1 0 0 0,1-1-1 0 0,-1 0 1 0 0,1 1 0 0 0,-1-1 0 0 0,0 0 0 0 0,1 0 0 0 0,-1 1 0 0 0,0-1 0 0 0,1 0 0 0 0,-1 0 0 0 0,0 0 0 0 0,1 0 0 0 0,-1 0-37 0 0,-1 0 491 0 0,2 0 12 0 0,0 0 14 0 0,0 0 57 0 0,3 0 30 0 0,8 0-253 0 0,0-1-1 0 0,0-1 0 0 0,1 0 1 0 0,-1 0-1 0 0,8-4-350 0 0,58-23 438 0 0,-37 13 70 0 0,193-62 1780 0 0,-173 61-1410 0 0,2 3 1 0 0,57-6-879 0 0,-86 17 31 0 0,31 2-31 0 0,-62 1-1018 0 0,-2 0-330 0 0,0 0-68 0 0</inkml:trace>
  <inkml:trace contextRef="#ctx0" brushRef="#br0" timeOffset="7524.832">3137 647 10592 0 0,'-6'18'1104'0'0,"3"-13"-839"0"0,2-4 942 0 0,1-1 402 0 0,0 0 78 0 0,0 0-100 0 0,0 0-453 0 0,13 0 687 0 0,12-2-1043 0 0,0-1 1 0 0,0-1-1 0 0,16-4-778 0 0,-27 5 178 0 0,59-16 337 0 0,4 0-422 0 0,-66 17-81 0 0,0-1 0 0 0,0 0 0 0 0,5-3-12 0 0,25-7 28 0 0,-28 9-32 0 0,0 0 0 0 0,0 0-1 0 0,5-4 5 0 0,-2 2-128 0 0,-15 5-1 0 0,-1 1-189 0 0,0 0-822 0 0,-1-1-362 0 0,-3-6-68 0 0</inkml:trace>
  <inkml:trace contextRef="#ctx0" brushRef="#br0" timeOffset="7878.883">3321 123 12440 0 0,'0'0'957'0'0,"10"4"1226"0"0,-4 9-488 0 0,-1 0-282 0 0,0 1 0 0 0,0 0 0 0 0,-1 1-1413 0 0,1 8 572 0 0,2 9 549 0 0,2 33-1121 0 0,2 134 872 0 0,-9 9-872 0 0,-2-205 0 0 0,-4 285 54 0 0,0-219-123 0 0,-1 58-248 0 0,4-86-517 0 0,-1 1 0 0 0,-8 39 834 0 0,6-72-25 0 0,0 0-4483 0 0,4-14-1974 0 0</inkml:trace>
  <inkml:trace contextRef="#ctx0" brushRef="#br0" timeOffset="8212.992">3253 744 7368 0 0,'0'0'333'0'0,"0"0"0"0"0,-5 6-199 0 0,0 3 479 0 0,0 0 0 0 0,0 0 0 0 0,1 0 0 0 0,-1 3-613 0 0,-4 17 7895 0 0,-4 23-7895 0 0,-5 13 3595 0 0,-47 144-2167 0 0,60-194-1394 0 0,-1-1 0 0 0,-3 7-34 0 0,3-9-195 0 0,1 1-1 0 0,0 0 0 0 0,-1 5 196 0 0,5-11-585 0 0,1-5-3659 0 0,0-2-2530 0 0</inkml:trace>
  <inkml:trace contextRef="#ctx0" brushRef="#br0" timeOffset="8213.992">3438 682 6912 0 0,'5'-2'105'0'0,"-1"0"-1"0"0,2 0 1 0 0,-1 1 0 0 0,0 0 0 0 0,0 0 0 0 0,0 0 0 0 0,1 1 0 0 0,-1-1-1 0 0,0 1 1 0 0,0 1 0 0 0,1-1 0 0 0,-1 1 0 0 0,2 0-105 0 0,-3 0 452 0 0,-1 0 0 0 0,1 0 0 0 0,0 0 0 0 0,-1 0 0 0 0,0 1 0 0 0,1 0 0 0 0,-1-1 0 0 0,0 1 0 0 0,0 0 0 0 0,0 1 0 0 0,0-1 0 0 0,0 1 0 0 0,0-1 0 0 0,-1 1 0 0 0,1 0 0 0 0,-1 0 0 0 0,0 0 0 0 0,0 0 0 0 0,0 0-452 0 0,3 6 658 0 0,-1-2-354 0 0,0 0 0 0 0,0 1 0 0 0,0-1 0 0 0,-1 1 0 0 0,-1 0 0 0 0,1 0 0 0 0,-1 0 0 0 0,-1 0 0 0 0,1 0 0 0 0,-1 0 0 0 0,-1 2-304 0 0,1 25 292 0 0,-1-8-185 0 0,0 0 1 0 0,-2 0-1 0 0,-2 12-107 0 0,-22 96-2568 0 0,18-100 1152 0 0</inkml:trace>
  <inkml:trace contextRef="#ctx0" brushRef="#br0" timeOffset="8557.768">3140 1229 14744 0 0,'0'0'1312'0'0,"0"0"-1056"0"0,0 0-256 0 0,0 0 0 0 0,9-8 671 0 0,-1 0 73 0 0,10 2 24 0 0,-1-2 0 0 0,4 0 32 0 0,-3 0 16 0 0,9-6 0 0 0,1 1 0 0 0,3-6-608 0 0,4 5-120 0 0,0-5-24 0 0,3-5-6160 0 0,0 5-1231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E828E-5988-4A54-9856-8060D1D99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728AB-0D6F-4705-B551-F9547B24B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C5D2C-C03E-430D-A9D8-8E738E29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A8B3F-79DF-44A4-AFAB-3149229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E152B-D4B3-4546-8D24-95D4B9E1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69C73-4897-4BC3-95B6-467584E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07376-DF90-40AA-B64D-3A998C07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AFF45-0F94-47DB-92A1-89496C6A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8E355-ADB6-450C-8CC3-E7F2A57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048BE-4389-4739-9273-DD4D91A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24178-03A9-45AA-8EC2-AF50ACCF7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50A8A-F622-49CB-9624-D53CBC71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C9E5-678F-4386-A03C-DC8A3C60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19297-1923-4298-82D6-A088E69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9B499-95B0-4648-ACB0-85AD448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0C0B-949C-4505-949E-8519CEC9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22A0A-D9DF-40B5-B241-2CBF63D3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90F2E-0A47-4D33-AB0E-6124B627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151A-563A-45C7-9A7D-8DCA7D82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59E4-57D8-4B95-9EA0-5194F3AA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F2C5-C26E-4E9F-861D-FD8EE992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074AE-BF3F-47B2-961B-5B4C55A3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5E413-1CEB-4AF0-BF0B-E52B43B2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3101B-5B42-44E1-9FB1-2A0059E3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1FBB9-BC9A-45CC-808B-58D5594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90C3-DF77-4F0A-9517-47F059C3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5E60-D3B6-4362-A715-47501C50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CEC8-3A8E-4C76-AB2D-90621892E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54EC3-0B78-40E9-A291-995F2A9E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7F08A-3E16-48B7-871E-8A46EB98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295BA-AF6A-4124-8D8A-BE15189A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582DB-1CB8-42FB-8D77-BE50916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B8AF8-EB44-4AC9-A972-E08DBCC4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FB814-6AA7-4E77-BA20-48810320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27B22-7E01-45DC-96C4-2C11371CD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5BE0E-38E5-4F1A-A597-0A2EC09EB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245AC-4C6C-4393-B72D-D7057AC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66442-503C-46A8-BC97-BC76B01E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D70E2-E44C-44E6-A92F-6AA7620E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1DFA7-510B-4166-A542-9E9AE997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639484-4025-4DCA-9984-51F2525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1FCBC-8243-4660-9C25-3BC79D6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9EAF1A-099A-40D7-993F-AE22E1A5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F53D8-E939-4055-B478-9006917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988E7-170C-4A9E-B7A7-6D369D77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44005-7906-4A30-8560-B39E943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36DF4-2838-4AF2-8602-36E53D8E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337D3-1712-4C49-B84C-EF2C65CE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4B9E8-B689-4F66-A49A-90069F37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766FF-C83F-47D2-A998-61F2C425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0F544-A10F-4B56-9073-723AAF0D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30D04-C827-488E-B2E8-E38E789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549B-0C9E-4ADC-9D51-94D90275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0E928E-296C-4357-84C1-9AE72115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F4311-36C1-42D3-96AD-86081C23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4B94-0514-4731-8BF9-145ACBD1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6103-867C-42B0-94EF-4042519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1B640-E676-4834-A0CF-3622D797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7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5048B-BFBD-4F4A-9839-EA2E68D8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A8690-50AD-45C9-AF00-9698C8A9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316BD-1CE6-4C8E-83DE-7B842915B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397-B18A-4D2A-B2EC-BA5E31DA606F}" type="datetimeFigureOut">
              <a:rPr lang="zh-CN" altLang="en-US" smtClean="0"/>
              <a:t>2019/2/9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C0F04-1558-449E-8BEE-B7CB7025E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B4C7F-74FA-4539-9B51-F2BD8FC4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376D-4C72-4AB4-9F0C-0FB753612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9C5B47C-431C-4369-9019-9E5F6E489BC4}"/>
                  </a:ext>
                </a:extLst>
              </p14:cNvPr>
              <p14:cNvContentPartPr/>
              <p14:nvPr/>
            </p14:nvContentPartPr>
            <p14:xfrm>
              <a:off x="628654" y="164391"/>
              <a:ext cx="586800" cy="641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9C5B47C-431C-4369-9019-9E5F6E489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331" y="160071"/>
                <a:ext cx="595445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C0A454B0-9B6B-46C8-8A0A-470A2F9B9258}"/>
                  </a:ext>
                </a:extLst>
              </p14:cNvPr>
              <p14:cNvContentPartPr/>
              <p14:nvPr/>
            </p14:nvContentPartPr>
            <p14:xfrm>
              <a:off x="388534" y="303351"/>
              <a:ext cx="170280" cy="3848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C0A454B0-9B6B-46C8-8A0A-470A2F9B92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214" y="299031"/>
                <a:ext cx="1789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6" name="墨迹 345">
                <a:extLst>
                  <a:ext uri="{FF2B5EF4-FFF2-40B4-BE49-F238E27FC236}">
                    <a16:creationId xmlns:a16="http://schemas.microsoft.com/office/drawing/2014/main" id="{AD7D7F7C-1618-459F-8B1D-0972F0DC141D}"/>
                  </a:ext>
                </a:extLst>
              </p14:cNvPr>
              <p14:cNvContentPartPr/>
              <p14:nvPr/>
            </p14:nvContentPartPr>
            <p14:xfrm>
              <a:off x="1891174" y="158271"/>
              <a:ext cx="288360" cy="5713920"/>
            </p14:xfrm>
          </p:contentPart>
        </mc:Choice>
        <mc:Fallback xmlns="">
          <p:pic>
            <p:nvPicPr>
              <p:cNvPr id="346" name="墨迹 345">
                <a:extLst>
                  <a:ext uri="{FF2B5EF4-FFF2-40B4-BE49-F238E27FC236}">
                    <a16:creationId xmlns:a16="http://schemas.microsoft.com/office/drawing/2014/main" id="{AD7D7F7C-1618-459F-8B1D-0972F0DC14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6854" y="153951"/>
                <a:ext cx="297000" cy="57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2" name="墨迹 351">
                <a:extLst>
                  <a:ext uri="{FF2B5EF4-FFF2-40B4-BE49-F238E27FC236}">
                    <a16:creationId xmlns:a16="http://schemas.microsoft.com/office/drawing/2014/main" id="{5931D023-BD82-4F41-A34B-138BC060001C}"/>
                  </a:ext>
                </a:extLst>
              </p14:cNvPr>
              <p14:cNvContentPartPr/>
              <p14:nvPr/>
            </p14:nvContentPartPr>
            <p14:xfrm>
              <a:off x="2324254" y="150711"/>
              <a:ext cx="9100080" cy="5548680"/>
            </p14:xfrm>
          </p:contentPart>
        </mc:Choice>
        <mc:Fallback xmlns="">
          <p:pic>
            <p:nvPicPr>
              <p:cNvPr id="352" name="墨迹 351">
                <a:extLst>
                  <a:ext uri="{FF2B5EF4-FFF2-40B4-BE49-F238E27FC236}">
                    <a16:creationId xmlns:a16="http://schemas.microsoft.com/office/drawing/2014/main" id="{5931D023-BD82-4F41-A34B-138BC0600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934" y="146391"/>
                <a:ext cx="9108720" cy="55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2" name="墨迹 391">
                <a:extLst>
                  <a:ext uri="{FF2B5EF4-FFF2-40B4-BE49-F238E27FC236}">
                    <a16:creationId xmlns:a16="http://schemas.microsoft.com/office/drawing/2014/main" id="{AE4A45E8-5D0F-404F-A040-662CBB749F31}"/>
                  </a:ext>
                </a:extLst>
              </p14:cNvPr>
              <p14:cNvContentPartPr/>
              <p14:nvPr/>
            </p14:nvContentPartPr>
            <p14:xfrm>
              <a:off x="5868094" y="85551"/>
              <a:ext cx="4857120" cy="6414120"/>
            </p14:xfrm>
          </p:contentPart>
        </mc:Choice>
        <mc:Fallback xmlns="">
          <p:pic>
            <p:nvPicPr>
              <p:cNvPr id="392" name="墨迹 391">
                <a:extLst>
                  <a:ext uri="{FF2B5EF4-FFF2-40B4-BE49-F238E27FC236}">
                    <a16:creationId xmlns:a16="http://schemas.microsoft.com/office/drawing/2014/main" id="{AE4A45E8-5D0F-404F-A040-662CBB749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774" y="81231"/>
                <a:ext cx="4865760" cy="64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2" name="墨迹 401">
                <a:extLst>
                  <a:ext uri="{FF2B5EF4-FFF2-40B4-BE49-F238E27FC236}">
                    <a16:creationId xmlns:a16="http://schemas.microsoft.com/office/drawing/2014/main" id="{5F9D5964-0C33-4C99-8D0A-AF0C92B66B2C}"/>
                  </a:ext>
                </a:extLst>
              </p14:cNvPr>
              <p14:cNvContentPartPr/>
              <p14:nvPr/>
            </p14:nvContentPartPr>
            <p14:xfrm>
              <a:off x="319054" y="25071"/>
              <a:ext cx="5168160" cy="6349320"/>
            </p14:xfrm>
          </p:contentPart>
        </mc:Choice>
        <mc:Fallback xmlns="">
          <p:pic>
            <p:nvPicPr>
              <p:cNvPr id="402" name="墨迹 401">
                <a:extLst>
                  <a:ext uri="{FF2B5EF4-FFF2-40B4-BE49-F238E27FC236}">
                    <a16:creationId xmlns:a16="http://schemas.microsoft.com/office/drawing/2014/main" id="{5F9D5964-0C33-4C99-8D0A-AF0C92B66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734" y="20751"/>
                <a:ext cx="5176800" cy="63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99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F871419-AC8C-49C7-B951-E5DEA3132F69}"/>
                  </a:ext>
                </a:extLst>
              </p14:cNvPr>
              <p14:cNvContentPartPr/>
              <p14:nvPr/>
            </p14:nvContentPartPr>
            <p14:xfrm>
              <a:off x="1094134" y="278871"/>
              <a:ext cx="229680" cy="4496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F871419-AC8C-49C7-B951-E5DEA3132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814" y="274551"/>
                <a:ext cx="238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ECBB39F-3880-4A3E-B093-CBD4C06FA1C2}"/>
                  </a:ext>
                </a:extLst>
              </p14:cNvPr>
              <p14:cNvContentPartPr/>
              <p14:nvPr/>
            </p14:nvContentPartPr>
            <p14:xfrm>
              <a:off x="319774" y="191751"/>
              <a:ext cx="669240" cy="6220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ECBB39F-3880-4A3E-B093-CBD4C06FA1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454" y="187431"/>
                <a:ext cx="67788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BAA0CE2-7C8D-4B59-9601-865CC12A11BF}"/>
                  </a:ext>
                </a:extLst>
              </p14:cNvPr>
              <p14:cNvContentPartPr/>
              <p14:nvPr/>
            </p14:nvContentPartPr>
            <p14:xfrm>
              <a:off x="276934" y="2786631"/>
              <a:ext cx="1298880" cy="576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BAA0CE2-7C8D-4B59-9601-865CC12A1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14" y="2782311"/>
                <a:ext cx="13075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9F2B630-B79C-489A-81CF-76EF2968C3AA}"/>
                  </a:ext>
                </a:extLst>
              </p14:cNvPr>
              <p14:cNvContentPartPr/>
              <p14:nvPr/>
            </p14:nvContentPartPr>
            <p14:xfrm>
              <a:off x="285934" y="3445791"/>
              <a:ext cx="766800" cy="5126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9F2B630-B79C-489A-81CF-76EF2968C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614" y="3441471"/>
                <a:ext cx="7754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6" name="墨迹 485">
                <a:extLst>
                  <a:ext uri="{FF2B5EF4-FFF2-40B4-BE49-F238E27FC236}">
                    <a16:creationId xmlns:a16="http://schemas.microsoft.com/office/drawing/2014/main" id="{7C5CC9AF-566F-407F-A845-2BD49E8D9DB5}"/>
                  </a:ext>
                </a:extLst>
              </p14:cNvPr>
              <p14:cNvContentPartPr/>
              <p14:nvPr/>
            </p14:nvContentPartPr>
            <p14:xfrm>
              <a:off x="1672294" y="173031"/>
              <a:ext cx="9141120" cy="6634080"/>
            </p14:xfrm>
          </p:contentPart>
        </mc:Choice>
        <mc:Fallback xmlns="">
          <p:pic>
            <p:nvPicPr>
              <p:cNvPr id="486" name="墨迹 485">
                <a:extLst>
                  <a:ext uri="{FF2B5EF4-FFF2-40B4-BE49-F238E27FC236}">
                    <a16:creationId xmlns:a16="http://schemas.microsoft.com/office/drawing/2014/main" id="{7C5CC9AF-566F-407F-A845-2BD49E8D9D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7974" y="168711"/>
                <a:ext cx="9149760" cy="66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1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B5E62B4-3BF7-48A2-A309-AD778AC8A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4314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4FF33F-8EF9-4C76-9A88-16ECC9A4A267}"/>
              </a:ext>
            </a:extLst>
          </p:cNvPr>
          <p:cNvCxnSpPr>
            <a:cxnSpLocks/>
          </p:cNvCxnSpPr>
          <p:nvPr/>
        </p:nvCxnSpPr>
        <p:spPr>
          <a:xfrm>
            <a:off x="2329543" y="3494314"/>
            <a:ext cx="255814" cy="2340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5">
            <a:extLst>
              <a:ext uri="{FF2B5EF4-FFF2-40B4-BE49-F238E27FC236}">
                <a16:creationId xmlns:a16="http://schemas.microsoft.com/office/drawing/2014/main" id="{41DBEF2D-E7A0-4E24-A2D5-3CA11F862D2B}"/>
              </a:ext>
            </a:extLst>
          </p:cNvPr>
          <p:cNvSpPr txBox="1">
            <a:spLocks/>
          </p:cNvSpPr>
          <p:nvPr/>
        </p:nvSpPr>
        <p:spPr>
          <a:xfrm>
            <a:off x="8142514" y="321129"/>
            <a:ext cx="345077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项目框架 </a:t>
            </a:r>
            <a:r>
              <a:rPr lang="zh-CN" altLang="en-US" sz="2400" dirty="0"/>
              <a:t>标黄部分为</a:t>
            </a:r>
            <a:r>
              <a:rPr lang="en-US" altLang="zh-CN" sz="2400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14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D228-B428-4BED-BF2E-99B3E2D1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项目将如何开发？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45CE4-74F7-48E0-A60B-ACBFC643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我们将依据网站的不同功能，将网站拆分成多个应用，例如 个人中心 应用。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每个应用将由一个或几个同学共同开发。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一个应用的验收完毕标志着这个应用开发的完毕，此时，可以开始下一个应用的开发了。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数个应用开发完毕后，经过有序组合，将构成整个网站。此时，开始对网站进行验收。</a:t>
            </a:r>
          </a:p>
        </p:txBody>
      </p:sp>
    </p:spTree>
    <p:extLst>
      <p:ext uri="{BB962C8B-B14F-4D97-AF65-F5344CB8AC3E}">
        <p14:creationId xmlns:p14="http://schemas.microsoft.com/office/powerpoint/2010/main" val="23556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1B52-7274-49AA-B616-4076B0B0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如何开发一个应用</a:t>
            </a:r>
            <a:r>
              <a:rPr lang="en-US" altLang="zh-CN" dirty="0"/>
              <a:t>?  </a:t>
            </a:r>
            <a:r>
              <a:rPr lang="zh-CN" altLang="en-US" sz="2000" dirty="0"/>
              <a:t>这里以 排行榜 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11602-BEFF-4223-B4D5-C7736713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发现应用的各个功能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由设计图，不难发现这个应用由一下几个部分构成</a:t>
            </a:r>
            <a:r>
              <a:rPr lang="en-US" altLang="zh-CN" dirty="0"/>
              <a:t>——</a:t>
            </a:r>
            <a:r>
              <a:rPr lang="zh-CN" altLang="en-US" dirty="0"/>
              <a:t>电影列表，电影分类和右侧迷你榜单。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为各个功能构造数据库，以电影列表中的一个电影为例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不难发现，几乎每电影都拥有一下几个属性</a:t>
            </a:r>
            <a:r>
              <a:rPr lang="en-US" altLang="zh-CN" dirty="0"/>
              <a:t>——</a:t>
            </a:r>
            <a:r>
              <a:rPr lang="zh-CN" altLang="en-US" dirty="0"/>
              <a:t>片名，导演，主演，上映日期，评分，评分人数，海报图片，排名和详情页链接。于是，我们需要构造相应的数据库存储这些信息。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与前端同学讨论，确定接口的参数，返回值，返回对象的类型等。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编写接口，可以正确完成前端的调用。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为接口编写文档，写清</a:t>
            </a:r>
            <a:r>
              <a:rPr lang="en-US" altLang="zh-CN" dirty="0" err="1"/>
              <a:t>url</a:t>
            </a:r>
            <a:r>
              <a:rPr lang="zh-CN" altLang="en-US" dirty="0"/>
              <a:t>，参数，返回值等。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与前端同学的页面对接，验收。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94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315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项目将如何开发？</vt:lpstr>
      <vt:lpstr>如何开发一个应用?  这里以 排行榜 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叮咛 宋</dc:creator>
  <cp:lastModifiedBy>叮咛 宋</cp:lastModifiedBy>
  <cp:revision>23</cp:revision>
  <dcterms:created xsi:type="dcterms:W3CDTF">2019-02-08T02:28:41Z</dcterms:created>
  <dcterms:modified xsi:type="dcterms:W3CDTF">2019-02-09T12:48:03Z</dcterms:modified>
</cp:coreProperties>
</file>