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7" r:id="rId9"/>
    <p:sldId id="26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343E1-FEEC-48E8-A13A-6468DB718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FA6CAB-3B55-4EF6-A2C4-740795B78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71632-92B5-402F-B417-27F41152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12EF4-D3BE-4A7F-B92B-A25F943F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296A8-6F80-4A61-BE5D-CF59162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ED81-D0FD-44B6-8F80-68BF0B83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2F885-D6D2-4389-8871-D6E7B9232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87904-B723-4488-A254-D476E913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7216B-B980-4776-A175-11DA7EF8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1DC76-654B-4878-970B-72E0B958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8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E7160-D885-46EB-8B66-574494E1C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E85D4-9F7A-4B76-BB08-3B7C40BB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BA240-6D78-41C8-BB0E-DB38DF6C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CAFA7-BB79-4642-B1C6-AD3487A7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F5AA1-99B0-4B7E-A9B3-B47DA84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7E81-B058-49B8-B48F-213F9391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007B-701A-41EC-BA44-319B51DA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F4201-B0EB-4516-91E6-843300A0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295F8-DEBF-43D8-A52C-2F46742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2CADC-FE76-43AB-8E56-011F4C9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4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7CB8C-EE95-4E2E-ABA1-7C82CFCD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84111-246C-45B2-A0C6-E300D132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B7703-A170-4ACD-AE50-79134C62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06BE4-CA4A-4005-BE9B-F7ED1A9D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799FB-AD25-4314-97B2-5A90FFBD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3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71B14-F05E-4014-8377-5C672EB4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E4AE9-D4FE-4CD0-82D0-0F9C5E84D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EEBB0A-1EBE-4C01-ABD3-2749E2EF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00574-7D18-4715-9BD7-42DA5D6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503F4-1ADE-4BFE-92BB-0A14ECC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C4DC5-7939-4EFD-AC37-4BF74FC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7490E-BA96-45AD-A9AE-72D77818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7E3FD-93AB-4386-82A1-EA327189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66544-08FA-4E24-8E4E-879540BA1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E4E24-A2C3-4E68-A77A-7A887C1F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E4014-0FD6-46D0-9860-F515B1FBA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3A581-E981-4A0B-BC76-539D7B35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F13124-0CB0-42EA-90FF-A4FB2993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494F16-3849-404F-B3A0-76E87C14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41B41-247F-49CA-80FC-CFE88FD7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93870-08C8-46C2-A776-266E4C0F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C8B09-0CB2-44A6-9448-99E33617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0715C-EB3F-4338-8E47-B63FC34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05CC4D-6024-40B1-9091-BC8200AE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DDB23-562D-4751-8268-16C7A560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DCCD2-8AF2-40E5-A32B-1E7AB8B2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1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C1E73-99FD-46B0-9B57-9C123A96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5204F-E122-41AD-B050-9BD1150B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2F26E8-AA1F-45AE-924E-3BB762042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3FCC1-DC86-4D30-A831-98BE9458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64B71-E70B-4741-BA7B-6A1FE38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05AC9-461E-47D7-8149-9FBAFD45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4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1E99-6166-49A3-993A-EA1BF19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4B3D9-9216-4025-B92F-44465FE2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843F3-1F6E-4B9C-855B-9CBCB186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EE2DA-6A6A-48D7-AE3A-D8B59146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6C749-4B91-4E65-B060-6119D5D5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A8FFB9-A631-4AE7-9349-8D68181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5A3CF-CD6E-450A-A230-56C0772B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9B39E-BE96-45A8-9E93-79F6F822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A0B56-0915-4037-A2CB-A91521EB0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2739-6B15-4BCC-9D0E-E2C59E9D4218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7DAB1-18CF-43A1-B865-06221C61A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DEC7-F9DD-46D9-A293-246F4B220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4B9-B388-4C09-A646-9BFDB88D8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4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5E30D-B447-4E2E-8BFC-8144B771D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云顶书院</a:t>
            </a:r>
            <a:br>
              <a:rPr lang="en-US" altLang="zh-CN" dirty="0"/>
            </a:br>
            <a:r>
              <a:rPr lang="en-US" altLang="zh-CN" dirty="0"/>
              <a:t>Python</a:t>
            </a:r>
            <a:r>
              <a:rPr lang="zh-CN" altLang="en-US" dirty="0"/>
              <a:t>一组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C0C48-9D12-4437-94ED-86684FF26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电影排行榜项目报告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434B0-3742-444B-8548-266B9D244BA8}"/>
              </a:ext>
            </a:extLst>
          </p:cNvPr>
          <p:cNvSpPr txBox="1"/>
          <p:nvPr/>
        </p:nvSpPr>
        <p:spPr>
          <a:xfrm>
            <a:off x="10102735" y="61458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报告人：宋叮咛</a:t>
            </a:r>
          </a:p>
        </p:txBody>
      </p:sp>
    </p:spTree>
    <p:extLst>
      <p:ext uri="{BB962C8B-B14F-4D97-AF65-F5344CB8AC3E}">
        <p14:creationId xmlns:p14="http://schemas.microsoft.com/office/powerpoint/2010/main" val="122070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A411-E7CD-45CD-B8CC-A59B0E6E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开发历程</a:t>
            </a:r>
            <a:r>
              <a:rPr lang="en-US" altLang="zh-CN" dirty="0"/>
              <a:t>——</a:t>
            </a:r>
            <a:r>
              <a:rPr lang="zh-CN" altLang="en-US" dirty="0"/>
              <a:t>获取电影数据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A6792-5063-455B-A1E9-12B04F72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依据设计稿确定需要爬取的内容。</a:t>
            </a:r>
            <a:endParaRPr lang="en-US" altLang="zh-CN" dirty="0"/>
          </a:p>
          <a:p>
            <a:r>
              <a:rPr lang="zh-CN" altLang="en-US" dirty="0"/>
              <a:t>编写各种排行榜爬虫和电影爬虫爬虫以及配套的爬虫管理器，缩略图生成器。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爬虫工作原理</a:t>
            </a:r>
            <a:endParaRPr lang="en-US" altLang="zh-CN" dirty="0"/>
          </a:p>
          <a:p>
            <a:r>
              <a:rPr lang="zh-CN" altLang="en-US" dirty="0"/>
              <a:t>爬虫管理器依次运行排行榜爬虫，排行榜爬虫将把</a:t>
            </a:r>
            <a:r>
              <a:rPr lang="en-US" altLang="zh-CN" dirty="0" err="1"/>
              <a:t>movie_id</a:t>
            </a:r>
            <a:r>
              <a:rPr lang="zh-CN" altLang="en-US" dirty="0"/>
              <a:t>和排行信息存入数据库。</a:t>
            </a:r>
            <a:endParaRPr lang="en-US" altLang="zh-CN" dirty="0"/>
          </a:p>
          <a:p>
            <a:r>
              <a:rPr lang="zh-CN" altLang="en-US" dirty="0"/>
              <a:t>待排行榜爬虫运行完毕。爬虫管理器对比排行榜中电影的</a:t>
            </a:r>
            <a:r>
              <a:rPr lang="en-US" altLang="zh-CN" dirty="0" err="1"/>
              <a:t>movie_id</a:t>
            </a:r>
            <a:r>
              <a:rPr lang="zh-CN" altLang="en-US" dirty="0"/>
              <a:t>和电影数据库中已有电影的</a:t>
            </a:r>
            <a:r>
              <a:rPr lang="en-US" altLang="zh-CN" dirty="0" err="1"/>
              <a:t>movie_id</a:t>
            </a:r>
            <a:r>
              <a:rPr lang="en-US" altLang="zh-CN" dirty="0"/>
              <a:t>, </a:t>
            </a:r>
            <a:r>
              <a:rPr lang="zh-CN" altLang="en-US" dirty="0"/>
              <a:t>算出缺失的电影，并生成缺失电影的</a:t>
            </a:r>
            <a:r>
              <a:rPr lang="en-US" altLang="zh-CN" dirty="0" err="1"/>
              <a:t>movie_id</a:t>
            </a:r>
            <a:r>
              <a:rPr lang="zh-CN" altLang="en-US" dirty="0"/>
              <a:t>列表。</a:t>
            </a:r>
            <a:endParaRPr lang="en-US" altLang="zh-CN" dirty="0"/>
          </a:p>
          <a:p>
            <a:r>
              <a:rPr lang="zh-CN" altLang="en-US" dirty="0"/>
              <a:t>爬虫管理器开启电影爬虫进程，传入缺失电影的列表，由电影爬虫爬取电影。同时，爬虫管理器开启缩略图生成器进程，为电影爬虫爬取的剧照生成缩略图。</a:t>
            </a:r>
          </a:p>
        </p:txBody>
      </p:sp>
    </p:spTree>
    <p:extLst>
      <p:ext uri="{BB962C8B-B14F-4D97-AF65-F5344CB8AC3E}">
        <p14:creationId xmlns:p14="http://schemas.microsoft.com/office/powerpoint/2010/main" val="374222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2072-FAFD-492F-90A7-1A4E2927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开发历程</a:t>
            </a:r>
            <a:r>
              <a:rPr lang="en-US" altLang="zh-CN" dirty="0"/>
              <a:t>——</a:t>
            </a:r>
            <a:r>
              <a:rPr lang="zh-CN" altLang="en-US" dirty="0"/>
              <a:t>页面及其后端的开发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FE519-47B1-43E6-9646-923EE67B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我们将项目分成数个应用，几个成员负责一个项目。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后端同学和前端的同学依据设计稿确定页面需要显示的内容。</a:t>
            </a:r>
            <a:endParaRPr lang="en-US" altLang="zh-CN" dirty="0"/>
          </a:p>
          <a:p>
            <a:r>
              <a:rPr lang="zh-CN" altLang="en-US" dirty="0"/>
              <a:t>后端同学编写相关的接口和对应的接口文档，提供给前端同学。</a:t>
            </a:r>
            <a:endParaRPr lang="en-US" altLang="zh-CN" dirty="0"/>
          </a:p>
          <a:p>
            <a:r>
              <a:rPr lang="zh-CN" altLang="en-US" dirty="0"/>
              <a:t>前端同学编写</a:t>
            </a:r>
            <a:r>
              <a:rPr lang="en-US" altLang="zh-CN" dirty="0"/>
              <a:t>HTML, CSS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，通过请求接口获取数据，解析数据并显示在页面上。</a:t>
            </a:r>
          </a:p>
        </p:txBody>
      </p:sp>
    </p:spTree>
    <p:extLst>
      <p:ext uri="{BB962C8B-B14F-4D97-AF65-F5344CB8AC3E}">
        <p14:creationId xmlns:p14="http://schemas.microsoft.com/office/powerpoint/2010/main" val="316867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549C9-7527-4A9A-8ED8-D632EF38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开发历程</a:t>
            </a:r>
            <a:r>
              <a:rPr lang="en-US" altLang="zh-CN" dirty="0"/>
              <a:t>——</a:t>
            </a:r>
            <a:r>
              <a:rPr lang="zh-CN" altLang="en-US" dirty="0"/>
              <a:t>成果验收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C9A55-242F-47E1-9AC0-DBA1A879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应用基本功能开发完毕后，交由我测试应用功能完整性和稳定性等。我将反馈修改建议，由负责应用的同学继续修改。若应用通过测试，则将应用合并入项目。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应用整体功能较为完备时，我们发布了开发者预览版。这个版本较为初级，稳定性不好，而且存在许多</a:t>
            </a:r>
            <a:r>
              <a:rPr lang="en-US" altLang="zh-CN" dirty="0"/>
              <a:t>bug</a:t>
            </a:r>
            <a:r>
              <a:rPr lang="zh-CN" altLang="en-US" dirty="0"/>
              <a:t>。这时，我们会收集项目的不足，然后改进项目。在这个版本中，我们完善了十几个功能，修复了几十个</a:t>
            </a:r>
            <a:r>
              <a:rPr lang="en-US" altLang="zh-CN" dirty="0"/>
              <a:t>bug</a:t>
            </a:r>
            <a:r>
              <a:rPr lang="zh-CN" altLang="en-US" dirty="0"/>
              <a:t>，不仅稳定性大大增强，用户体验也明显提升。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然后，我们发布了较为稳定的</a:t>
            </a:r>
            <a:r>
              <a:rPr lang="en-US" altLang="zh-CN" dirty="0"/>
              <a:t>Beta</a:t>
            </a:r>
            <a:r>
              <a:rPr lang="zh-CN" altLang="en-US" dirty="0"/>
              <a:t>版本。这个版本基本不会出现致命的</a:t>
            </a:r>
            <a:r>
              <a:rPr lang="en-US" altLang="zh-CN" dirty="0"/>
              <a:t>bug</a:t>
            </a:r>
            <a:r>
              <a:rPr lang="zh-CN" altLang="en-US" dirty="0"/>
              <a:t>，只是细节上做得不够好，有不多的</a:t>
            </a:r>
            <a:r>
              <a:rPr lang="en-US" altLang="zh-CN" dirty="0"/>
              <a:t>bug</a:t>
            </a:r>
            <a:r>
              <a:rPr lang="zh-CN" altLang="en-US" dirty="0"/>
              <a:t>。这个版本中，我们主要优化了十几处细节，继续完善了一些功能，以及修复了一些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68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B81BB-44A3-43CA-9985-C7EA2CF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感谢各位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14CDE-93A1-4374-BEE6-E33A3C06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感谢老师，学长和各位同学参加我们的报告会。</a:t>
            </a:r>
            <a:endParaRPr lang="en-US" altLang="zh-CN" dirty="0"/>
          </a:p>
          <a:p>
            <a:r>
              <a:rPr lang="zh-CN" altLang="en-US" dirty="0"/>
              <a:t>感谢各位同学为我们的项目点赞</a:t>
            </a:r>
            <a:r>
              <a:rPr lang="zh-CN" altLang="en-US"/>
              <a:t>。  </a:t>
            </a:r>
            <a:endParaRPr lang="en-US" altLang="zh-CN" dirty="0"/>
          </a:p>
          <a:p>
            <a:r>
              <a:rPr lang="zh-CN" altLang="en-US" dirty="0"/>
              <a:t>感谢项目组的成员，感谢你们几十个日的辛勤工作。</a:t>
            </a:r>
          </a:p>
        </p:txBody>
      </p:sp>
    </p:spTree>
    <p:extLst>
      <p:ext uri="{BB962C8B-B14F-4D97-AF65-F5344CB8AC3E}">
        <p14:creationId xmlns:p14="http://schemas.microsoft.com/office/powerpoint/2010/main" val="36417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C5B27-DDA4-4D99-B324-626721CC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项目组的任务分配情况（排名不分先后）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47C2D-3AAF-4E7E-B0E5-215AF40C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16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刘啸宇：</a:t>
            </a:r>
            <a:r>
              <a:rPr lang="en-US" altLang="zh-CN" dirty="0"/>
              <a:t>image</a:t>
            </a:r>
            <a:r>
              <a:rPr lang="zh-CN" altLang="en-US" dirty="0"/>
              <a:t>应用，图形验证码生成与校验等。</a:t>
            </a:r>
            <a:endParaRPr lang="en-US" altLang="zh-CN" dirty="0"/>
          </a:p>
          <a:p>
            <a:r>
              <a:rPr lang="zh-CN" altLang="en-US" dirty="0"/>
              <a:t>孔庆杨：排行榜应用的后端部分等。</a:t>
            </a:r>
            <a:endParaRPr lang="en-US" altLang="zh-CN" dirty="0"/>
          </a:p>
          <a:p>
            <a:r>
              <a:rPr lang="zh-CN" altLang="en-US" dirty="0"/>
              <a:t>张浩彬：模糊搜索，密码重置和注册的后端部分，爬虫等。</a:t>
            </a:r>
            <a:endParaRPr lang="en-US" altLang="zh-CN" dirty="0"/>
          </a:p>
          <a:p>
            <a:r>
              <a:rPr lang="zh-CN" altLang="en-US" dirty="0"/>
              <a:t>李靖：项目上线，爬虫等。</a:t>
            </a:r>
            <a:endParaRPr lang="en-US" altLang="zh-CN" dirty="0"/>
          </a:p>
          <a:p>
            <a:r>
              <a:rPr lang="zh-CN" altLang="en-US" dirty="0"/>
              <a:t>罗晴祯：项目上线，爬虫，登录页面的后端部分等。</a:t>
            </a:r>
            <a:endParaRPr lang="en-US" altLang="zh-CN" dirty="0"/>
          </a:p>
          <a:p>
            <a:r>
              <a:rPr lang="zh-CN" altLang="en-US" dirty="0"/>
              <a:t>王晓慧：电影详情页，</a:t>
            </a:r>
            <a:r>
              <a:rPr lang="en-US" altLang="zh-CN" dirty="0"/>
              <a:t>404</a:t>
            </a:r>
            <a:r>
              <a:rPr lang="zh-CN" altLang="en-US" dirty="0"/>
              <a:t>和</a:t>
            </a:r>
            <a:r>
              <a:rPr lang="en-US" altLang="zh-CN" dirty="0"/>
              <a:t>500</a:t>
            </a:r>
            <a:r>
              <a:rPr lang="zh-CN" altLang="en-US" dirty="0"/>
              <a:t>页面，排行榜页面的前端部分。</a:t>
            </a:r>
            <a:endParaRPr lang="en-US" altLang="zh-CN" dirty="0"/>
          </a:p>
          <a:p>
            <a:r>
              <a:rPr lang="zh-CN" altLang="en-US" dirty="0"/>
              <a:t>刘瑶：账户相关页面前端部分。</a:t>
            </a:r>
            <a:endParaRPr lang="en-US" altLang="zh-CN" dirty="0"/>
          </a:p>
          <a:p>
            <a:r>
              <a:rPr lang="zh-CN" altLang="en-US" dirty="0"/>
              <a:t>顾云皓，姜峰，张知心：临摹设计稿。</a:t>
            </a:r>
            <a:endParaRPr lang="en-US" altLang="zh-CN" dirty="0"/>
          </a:p>
          <a:p>
            <a:r>
              <a:rPr lang="zh-CN" altLang="en-US" dirty="0"/>
              <a:t>宋叮咛：全局规划等。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1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0B88-8C7A-4014-9884-E750DDEE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DFC48-1BCB-4529-B0EB-D1A53195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34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F12D-5E35-4788-9D18-4F5C86F6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技术简介</a:t>
            </a:r>
            <a:r>
              <a:rPr lang="en-US" altLang="zh-CN" dirty="0"/>
              <a:t>——</a:t>
            </a:r>
            <a:r>
              <a:rPr lang="zh-CN" altLang="en-US" dirty="0"/>
              <a:t>电影部分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A2224-9CEA-4D8F-9C19-2412BF12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我们使用</a:t>
            </a:r>
            <a:r>
              <a:rPr lang="en-US" altLang="zh-CN" dirty="0"/>
              <a:t>Django</a:t>
            </a:r>
            <a:r>
              <a:rPr lang="zh-CN" altLang="en-US" dirty="0"/>
              <a:t>作为网站框架，使用</a:t>
            </a:r>
            <a:r>
              <a:rPr lang="en-US" altLang="zh-CN" dirty="0"/>
              <a:t>MongoDB</a:t>
            </a:r>
            <a:r>
              <a:rPr lang="zh-CN" altLang="en-US" dirty="0"/>
              <a:t>作为数据库。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每个电影有唯一的</a:t>
            </a:r>
            <a:r>
              <a:rPr lang="en-US" altLang="zh-CN" dirty="0" err="1"/>
              <a:t>movie_id</a:t>
            </a:r>
            <a:r>
              <a:rPr lang="zh-CN" altLang="en-US" dirty="0"/>
              <a:t>。我们先通过排行榜爬虫爬取电影的排行信息和</a:t>
            </a:r>
            <a:r>
              <a:rPr lang="en-US" altLang="zh-CN" dirty="0" err="1"/>
              <a:t>movie_id</a:t>
            </a:r>
            <a:r>
              <a:rPr lang="zh-CN" altLang="en-US" dirty="0"/>
              <a:t>，并存入排行榜数据库，再用电影爬虫读取排行榜数据库中的</a:t>
            </a:r>
            <a:r>
              <a:rPr lang="en-US" altLang="zh-CN" dirty="0" err="1"/>
              <a:t>movie_id</a:t>
            </a:r>
            <a:r>
              <a:rPr lang="zh-CN" altLang="en-US" dirty="0"/>
              <a:t>，依次爬取每部电影的详细信息。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载入排行榜时，后台读取排行榜数据库，得到</a:t>
            </a:r>
            <a:r>
              <a:rPr lang="en-US" altLang="zh-CN" dirty="0" err="1"/>
              <a:t>movie_id</a:t>
            </a:r>
            <a:r>
              <a:rPr lang="zh-CN" altLang="en-US" dirty="0"/>
              <a:t>和电影排行信息，然后在电影数据库中查询该电影的相关信息，如海报，电影名等。最后把数据转换成</a:t>
            </a:r>
            <a:r>
              <a:rPr lang="en-US" altLang="zh-CN" dirty="0"/>
              <a:t>json</a:t>
            </a:r>
            <a:r>
              <a:rPr lang="zh-CN" altLang="en-US" dirty="0"/>
              <a:t>字符串发送给前端。前端解析后显示在页面上。</a:t>
            </a:r>
          </a:p>
        </p:txBody>
      </p:sp>
    </p:spTree>
    <p:extLst>
      <p:ext uri="{BB962C8B-B14F-4D97-AF65-F5344CB8AC3E}">
        <p14:creationId xmlns:p14="http://schemas.microsoft.com/office/powerpoint/2010/main" val="150521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26B54-E3A0-4385-B328-49D9B869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技术简介</a:t>
            </a:r>
            <a:r>
              <a:rPr lang="en-US" altLang="zh-CN" dirty="0"/>
              <a:t>——</a:t>
            </a:r>
            <a:r>
              <a:rPr lang="zh-CN" altLang="en-US" dirty="0"/>
              <a:t>评论部分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2433-8F33-4F94-A2CF-A83AE2DF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所有的评论都存在评论数据库中，每条评论都存储了评论本身唯一的</a:t>
            </a:r>
            <a:r>
              <a:rPr lang="en-US" altLang="zh-CN" dirty="0"/>
              <a:t>_id</a:t>
            </a:r>
            <a:r>
              <a:rPr lang="zh-CN" altLang="en-US" dirty="0"/>
              <a:t>，发出者的手机号，评论电影的</a:t>
            </a:r>
            <a:r>
              <a:rPr lang="en-US" altLang="zh-CN" dirty="0" err="1"/>
              <a:t>movie_id</a:t>
            </a:r>
            <a:r>
              <a:rPr lang="zh-CN" altLang="en-US" dirty="0"/>
              <a:t>等数据。同时，电影数据库中，每部电影都将存储对应的评论的</a:t>
            </a:r>
            <a:r>
              <a:rPr lang="en-US" altLang="zh-CN" dirty="0"/>
              <a:t>_id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电影详情页载入时，后端会根据对应的评论的</a:t>
            </a:r>
            <a:r>
              <a:rPr lang="en-US" altLang="zh-CN" dirty="0"/>
              <a:t>_id</a:t>
            </a:r>
            <a:r>
              <a:rPr lang="zh-CN" altLang="en-US" dirty="0"/>
              <a:t>查询到评论，并将其转换成</a:t>
            </a:r>
            <a:r>
              <a:rPr lang="en-US" altLang="zh-CN" dirty="0"/>
              <a:t>json</a:t>
            </a:r>
            <a:r>
              <a:rPr lang="zh-CN" altLang="en-US" dirty="0"/>
              <a:t>字符串发送给前端，前端解析后显示在页面上。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09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FC96-734F-4E03-A92C-619BFBF3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技术简介</a:t>
            </a:r>
            <a:r>
              <a:rPr lang="en-US" altLang="zh-CN" dirty="0"/>
              <a:t>——</a:t>
            </a:r>
            <a:r>
              <a:rPr lang="zh-CN" altLang="en-US" dirty="0"/>
              <a:t>用户部分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23ECC-F980-49BD-B3D3-896DB4A3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用户存储在用户数据库中，每个用户有唯一的手机号，每条用户数据都保存了发出的评论的</a:t>
            </a:r>
            <a:r>
              <a:rPr lang="en-US" altLang="zh-CN" dirty="0"/>
              <a:t>_id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载入个人主页时，后端读取用户登录时生成的</a:t>
            </a:r>
            <a:r>
              <a:rPr lang="en-US" altLang="zh-CN" dirty="0"/>
              <a:t>cookie</a:t>
            </a:r>
            <a:r>
              <a:rPr lang="zh-CN" altLang="en-US" dirty="0"/>
              <a:t>信息，核实用户身份并获取用户的手机号。后端通过手机号在数据库中查询用户，获取用户名，用户头像，评论</a:t>
            </a:r>
            <a:r>
              <a:rPr lang="en-US" altLang="zh-CN" dirty="0"/>
              <a:t>_id</a:t>
            </a:r>
            <a:r>
              <a:rPr lang="zh-CN" altLang="en-US" dirty="0"/>
              <a:t>等信息。然后由评论</a:t>
            </a:r>
            <a:r>
              <a:rPr lang="en-US" altLang="zh-CN" dirty="0"/>
              <a:t>_id</a:t>
            </a:r>
            <a:r>
              <a:rPr lang="zh-CN" altLang="en-US" dirty="0"/>
              <a:t>查询评论数据，然后将所有信息转换为</a:t>
            </a:r>
            <a:r>
              <a:rPr lang="en-US" altLang="zh-CN" dirty="0"/>
              <a:t>json</a:t>
            </a:r>
            <a:r>
              <a:rPr lang="zh-CN" altLang="en-US" dirty="0"/>
              <a:t>字符串发送给前端。前端解析并显示在页面上。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F847-B944-4F71-A279-93DA25C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技术简介</a:t>
            </a:r>
            <a:r>
              <a:rPr lang="en-US" altLang="zh-CN" dirty="0"/>
              <a:t>——</a:t>
            </a:r>
            <a:r>
              <a:rPr lang="zh-CN" altLang="en-US" dirty="0"/>
              <a:t>图片和图形验证码部分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D268C-3ADD-4AE1-8FFB-2DE69A9C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图片的显示：</a:t>
            </a:r>
            <a:endParaRPr lang="en-US" altLang="zh-CN" dirty="0"/>
          </a:p>
          <a:p>
            <a:r>
              <a:rPr lang="zh-CN" altLang="en-US" dirty="0"/>
              <a:t>所有图片都有唯一的，可算出的编号。</a:t>
            </a:r>
            <a:endParaRPr lang="en-US" altLang="zh-CN" dirty="0"/>
          </a:p>
          <a:p>
            <a:r>
              <a:rPr lang="zh-CN" altLang="en-US" dirty="0"/>
              <a:t>后端算出图片编号或图片链接，发送给前端。前端请求图片链接，获取图片。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图形验证码：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前端发出获取图片验证码的请求。后端接到请求，随机生成验证码和对应的验证码图片，将验证码图片响应给前端，将验证码答案存入</a:t>
            </a:r>
            <a:r>
              <a:rPr lang="en-US" altLang="zh-CN" dirty="0"/>
              <a:t>session</a:t>
            </a:r>
            <a:r>
              <a:rPr lang="zh-CN" altLang="en-US" dirty="0"/>
              <a:t>。待用户输入验证码后，前端将验证码发送给后端。后端，后端将收到的验证码与</a:t>
            </a:r>
            <a:r>
              <a:rPr lang="en-US" altLang="zh-CN" dirty="0"/>
              <a:t>session</a:t>
            </a:r>
            <a:r>
              <a:rPr lang="zh-CN" altLang="en-US" dirty="0"/>
              <a:t>中的验证码对比，向前端响应对比结果。</a:t>
            </a:r>
          </a:p>
        </p:txBody>
      </p:sp>
    </p:spTree>
    <p:extLst>
      <p:ext uri="{BB962C8B-B14F-4D97-AF65-F5344CB8AC3E}">
        <p14:creationId xmlns:p14="http://schemas.microsoft.com/office/powerpoint/2010/main" val="383752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B9B3-B01F-4907-BC6D-F59761B6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开发历程</a:t>
            </a:r>
            <a:r>
              <a:rPr lang="en-US" altLang="zh-CN" dirty="0"/>
              <a:t>——</a:t>
            </a:r>
            <a:r>
              <a:rPr lang="zh-CN" altLang="en-US" dirty="0"/>
              <a:t>项目底层设计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C71EF-337A-4600-9B59-0E817AB4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发布数据库结构</a:t>
            </a:r>
            <a:endParaRPr lang="en-US" altLang="zh-CN" dirty="0"/>
          </a:p>
          <a:p>
            <a:r>
              <a:rPr lang="zh-CN" altLang="en-US" dirty="0"/>
              <a:t>发布网站框架</a:t>
            </a:r>
            <a:endParaRPr lang="en-US" altLang="zh-CN" dirty="0"/>
          </a:p>
          <a:p>
            <a:r>
              <a:rPr lang="zh-CN" altLang="en-US" dirty="0"/>
              <a:t>发布项目目录结构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87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1064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云顶书院 Python一组</vt:lpstr>
      <vt:lpstr>感谢各位</vt:lpstr>
      <vt:lpstr>项目组的任务分配情况（排名不分先后）</vt:lpstr>
      <vt:lpstr>项目展示</vt:lpstr>
      <vt:lpstr>技术简介——电影部分</vt:lpstr>
      <vt:lpstr>技术简介——评论部分</vt:lpstr>
      <vt:lpstr>技术简介——用户部分</vt:lpstr>
      <vt:lpstr>技术简介——图片和图形验证码部分</vt:lpstr>
      <vt:lpstr>开发历程——项目底层设计</vt:lpstr>
      <vt:lpstr>开发历程——获取电影数据</vt:lpstr>
      <vt:lpstr>开发历程——页面及其后端的开发</vt:lpstr>
      <vt:lpstr>开发历程——成果验收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云顶书院 Python一组</dc:title>
  <dc:creator>叮咛 宋</dc:creator>
  <cp:lastModifiedBy>叮咛 宋</cp:lastModifiedBy>
  <cp:revision>21</cp:revision>
  <dcterms:created xsi:type="dcterms:W3CDTF">2019-03-27T16:10:55Z</dcterms:created>
  <dcterms:modified xsi:type="dcterms:W3CDTF">2019-03-30T05:04:49Z</dcterms:modified>
</cp:coreProperties>
</file>