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0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1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7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0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6019-7E29-4289-B2B7-223648DE4D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C9D6-3CBC-4D2D-A446-AB0877F5F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정보통신공학과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1" y="1988902"/>
            <a:ext cx="7291474" cy="40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3) PHP</a:t>
            </a:r>
            <a:r>
              <a:rPr lang="ko-KR" altLang="en-US" dirty="0" smtClean="0"/>
              <a:t>를 포함한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PHP: Web server</a:t>
            </a:r>
            <a:r>
              <a:rPr lang="ko-KR" altLang="en-US" dirty="0" smtClean="0"/>
              <a:t>에서 실행되는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의 하나</a:t>
            </a:r>
            <a:endParaRPr lang="ko-KR" altLang="en-US" dirty="0"/>
          </a:p>
        </p:txBody>
      </p:sp>
      <p:pic>
        <p:nvPicPr>
          <p:cNvPr id="2050" name="Picture 2" descr="PHP_php란? php를 이용해서 구구단 출력하기. PHP는 개인이 개발한 웹 언어로 오픈소스화 되어 있습니다. 또한 여러… | by  zzory_bbon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5" y="2352979"/>
            <a:ext cx="6092489" cy="35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8204" y="5823020"/>
            <a:ext cx="5516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웹브라우저가 </a:t>
            </a:r>
            <a:r>
              <a:rPr lang="en-US" altLang="ko-KR" sz="2000" dirty="0" smtClean="0">
                <a:solidFill>
                  <a:srgbClr val="FF0000"/>
                </a:solidFill>
              </a:rPr>
              <a:t>“.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php</a:t>
            </a:r>
            <a:r>
              <a:rPr lang="en-US" altLang="ko-KR" sz="2000" dirty="0" smtClean="0">
                <a:solidFill>
                  <a:srgbClr val="FF0000"/>
                </a:solidFill>
              </a:rPr>
              <a:t>” </a:t>
            </a:r>
            <a:r>
              <a:rPr lang="ko-KR" altLang="en-US" sz="2000" dirty="0" smtClean="0">
                <a:solidFill>
                  <a:srgbClr val="FF0000"/>
                </a:solidFill>
              </a:rPr>
              <a:t>파일을 요청하면</a:t>
            </a:r>
            <a:r>
              <a:rPr lang="en-US" altLang="ko-KR" sz="20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일단 </a:t>
            </a:r>
            <a:r>
              <a:rPr lang="en-US" altLang="ko-KR" sz="2000" dirty="0" smtClean="0">
                <a:solidFill>
                  <a:srgbClr val="FF0000"/>
                </a:solidFill>
              </a:rPr>
              <a:t>PHP </a:t>
            </a:r>
            <a:r>
              <a:rPr lang="ko-KR" altLang="en-US" sz="2000" dirty="0" smtClean="0">
                <a:solidFill>
                  <a:srgbClr val="FF0000"/>
                </a:solidFill>
              </a:rPr>
              <a:t>엔진에 넘겨 처리한 후 그 결과를 응답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0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어떨 때 사용할까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웹브라우저는 동일한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요청하지만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웹서버는</a:t>
            </a:r>
            <a:r>
              <a:rPr lang="ko-KR" altLang="en-US" dirty="0" smtClean="0"/>
              <a:t> 자기만 알고있는 정보에 따라 그때그때 다른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응답하고자 할 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password</a:t>
            </a:r>
            <a:r>
              <a:rPr lang="ko-KR" altLang="en-US" dirty="0" smtClean="0"/>
              <a:t>를 제시하면서 로그인 페이지 요청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웹서버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인증 성공 여부에 따라 다른 </a:t>
            </a:r>
            <a:r>
              <a:rPr lang="ko-KR" altLang="en-US" dirty="0" err="1" smtClean="0"/>
              <a:t>웹페이지로</a:t>
            </a:r>
            <a:r>
              <a:rPr lang="ko-KR" altLang="en-US" dirty="0" smtClean="0"/>
              <a:t> 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950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PHP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server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clients.txt </a:t>
            </a:r>
            <a:r>
              <a:rPr lang="ko-KR" altLang="en-US" dirty="0" smtClean="0"/>
              <a:t>파일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C:\xampp\htdocs\clients.txt</a:t>
            </a:r>
          </a:p>
          <a:p>
            <a:pPr lvl="1"/>
            <a:r>
              <a:rPr lang="ko-KR" altLang="en-US" dirty="0" smtClean="0"/>
              <a:t>고객님들 명단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81" y="3290454"/>
            <a:ext cx="4104774" cy="23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5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C:\xampp\htdocs\login.php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68" y="2362370"/>
            <a:ext cx="5138565" cy="42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8" y="1884825"/>
            <a:ext cx="7158904" cy="25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5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Chrome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다음과 같이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http://127.0.0.1/login.php</a:t>
            </a:r>
            <a:r>
              <a:rPr lang="en-US" altLang="ko-KR" dirty="0" smtClean="0">
                <a:solidFill>
                  <a:srgbClr val="FF0000"/>
                </a:solidFill>
              </a:rPr>
              <a:t>?id=Jefferson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57" y="2845626"/>
            <a:ext cx="6380885" cy="3466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1195" y="4738254"/>
            <a:ext cx="3770584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GET</a:t>
            </a:r>
            <a:r>
              <a:rPr lang="ko-KR" altLang="en-US" b="1" dirty="0" smtClean="0">
                <a:solidFill>
                  <a:srgbClr val="FF0000"/>
                </a:solidFill>
              </a:rPr>
              <a:t>으로 특정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웹페이지를</a:t>
            </a:r>
            <a:r>
              <a:rPr lang="ko-KR" altLang="en-US" b="1" dirty="0" smtClean="0">
                <a:solidFill>
                  <a:srgbClr val="FF0000"/>
                </a:solidFill>
              </a:rPr>
              <a:t> 요청할 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파라미터</a:t>
            </a:r>
            <a:r>
              <a:rPr lang="ko-KR" altLang="en-US" b="1" dirty="0" smtClean="0">
                <a:solidFill>
                  <a:srgbClr val="FF0000"/>
                </a:solidFill>
              </a:rPr>
              <a:t> 값을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끼워보내는</a:t>
            </a:r>
            <a:r>
              <a:rPr lang="ko-KR" altLang="en-US" b="1" dirty="0" smtClean="0">
                <a:solidFill>
                  <a:srgbClr val="FF0000"/>
                </a:solidFill>
              </a:rPr>
              <a:t> 방법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810596" y="2693324"/>
            <a:ext cx="1205346" cy="204493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Chrome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다음과 같이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http://127.0.0.1/login.php</a:t>
            </a:r>
            <a:r>
              <a:rPr lang="en-US" altLang="ko-KR" dirty="0" smtClean="0">
                <a:solidFill>
                  <a:srgbClr val="FF0000"/>
                </a:solidFill>
              </a:rPr>
              <a:t>?id=Trump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14" y="2873866"/>
            <a:ext cx="6189172" cy="35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WWW (World Wide Web)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구조</a:t>
            </a:r>
            <a:endParaRPr lang="ko-KR" altLang="en-US" dirty="0"/>
          </a:p>
        </p:txBody>
      </p:sp>
      <p:pic>
        <p:nvPicPr>
          <p:cNvPr id="1026" name="Picture 2" descr="A basic schema of the Web client/serv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20" y="2568950"/>
            <a:ext cx="5753153" cy="202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9404" y="4878598"/>
            <a:ext cx="274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Web server: Apache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226" y="4878598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Web client: Chrome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server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X: X-platform (cross-platform)</a:t>
            </a:r>
          </a:p>
          <a:p>
            <a:pPr lvl="1"/>
            <a:r>
              <a:rPr lang="en-US" altLang="ko-KR" dirty="0" smtClean="0"/>
              <a:t>A: Apache (</a:t>
            </a:r>
            <a:r>
              <a:rPr lang="ko-KR" altLang="en-US" dirty="0" smtClean="0"/>
              <a:t>웹 서버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M: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(</a:t>
            </a:r>
            <a:r>
              <a:rPr lang="ko-KR" altLang="en-US" dirty="0" smtClean="0"/>
              <a:t>데이터베이스 엔진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P: PHP (</a:t>
            </a:r>
            <a:r>
              <a:rPr lang="ko-KR" altLang="en-US" dirty="0" smtClean="0"/>
              <a:t>서버 스크립트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P: Perl (</a:t>
            </a:r>
            <a:r>
              <a:rPr lang="ko-KR" altLang="en-US" dirty="0" smtClean="0"/>
              <a:t>서버 스크립트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7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후 </a:t>
            </a:r>
            <a:r>
              <a:rPr lang="en-US" altLang="ko-KR" dirty="0" smtClean="0"/>
              <a:t>Apache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Apache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“Start” </a:t>
            </a:r>
            <a:r>
              <a:rPr lang="ko-KR" altLang="en-US" dirty="0" smtClean="0"/>
              <a:t>버튼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92" y="2497743"/>
            <a:ext cx="63150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Chrome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localhost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127.0.0.1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0" y="2486554"/>
            <a:ext cx="4962698" cy="39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순수한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움직이지 않는 그림을 포함한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633663"/>
            <a:ext cx="68484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C:\xampp\htdocs\dog.html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5" y="2575561"/>
            <a:ext cx="7571129" cy="36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실습</a:t>
            </a:r>
            <a:r>
              <a:rPr lang="en-US" altLang="ko-KR" sz="3600" dirty="0" smtClean="0"/>
              <a:t>2) JAVASCRIPT</a:t>
            </a:r>
            <a:r>
              <a:rPr lang="ko-KR" altLang="en-US" sz="3600" dirty="0" smtClean="0"/>
              <a:t>를 포함한 </a:t>
            </a:r>
            <a:r>
              <a:rPr lang="ko-KR" altLang="en-US" sz="3600" dirty="0" err="1" smtClean="0"/>
              <a:t>웹페이지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r>
              <a:rPr lang="en-US" altLang="ko-KR" dirty="0" smtClean="0"/>
              <a:t>(Chrome)</a:t>
            </a:r>
            <a:r>
              <a:rPr lang="ko-KR" altLang="en-US" dirty="0" smtClean="0"/>
              <a:t>은 스크립트 실행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72" y="2412940"/>
            <a:ext cx="6896117" cy="38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w/ 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C:\xampp\htdocs\dog_animate.html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92" y="2392248"/>
            <a:ext cx="5581823" cy="41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7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235</Words>
  <Application>Microsoft Office PowerPoint</Application>
  <PresentationFormat>화면 슬라이드 쇼(4:3)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웹프로그래밍</vt:lpstr>
      <vt:lpstr>WWW (World Wide Web) 서비스</vt:lpstr>
      <vt:lpstr>Web server 설치</vt:lpstr>
      <vt:lpstr>설치 후 Apache 실행</vt:lpstr>
      <vt:lpstr>설치 확인</vt:lpstr>
      <vt:lpstr>실습1) 순수한 HTML 웹페이지</vt:lpstr>
      <vt:lpstr>HTML 파일</vt:lpstr>
      <vt:lpstr>실습2) JAVASCRIPT를 포함한 웹페이지</vt:lpstr>
      <vt:lpstr>HTML w/ JAVASCRIPT</vt:lpstr>
      <vt:lpstr>계속</vt:lpstr>
      <vt:lpstr>실습3) PHP를 포함한 웹페이지</vt:lpstr>
      <vt:lpstr>어떨 때 사용할까?</vt:lpstr>
      <vt:lpstr>PHP 파일</vt:lpstr>
      <vt:lpstr>계속</vt:lpstr>
      <vt:lpstr>계속</vt:lpstr>
      <vt:lpstr>테스트</vt:lpstr>
      <vt:lpstr>계속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Jin-Ghoo Choi</dc:creator>
  <cp:lastModifiedBy>Jin-Ghoo Choi</cp:lastModifiedBy>
  <cp:revision>11</cp:revision>
  <dcterms:created xsi:type="dcterms:W3CDTF">2020-11-25T07:51:02Z</dcterms:created>
  <dcterms:modified xsi:type="dcterms:W3CDTF">2020-11-25T09:08:52Z</dcterms:modified>
</cp:coreProperties>
</file>