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7267467f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a67267467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a67267467f_0_1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67267467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a67267467f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67267467f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a67267467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67267467f_0_3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67267467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a67267467f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67267467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a67267467f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67267467f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a67267467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a67267467f_0_3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67267467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a67267467f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67267467f_0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a67267467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a67267467f_0_4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67267467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a67267467f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67267467f_0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a67267467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a67267467f_0_4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67267467f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a67267467f_0_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7267467f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a67267467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a67267467f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a67267467f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a67267467f_0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a67267467f_0_6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2a67267467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2a67267467f_0_6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67267467f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a67267467f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67267467f_0_6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2a67267467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a67267467f_0_6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67267467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a67267467f_0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67267467f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a67267467f_0_7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67267467f_0_7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2a67267467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1" name="Google Shape;681;g2a67267467f_0_7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a67267467f_0_7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2a67267467f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97" name="Google Shape;697;g2a67267467f_0_7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67267467f_0_7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2a67267467f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2a67267467f_0_7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7267467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67267467f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7267467f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67267467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67267467f_0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726746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67267467f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7267467f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67267467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a67267467f_0_2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7267467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a67267467f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67267467f_0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a67267467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a67267467f_0_2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7267467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a67267467f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" type="blank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092280" y="4773801"/>
            <a:ext cx="77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教案下载：www.1ppt.com/jiaoan/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字体下载：www.1ppt.com/ziti/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Trebuchet MS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-9766" y="1899183"/>
            <a:ext cx="9121913" cy="3249038"/>
          </a:xfrm>
          <a:custGeom>
            <a:rect b="b" l="l" r="r" t="t"/>
            <a:pathLst>
              <a:path extrusionOk="0" h="312" w="934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2" name="Google Shape;82;p12"/>
          <p:cNvGrpSpPr/>
          <p:nvPr/>
        </p:nvGrpSpPr>
        <p:grpSpPr>
          <a:xfrm>
            <a:off x="4450754" y="385374"/>
            <a:ext cx="3450476" cy="1826336"/>
            <a:chOff x="4428098" y="592147"/>
            <a:chExt cx="3450476" cy="1826336"/>
          </a:xfrm>
        </p:grpSpPr>
        <p:sp>
          <p:nvSpPr>
            <p:cNvPr id="83" name="Google Shape;83;p12"/>
            <p:cNvSpPr/>
            <p:nvPr/>
          </p:nvSpPr>
          <p:spPr>
            <a:xfrm>
              <a:off x="4428098" y="1383234"/>
              <a:ext cx="3298793" cy="1035249"/>
            </a:xfrm>
            <a:custGeom>
              <a:rect b="b" l="l" r="r" t="t"/>
              <a:pathLst>
                <a:path extrusionOk="0" h="106" w="364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5814679" y="1480899"/>
              <a:ext cx="580007" cy="625056"/>
            </a:xfrm>
            <a:custGeom>
              <a:rect b="b" l="l" r="r" t="t"/>
              <a:pathLst>
                <a:path extrusionOk="0" h="64" w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4534930" y="592147"/>
              <a:ext cx="1459082" cy="1435676"/>
            </a:xfrm>
            <a:custGeom>
              <a:rect b="b" l="l" r="r" t="t"/>
              <a:pathLst>
                <a:path extrusionOk="0" h="147" w="161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933223" y="594528"/>
              <a:ext cx="2945351" cy="752021"/>
            </a:xfrm>
            <a:custGeom>
              <a:rect b="b" l="l" r="r" t="t"/>
              <a:pathLst>
                <a:path extrusionOk="0" h="77" w="325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953731" y="601914"/>
              <a:ext cx="1440956" cy="1504041"/>
            </a:xfrm>
            <a:custGeom>
              <a:rect b="b" l="l" r="r" t="t"/>
              <a:pathLst>
                <a:path extrusionOk="0" h="154" w="159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88" name="Google Shape;88;p12"/>
          <p:cNvSpPr txBox="1"/>
          <p:nvPr/>
        </p:nvSpPr>
        <p:spPr>
          <a:xfrm>
            <a:off x="671024" y="2067694"/>
            <a:ext cx="4272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40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383995" y="1909990"/>
            <a:ext cx="2788336" cy="3239134"/>
          </a:xfrm>
          <a:custGeom>
            <a:rect b="b" l="l" r="r" t="t"/>
            <a:pathLst>
              <a:path extrusionOk="0" h="10319" w="10281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043722" y="3477997"/>
            <a:ext cx="352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TEMPLATE</a:t>
            </a:r>
            <a:endParaRPr sz="11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1" name="Google Shape;91;p12"/>
          <p:cNvCxnSpPr/>
          <p:nvPr/>
        </p:nvCxnSpPr>
        <p:spPr>
          <a:xfrm>
            <a:off x="773186" y="3388861"/>
            <a:ext cx="4068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2"/>
          <p:cNvSpPr/>
          <p:nvPr/>
        </p:nvSpPr>
        <p:spPr>
          <a:xfrm>
            <a:off x="-25006" y="1915926"/>
            <a:ext cx="6417705" cy="3385758"/>
          </a:xfrm>
          <a:custGeom>
            <a:rect b="b" l="l" r="r" t="t"/>
            <a:pathLst>
              <a:path extrusionOk="0" h="9662" w="9926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1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21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713692" y="2084491"/>
            <a:ext cx="3067200" cy="6405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381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609189" y="2724894"/>
            <a:ext cx="3274264" cy="668753"/>
          </a:xfrm>
          <a:custGeom>
            <a:rect b="b" l="l" r="r" t="t"/>
            <a:pathLst>
              <a:path extrusionOk="0" h="451098" w="2538189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381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1"/>
          <p:cNvSpPr/>
          <p:nvPr/>
        </p:nvSpPr>
        <p:spPr>
          <a:xfrm flipH="1" rot="10800000">
            <a:off x="609189" y="3368015"/>
            <a:ext cx="3274264" cy="668753"/>
          </a:xfrm>
          <a:custGeom>
            <a:rect b="b" l="l" r="r" t="t"/>
            <a:pathLst>
              <a:path extrusionOk="0" h="451098" w="2538189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381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609189" y="4036768"/>
            <a:ext cx="3274264" cy="668753"/>
          </a:xfrm>
          <a:custGeom>
            <a:rect b="b" l="l" r="r" t="t"/>
            <a:pathLst>
              <a:path extrusionOk="0" h="451098" w="2538189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381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5" name="Google Shape;275;p21"/>
          <p:cNvGrpSpPr/>
          <p:nvPr/>
        </p:nvGrpSpPr>
        <p:grpSpPr>
          <a:xfrm>
            <a:off x="1030168" y="1425793"/>
            <a:ext cx="2455468" cy="871586"/>
            <a:chOff x="886651" y="1654399"/>
            <a:chExt cx="2455468" cy="871586"/>
          </a:xfrm>
        </p:grpSpPr>
        <p:sp>
          <p:nvSpPr>
            <p:cNvPr id="276" name="Google Shape;276;p21"/>
            <p:cNvSpPr/>
            <p:nvPr/>
          </p:nvSpPr>
          <p:spPr>
            <a:xfrm>
              <a:off x="886651" y="2436585"/>
              <a:ext cx="89400" cy="89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52719" y="2431211"/>
              <a:ext cx="89400" cy="89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78" name="Google Shape;278;p21"/>
            <p:cNvGrpSpPr/>
            <p:nvPr/>
          </p:nvGrpSpPr>
          <p:grpSpPr>
            <a:xfrm>
              <a:off x="899871" y="1654399"/>
              <a:ext cx="2429100" cy="858600"/>
              <a:chOff x="899871" y="1654399"/>
              <a:chExt cx="2429100" cy="858600"/>
            </a:xfrm>
          </p:grpSpPr>
          <p:cxnSp>
            <p:nvCxnSpPr>
              <p:cNvPr id="279" name="Google Shape;279;p21"/>
              <p:cNvCxnSpPr>
                <a:stCxn id="280" idx="6"/>
                <a:endCxn id="277" idx="5"/>
              </p:cNvCxnSpPr>
              <p:nvPr/>
            </p:nvCxnSpPr>
            <p:spPr>
              <a:xfrm>
                <a:off x="2194971" y="1772899"/>
                <a:ext cx="1134000" cy="734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1445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281" name="Google Shape;281;p21"/>
              <p:cNvCxnSpPr>
                <a:stCxn id="280" idx="2"/>
                <a:endCxn id="276" idx="3"/>
              </p:cNvCxnSpPr>
              <p:nvPr/>
            </p:nvCxnSpPr>
            <p:spPr>
              <a:xfrm flipH="1">
                <a:off x="899871" y="1772899"/>
                <a:ext cx="1058100" cy="740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1445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280" name="Google Shape;280;p21"/>
              <p:cNvSpPr/>
              <p:nvPr/>
            </p:nvSpPr>
            <p:spPr>
              <a:xfrm>
                <a:off x="1957971" y="1654399"/>
                <a:ext cx="237000" cy="237000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0000">
                    <a:srgbClr val="FFFFFF"/>
                  </a:gs>
                  <a:gs pos="100000">
                    <a:srgbClr val="FFFFFF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282" name="Google Shape;282;p21"/>
          <p:cNvSpPr txBox="1"/>
          <p:nvPr/>
        </p:nvSpPr>
        <p:spPr>
          <a:xfrm>
            <a:off x="1096162" y="2249443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962746" y="2877359"/>
            <a:ext cx="25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04378" y="3503901"/>
            <a:ext cx="30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614919" y="4186367"/>
            <a:ext cx="32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801750" y="834847"/>
            <a:ext cx="2929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3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 rot="-169017">
            <a:off x="4008981" y="1238853"/>
            <a:ext cx="1416211" cy="5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【S】</a:t>
            </a:r>
            <a:endParaRPr b="1" sz="32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 rot="-169017">
            <a:off x="5018162" y="1161755"/>
            <a:ext cx="1416211" cy="5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【T】</a:t>
            </a:r>
            <a:endParaRPr b="1" sz="32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 rot="-169017">
            <a:off x="6007226" y="1080795"/>
            <a:ext cx="1416211" cy="5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【E】</a:t>
            </a:r>
            <a:endParaRPr b="1" sz="32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 rot="-169017">
            <a:off x="6956177" y="1016756"/>
            <a:ext cx="1416211" cy="5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【P】</a:t>
            </a:r>
            <a:endParaRPr b="1" sz="32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1"/>
          <p:cNvSpPr/>
          <p:nvPr/>
        </p:nvSpPr>
        <p:spPr>
          <a:xfrm rot="-248264">
            <a:off x="4245949" y="1651729"/>
            <a:ext cx="4041334" cy="2948582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4735066" y="2020856"/>
            <a:ext cx="3039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well-known development methodologies to create a customized approach for each of the projects. This allows us to achieve high quality outcomes and full transparency towards.</a:t>
            </a:r>
            <a:endParaRPr sz="1400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22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22"/>
          <p:cNvSpPr/>
          <p:nvPr/>
        </p:nvSpPr>
        <p:spPr>
          <a:xfrm>
            <a:off x="611560" y="267494"/>
            <a:ext cx="2592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2"/>
          <p:cNvSpPr/>
          <p:nvPr/>
        </p:nvSpPr>
        <p:spPr>
          <a:xfrm flipH="1">
            <a:off x="1385570" y="1168466"/>
            <a:ext cx="3132698" cy="1544032"/>
          </a:xfrm>
          <a:custGeom>
            <a:rect b="b" l="l" r="r" t="t"/>
            <a:pathLst>
              <a:path extrusionOk="0" h="2058709" w="4176930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108000" lIns="81000" spcFirstLastPara="1" rIns="81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1384345" y="2812356"/>
            <a:ext cx="3133921" cy="1544033"/>
          </a:xfrm>
          <a:custGeom>
            <a:rect b="b" l="l" r="r" t="t"/>
            <a:pathLst>
              <a:path extrusionOk="0" h="864" w="1753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81000" spcFirstLastPara="1" rIns="81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625733" y="2812356"/>
            <a:ext cx="3133921" cy="1544033"/>
          </a:xfrm>
          <a:custGeom>
            <a:rect b="b" l="l" r="r" t="t"/>
            <a:pathLst>
              <a:path extrusionOk="0" h="864" w="1753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08000" lIns="81000" spcFirstLastPara="1" rIns="81000" wrap="square" tIns="108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4625732" y="1168466"/>
            <a:ext cx="3132698" cy="1544032"/>
          </a:xfrm>
          <a:custGeom>
            <a:rect b="b" l="l" r="r" t="t"/>
            <a:pathLst>
              <a:path extrusionOk="0" h="2058709" w="4176930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108000" lIns="81000" spcFirstLastPara="1" rIns="81000" wrap="square" tIns="54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384345" y="4086115"/>
            <a:ext cx="3128100" cy="270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54000" lIns="81000" spcFirstLastPara="1" rIns="81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4631407" y="4086115"/>
            <a:ext cx="3128100" cy="270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54000" lIns="81000" spcFirstLastPara="1" rIns="81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4631407" y="1168466"/>
            <a:ext cx="3128100" cy="270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54000" lIns="81000" spcFirstLastPara="1" rIns="81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384345" y="1168466"/>
            <a:ext cx="3128100" cy="270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3836070" y="2015248"/>
            <a:ext cx="1456856" cy="1456149"/>
            <a:chOff x="2804400" y="1911431"/>
            <a:chExt cx="3535199" cy="3535201"/>
          </a:xfrm>
        </p:grpSpPr>
        <p:sp>
          <p:nvSpPr>
            <p:cNvPr id="309" name="Google Shape;309;p22"/>
            <p:cNvSpPr/>
            <p:nvPr/>
          </p:nvSpPr>
          <p:spPr>
            <a:xfrm>
              <a:off x="2804400" y="2009308"/>
              <a:ext cx="3535199" cy="3185164"/>
            </a:xfrm>
            <a:custGeom>
              <a:rect b="b" l="l" r="r" t="t"/>
              <a:pathLst>
                <a:path extrusionOk="0" h="1537" w="1713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804400" y="1911431"/>
              <a:ext cx="3533539" cy="3535201"/>
            </a:xfrm>
            <a:custGeom>
              <a:rect b="b" l="l" r="r" t="t"/>
              <a:pathLst>
                <a:path extrusionOk="0" h="1529" w="1525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834290" y="1987741"/>
              <a:ext cx="3470443" cy="3332810"/>
            </a:xfrm>
            <a:custGeom>
              <a:rect b="b" l="l" r="r" t="t"/>
              <a:pathLst>
                <a:path extrusionOk="0" h="1609" w="1683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23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23"/>
          <p:cNvSpPr/>
          <p:nvPr/>
        </p:nvSpPr>
        <p:spPr>
          <a:xfrm>
            <a:off x="611560" y="267494"/>
            <a:ext cx="2592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23"/>
          <p:cNvSpPr/>
          <p:nvPr/>
        </p:nvSpPr>
        <p:spPr>
          <a:xfrm flipH="1" rot="10800000">
            <a:off x="1083789" y="2840086"/>
            <a:ext cx="1609353" cy="1407319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23"/>
          <p:cNvSpPr/>
          <p:nvPr/>
        </p:nvSpPr>
        <p:spPr>
          <a:xfrm rot="-5400000">
            <a:off x="1567832" y="1902071"/>
            <a:ext cx="358379" cy="1912937"/>
          </a:xfrm>
          <a:custGeom>
            <a:rect b="b" l="l" r="r" t="t"/>
            <a:pathLst>
              <a:path extrusionOk="0" h="604" w="142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073439" y="1543495"/>
            <a:ext cx="1609353" cy="1407319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4416402" y="1287512"/>
            <a:ext cx="4418100" cy="960600"/>
          </a:xfrm>
          <a:prstGeom prst="roundRect">
            <a:avLst>
              <a:gd fmla="val 11505" name="adj"/>
            </a:avLst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1" sz="14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4435453" y="2409081"/>
            <a:ext cx="4398900" cy="967200"/>
          </a:xfrm>
          <a:prstGeom prst="roundRect">
            <a:avLst>
              <a:gd fmla="val 11505" name="adj"/>
            </a:avLst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1" sz="14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806678" y="2401937"/>
            <a:ext cx="1628700" cy="973800"/>
          </a:xfrm>
          <a:prstGeom prst="roundRect">
            <a:avLst>
              <a:gd fmla="val 11921" name="adj"/>
            </a:avLst>
          </a:pr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HERE</a:t>
            </a:r>
            <a:endParaRPr sz="1800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422752" y="3550890"/>
            <a:ext cx="4414800" cy="964800"/>
          </a:xfrm>
          <a:prstGeom prst="roundRect">
            <a:avLst>
              <a:gd fmla="val 11505" name="adj"/>
            </a:avLst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1" sz="14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787627" y="3543746"/>
            <a:ext cx="1628700" cy="973800"/>
          </a:xfrm>
          <a:prstGeom prst="roundRect">
            <a:avLst>
              <a:gd fmla="val 11921" name="adj"/>
            </a:avLst>
          </a:pr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HERE</a:t>
            </a:r>
            <a:endParaRPr sz="1800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6" name="Google Shape;326;p23"/>
          <p:cNvGrpSpPr/>
          <p:nvPr/>
        </p:nvGrpSpPr>
        <p:grpSpPr>
          <a:xfrm>
            <a:off x="395520" y="2114212"/>
            <a:ext cx="1480574" cy="1450900"/>
            <a:chOff x="4828393" y="2858615"/>
            <a:chExt cx="1931100" cy="1931700"/>
          </a:xfrm>
        </p:grpSpPr>
        <p:sp>
          <p:nvSpPr>
            <p:cNvPr id="327" name="Google Shape;327;p23"/>
            <p:cNvSpPr/>
            <p:nvPr/>
          </p:nvSpPr>
          <p:spPr>
            <a:xfrm>
              <a:off x="4828393" y="2858615"/>
              <a:ext cx="1931100" cy="1931700"/>
            </a:xfrm>
            <a:prstGeom prst="ellipse">
              <a:avLst/>
            </a:prstGeom>
            <a:solidFill>
              <a:srgbClr val="404040"/>
            </a:solidFill>
            <a:ln cap="flat" cmpd="sng" w="9525">
              <a:solidFill>
                <a:srgbClr val="F9F9F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5049912" y="2902929"/>
              <a:ext cx="1490213" cy="727148"/>
            </a:xfrm>
            <a:custGeom>
              <a:rect b="b" l="l" r="r" t="t"/>
              <a:pathLst>
                <a:path extrusionOk="0" h="712" w="1321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29" name="Google Shape;329;p23"/>
          <p:cNvSpPr/>
          <p:nvPr/>
        </p:nvSpPr>
        <p:spPr>
          <a:xfrm>
            <a:off x="2793978" y="1275606"/>
            <a:ext cx="1628700" cy="973800"/>
          </a:xfrm>
          <a:prstGeom prst="roundRect">
            <a:avLst>
              <a:gd fmla="val 11921" name="adj"/>
            </a:avLst>
          </a:pr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HERE</a:t>
            </a:r>
            <a:endParaRPr sz="1800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1229622" y="1074390"/>
            <a:ext cx="127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THREE</a:t>
            </a:r>
            <a:endParaRPr b="1" sz="28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2168955" y="2105106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4499992" y="2101280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2182853" y="2709785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p25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5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2142942" y="1347614"/>
            <a:ext cx="2964300" cy="2963100"/>
          </a:xfrm>
          <a:prstGeom prst="ellipse">
            <a:avLst/>
          </a:prstGeom>
          <a:solidFill>
            <a:srgbClr val="404040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840166" y="2545294"/>
            <a:ext cx="534300" cy="534000"/>
          </a:xfrm>
          <a:prstGeom prst="ellipse">
            <a:avLst/>
          </a:prstGeom>
          <a:solidFill>
            <a:srgbClr val="404040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1376304" y="2085357"/>
            <a:ext cx="1488300" cy="1487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sz="1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4305850" y="1347614"/>
            <a:ext cx="534300" cy="534000"/>
          </a:xfrm>
          <a:prstGeom prst="ellipse">
            <a:avLst/>
          </a:prstGeom>
          <a:solidFill>
            <a:srgbClr val="404040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305850" y="3784529"/>
            <a:ext cx="534300" cy="534000"/>
          </a:xfrm>
          <a:prstGeom prst="ellipse">
            <a:avLst/>
          </a:prstGeom>
          <a:solidFill>
            <a:srgbClr val="404040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sp>
        <p:nvSpPr>
          <p:cNvPr id="352" name="Google Shape;352;p25"/>
          <p:cNvSpPr txBox="1"/>
          <p:nvPr/>
        </p:nvSpPr>
        <p:spPr>
          <a:xfrm>
            <a:off x="2993905" y="1984380"/>
            <a:ext cx="17289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 We hope that this template will return to you as a time, money and reputation. We hope that this template will return to you as a time, money and reputation.</a:t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5102338" y="1278237"/>
            <a:ext cx="2564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 We hope that this template will return to you as a time, money and reputation.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5453467" y="2443279"/>
            <a:ext cx="2564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 We hope that this template will return to you as a time, money and reputation.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5107324" y="3674073"/>
            <a:ext cx="2564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 We hope that this template will return to you as a time, money and reputation.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26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26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2336411" y="3688970"/>
            <a:ext cx="5293500" cy="8610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i="0" sz="20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3" name="Google Shape;363;p26"/>
          <p:cNvGrpSpPr/>
          <p:nvPr/>
        </p:nvGrpSpPr>
        <p:grpSpPr>
          <a:xfrm>
            <a:off x="3852615" y="3225016"/>
            <a:ext cx="1746920" cy="2025732"/>
            <a:chOff x="2924" y="2112"/>
            <a:chExt cx="676" cy="801"/>
          </a:xfrm>
        </p:grpSpPr>
        <p:sp>
          <p:nvSpPr>
            <p:cNvPr id="364" name="Google Shape;364;p26"/>
            <p:cNvSpPr/>
            <p:nvPr/>
          </p:nvSpPr>
          <p:spPr>
            <a:xfrm>
              <a:off x="2924" y="2613"/>
              <a:ext cx="600" cy="3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2925" y="2112"/>
              <a:ext cx="675" cy="679"/>
              <a:chOff x="1157" y="1795"/>
              <a:chExt cx="675" cy="679"/>
            </a:xfrm>
          </p:grpSpPr>
          <p:grpSp>
            <p:nvGrpSpPr>
              <p:cNvPr id="366" name="Google Shape;366;p26"/>
              <p:cNvGrpSpPr/>
              <p:nvPr/>
            </p:nvGrpSpPr>
            <p:grpSpPr>
              <a:xfrm>
                <a:off x="1157" y="1795"/>
                <a:ext cx="675" cy="679"/>
                <a:chOff x="2335" y="1134"/>
                <a:chExt cx="1200" cy="1205"/>
              </a:xfrm>
            </p:grpSpPr>
            <p:sp>
              <p:nvSpPr>
                <p:cNvPr id="367" name="Google Shape;367;p26"/>
                <p:cNvSpPr/>
                <p:nvPr/>
              </p:nvSpPr>
              <p:spPr>
                <a:xfrm>
                  <a:off x="2335" y="1139"/>
                  <a:ext cx="1200" cy="1200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grpSp>
              <p:nvGrpSpPr>
                <p:cNvPr id="368" name="Google Shape;368;p26"/>
                <p:cNvGrpSpPr/>
                <p:nvPr/>
              </p:nvGrpSpPr>
              <p:grpSpPr>
                <a:xfrm>
                  <a:off x="2426" y="1134"/>
                  <a:ext cx="905" cy="336"/>
                  <a:chOff x="1431" y="1808"/>
                  <a:chExt cx="904" cy="335"/>
                </a:xfrm>
              </p:grpSpPr>
              <p:sp>
                <p:nvSpPr>
                  <p:cNvPr id="369" name="Google Shape;369;p26"/>
                  <p:cNvSpPr/>
                  <p:nvPr/>
                </p:nvSpPr>
                <p:spPr>
                  <a:xfrm>
                    <a:off x="1431" y="1808"/>
                    <a:ext cx="904" cy="295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  <p:sp>
                <p:nvSpPr>
                  <p:cNvPr id="370" name="Google Shape;370;p26"/>
                  <p:cNvSpPr/>
                  <p:nvPr/>
                </p:nvSpPr>
                <p:spPr>
                  <a:xfrm>
                    <a:off x="1771" y="1843"/>
                    <a:ext cx="300" cy="3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p:grpSp>
          </p:grpSp>
          <p:sp>
            <p:nvSpPr>
              <p:cNvPr id="371" name="Google Shape;371;p26"/>
              <p:cNvSpPr txBox="1"/>
              <p:nvPr/>
            </p:nvSpPr>
            <p:spPr>
              <a:xfrm>
                <a:off x="1259" y="1919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STEP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HERE</a:t>
                </a:r>
                <a:endParaRPr b="1" i="0" sz="28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372" name="Google Shape;372;p26"/>
          <p:cNvSpPr/>
          <p:nvPr/>
        </p:nvSpPr>
        <p:spPr>
          <a:xfrm>
            <a:off x="1027493" y="2196566"/>
            <a:ext cx="5697600" cy="7065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i="0" sz="20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3" name="Google Shape;373;p26"/>
          <p:cNvGrpSpPr/>
          <p:nvPr/>
        </p:nvGrpSpPr>
        <p:grpSpPr>
          <a:xfrm>
            <a:off x="4049482" y="1880071"/>
            <a:ext cx="1351013" cy="1560903"/>
            <a:chOff x="2924" y="2115"/>
            <a:chExt cx="676" cy="798"/>
          </a:xfrm>
        </p:grpSpPr>
        <p:sp>
          <p:nvSpPr>
            <p:cNvPr id="374" name="Google Shape;374;p26"/>
            <p:cNvSpPr/>
            <p:nvPr/>
          </p:nvSpPr>
          <p:spPr>
            <a:xfrm>
              <a:off x="2924" y="2613"/>
              <a:ext cx="600" cy="3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75" name="Google Shape;375;p26"/>
            <p:cNvGrpSpPr/>
            <p:nvPr/>
          </p:nvGrpSpPr>
          <p:grpSpPr>
            <a:xfrm>
              <a:off x="2925" y="2115"/>
              <a:ext cx="675" cy="675"/>
              <a:chOff x="1157" y="1798"/>
              <a:chExt cx="675" cy="675"/>
            </a:xfrm>
          </p:grpSpPr>
          <p:grpSp>
            <p:nvGrpSpPr>
              <p:cNvPr id="376" name="Google Shape;376;p26"/>
              <p:cNvGrpSpPr/>
              <p:nvPr/>
            </p:nvGrpSpPr>
            <p:grpSpPr>
              <a:xfrm>
                <a:off x="1157" y="1798"/>
                <a:ext cx="675" cy="675"/>
                <a:chOff x="2335" y="1139"/>
                <a:chExt cx="1200" cy="1200"/>
              </a:xfrm>
            </p:grpSpPr>
            <p:sp>
              <p:nvSpPr>
                <p:cNvPr id="377" name="Google Shape;377;p26"/>
                <p:cNvSpPr/>
                <p:nvPr/>
              </p:nvSpPr>
              <p:spPr>
                <a:xfrm>
                  <a:off x="2335" y="1139"/>
                  <a:ext cx="1200" cy="1200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grpSp>
              <p:nvGrpSpPr>
                <p:cNvPr id="378" name="Google Shape;378;p26"/>
                <p:cNvGrpSpPr/>
                <p:nvPr/>
              </p:nvGrpSpPr>
              <p:grpSpPr>
                <a:xfrm>
                  <a:off x="2426" y="1142"/>
                  <a:ext cx="905" cy="328"/>
                  <a:chOff x="1431" y="1816"/>
                  <a:chExt cx="904" cy="327"/>
                </a:xfrm>
              </p:grpSpPr>
              <p:sp>
                <p:nvSpPr>
                  <p:cNvPr id="379" name="Google Shape;379;p26"/>
                  <p:cNvSpPr/>
                  <p:nvPr/>
                </p:nvSpPr>
                <p:spPr>
                  <a:xfrm>
                    <a:off x="1431" y="1816"/>
                    <a:ext cx="904" cy="296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  <p:sp>
                <p:nvSpPr>
                  <p:cNvPr id="380" name="Google Shape;380;p26"/>
                  <p:cNvSpPr/>
                  <p:nvPr/>
                </p:nvSpPr>
                <p:spPr>
                  <a:xfrm>
                    <a:off x="1771" y="1843"/>
                    <a:ext cx="300" cy="3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p:grpSp>
          </p:grpSp>
          <p:sp>
            <p:nvSpPr>
              <p:cNvPr id="381" name="Google Shape;381;p26"/>
              <p:cNvSpPr txBox="1"/>
              <p:nvPr/>
            </p:nvSpPr>
            <p:spPr>
              <a:xfrm>
                <a:off x="1217" y="1885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STEP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HERE</a:t>
                </a:r>
                <a:endParaRPr b="1" i="0" sz="24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382" name="Google Shape;382;p26"/>
          <p:cNvSpPr/>
          <p:nvPr/>
        </p:nvSpPr>
        <p:spPr>
          <a:xfrm>
            <a:off x="3095656" y="985251"/>
            <a:ext cx="4600500" cy="5640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i="0" sz="20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3" name="Google Shape;383;p26"/>
          <p:cNvGrpSpPr/>
          <p:nvPr/>
        </p:nvGrpSpPr>
        <p:grpSpPr>
          <a:xfrm>
            <a:off x="4180122" y="771547"/>
            <a:ext cx="1088284" cy="1257358"/>
            <a:chOff x="2924" y="2115"/>
            <a:chExt cx="676" cy="798"/>
          </a:xfrm>
        </p:grpSpPr>
        <p:sp>
          <p:nvSpPr>
            <p:cNvPr id="384" name="Google Shape;384;p26"/>
            <p:cNvSpPr/>
            <p:nvPr/>
          </p:nvSpPr>
          <p:spPr>
            <a:xfrm>
              <a:off x="2924" y="2613"/>
              <a:ext cx="600" cy="3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85" name="Google Shape;385;p26"/>
            <p:cNvGrpSpPr/>
            <p:nvPr/>
          </p:nvGrpSpPr>
          <p:grpSpPr>
            <a:xfrm>
              <a:off x="2925" y="2115"/>
              <a:ext cx="675" cy="675"/>
              <a:chOff x="1157" y="1798"/>
              <a:chExt cx="675" cy="675"/>
            </a:xfrm>
          </p:grpSpPr>
          <p:grpSp>
            <p:nvGrpSpPr>
              <p:cNvPr id="386" name="Google Shape;386;p26"/>
              <p:cNvGrpSpPr/>
              <p:nvPr/>
            </p:nvGrpSpPr>
            <p:grpSpPr>
              <a:xfrm>
                <a:off x="1157" y="1798"/>
                <a:ext cx="675" cy="675"/>
                <a:chOff x="2335" y="1139"/>
                <a:chExt cx="1200" cy="1200"/>
              </a:xfrm>
            </p:grpSpPr>
            <p:sp>
              <p:nvSpPr>
                <p:cNvPr id="387" name="Google Shape;387;p26"/>
                <p:cNvSpPr/>
                <p:nvPr/>
              </p:nvSpPr>
              <p:spPr>
                <a:xfrm>
                  <a:off x="2335" y="1139"/>
                  <a:ext cx="1200" cy="1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grpSp>
              <p:nvGrpSpPr>
                <p:cNvPr id="388" name="Google Shape;388;p26"/>
                <p:cNvGrpSpPr/>
                <p:nvPr/>
              </p:nvGrpSpPr>
              <p:grpSpPr>
                <a:xfrm>
                  <a:off x="2426" y="1147"/>
                  <a:ext cx="905" cy="323"/>
                  <a:chOff x="1431" y="1821"/>
                  <a:chExt cx="904" cy="322"/>
                </a:xfrm>
              </p:grpSpPr>
              <p:sp>
                <p:nvSpPr>
                  <p:cNvPr id="389" name="Google Shape;389;p26"/>
                  <p:cNvSpPr/>
                  <p:nvPr/>
                </p:nvSpPr>
                <p:spPr>
                  <a:xfrm>
                    <a:off x="1431" y="1821"/>
                    <a:ext cx="904" cy="295"/>
                  </a:xfrm>
                  <a:custGeom>
                    <a:rect b="b" l="l" r="r" t="t"/>
                    <a:pathLst>
                      <a:path extrusionOk="0" h="1576" w="475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  <p:sp>
                <p:nvSpPr>
                  <p:cNvPr id="390" name="Google Shape;390;p26"/>
                  <p:cNvSpPr/>
                  <p:nvPr/>
                </p:nvSpPr>
                <p:spPr>
                  <a:xfrm>
                    <a:off x="1771" y="1843"/>
                    <a:ext cx="300" cy="3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rebuchet MS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Trebuchet MS"/>
                      <a:ea typeface="Trebuchet MS"/>
                      <a:cs typeface="Trebuchet MS"/>
                      <a:sym typeface="Trebuchet MS"/>
                    </a:endParaRPr>
                  </a:p>
                </p:txBody>
              </p:sp>
            </p:grpSp>
          </p:grpSp>
          <p:sp>
            <p:nvSpPr>
              <p:cNvPr id="391" name="Google Shape;391;p26"/>
              <p:cNvSpPr txBox="1"/>
              <p:nvPr/>
            </p:nvSpPr>
            <p:spPr>
              <a:xfrm>
                <a:off x="1210" y="188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STEP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HERE</a:t>
                </a:r>
                <a:endParaRPr b="1" i="0" sz="20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27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27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9" name="Google Shape;399;p27"/>
          <p:cNvGrpSpPr/>
          <p:nvPr/>
        </p:nvGrpSpPr>
        <p:grpSpPr>
          <a:xfrm>
            <a:off x="3840760" y="393683"/>
            <a:ext cx="1632799" cy="2641547"/>
            <a:chOff x="3719964" y="785576"/>
            <a:chExt cx="1632799" cy="2709835"/>
          </a:xfrm>
        </p:grpSpPr>
        <p:sp>
          <p:nvSpPr>
            <p:cNvPr id="400" name="Google Shape;400;p27"/>
            <p:cNvSpPr/>
            <p:nvPr/>
          </p:nvSpPr>
          <p:spPr>
            <a:xfrm>
              <a:off x="3719964" y="785576"/>
              <a:ext cx="1632799" cy="2709835"/>
            </a:xfrm>
            <a:custGeom>
              <a:rect b="b" l="l" r="r" t="t"/>
              <a:pathLst>
                <a:path extrusionOk="0" h="2346" w="1470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1" name="Google Shape;401;p27"/>
            <p:cNvSpPr txBox="1"/>
            <p:nvPr/>
          </p:nvSpPr>
          <p:spPr>
            <a:xfrm>
              <a:off x="3975549" y="1507134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02" name="Google Shape;402;p27"/>
          <p:cNvGrpSpPr/>
          <p:nvPr/>
        </p:nvGrpSpPr>
        <p:grpSpPr>
          <a:xfrm>
            <a:off x="3840760" y="2393222"/>
            <a:ext cx="1555047" cy="2554703"/>
            <a:chOff x="3719964" y="3451677"/>
            <a:chExt cx="1555047" cy="2620746"/>
          </a:xfrm>
        </p:grpSpPr>
        <p:sp>
          <p:nvSpPr>
            <p:cNvPr id="403" name="Google Shape;403;p27"/>
            <p:cNvSpPr/>
            <p:nvPr/>
          </p:nvSpPr>
          <p:spPr>
            <a:xfrm>
              <a:off x="3719964" y="3451677"/>
              <a:ext cx="1555047" cy="2620746"/>
            </a:xfrm>
            <a:custGeom>
              <a:rect b="b" l="l" r="r" t="t"/>
              <a:pathLst>
                <a:path extrusionOk="0" h="2346" w="1470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5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5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40"/>
                  </a:lnTo>
                  <a:lnTo>
                    <a:pt x="835" y="2266"/>
                  </a:lnTo>
                  <a:lnTo>
                    <a:pt x="806" y="2291"/>
                  </a:lnTo>
                  <a:lnTo>
                    <a:pt x="783" y="2310"/>
                  </a:lnTo>
                  <a:lnTo>
                    <a:pt x="763" y="2326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6"/>
                  </a:lnTo>
                  <a:lnTo>
                    <a:pt x="688" y="2310"/>
                  </a:lnTo>
                  <a:lnTo>
                    <a:pt x="665" y="2291"/>
                  </a:lnTo>
                  <a:lnTo>
                    <a:pt x="636" y="2266"/>
                  </a:lnTo>
                  <a:lnTo>
                    <a:pt x="604" y="2240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5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5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9"/>
                  </a:lnTo>
                  <a:lnTo>
                    <a:pt x="13" y="1026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6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5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1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1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5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6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6"/>
                  </a:lnTo>
                  <a:lnTo>
                    <a:pt x="1467" y="1099"/>
                  </a:lnTo>
                  <a:lnTo>
                    <a:pt x="1470" y="1173"/>
                  </a:lnTo>
                </a:path>
              </a:pathLst>
            </a:cu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3975549" y="4762050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05" name="Google Shape;405;p27"/>
          <p:cNvGrpSpPr/>
          <p:nvPr/>
        </p:nvGrpSpPr>
        <p:grpSpPr>
          <a:xfrm>
            <a:off x="4375388" y="1206230"/>
            <a:ext cx="2973864" cy="1797424"/>
            <a:chOff x="4254593" y="1923946"/>
            <a:chExt cx="2973864" cy="1843890"/>
          </a:xfrm>
        </p:grpSpPr>
        <p:sp>
          <p:nvSpPr>
            <p:cNvPr id="406" name="Google Shape;406;p27"/>
            <p:cNvSpPr/>
            <p:nvPr/>
          </p:nvSpPr>
          <p:spPr>
            <a:xfrm rot="-468627">
              <a:off x="4341984" y="2107287"/>
              <a:ext cx="2799083" cy="1477209"/>
            </a:xfrm>
            <a:custGeom>
              <a:rect b="b" l="l" r="r" t="t"/>
              <a:pathLst>
                <a:path extrusionOk="0" h="1536" w="2032">
                  <a:moveTo>
                    <a:pt x="647" y="131"/>
                  </a:moveTo>
                  <a:lnTo>
                    <a:pt x="716" y="96"/>
                  </a:lnTo>
                  <a:lnTo>
                    <a:pt x="787" y="67"/>
                  </a:lnTo>
                  <a:lnTo>
                    <a:pt x="859" y="43"/>
                  </a:lnTo>
                  <a:lnTo>
                    <a:pt x="933" y="25"/>
                  </a:lnTo>
                  <a:lnTo>
                    <a:pt x="1008" y="11"/>
                  </a:lnTo>
                  <a:lnTo>
                    <a:pt x="1082" y="4"/>
                  </a:lnTo>
                  <a:lnTo>
                    <a:pt x="1157" y="0"/>
                  </a:lnTo>
                  <a:lnTo>
                    <a:pt x="1231" y="0"/>
                  </a:lnTo>
                  <a:lnTo>
                    <a:pt x="1305" y="3"/>
                  </a:lnTo>
                  <a:lnTo>
                    <a:pt x="1377" y="8"/>
                  </a:lnTo>
                  <a:lnTo>
                    <a:pt x="1448" y="17"/>
                  </a:lnTo>
                  <a:lnTo>
                    <a:pt x="1517" y="29"/>
                  </a:lnTo>
                  <a:lnTo>
                    <a:pt x="1582" y="42"/>
                  </a:lnTo>
                  <a:lnTo>
                    <a:pt x="1647" y="55"/>
                  </a:lnTo>
                  <a:lnTo>
                    <a:pt x="1706" y="70"/>
                  </a:lnTo>
                  <a:lnTo>
                    <a:pt x="1762" y="86"/>
                  </a:lnTo>
                  <a:lnTo>
                    <a:pt x="1814" y="102"/>
                  </a:lnTo>
                  <a:lnTo>
                    <a:pt x="1861" y="116"/>
                  </a:lnTo>
                  <a:lnTo>
                    <a:pt x="1905" y="131"/>
                  </a:lnTo>
                  <a:lnTo>
                    <a:pt x="1941" y="146"/>
                  </a:lnTo>
                  <a:lnTo>
                    <a:pt x="1972" y="157"/>
                  </a:lnTo>
                  <a:lnTo>
                    <a:pt x="1998" y="167"/>
                  </a:lnTo>
                  <a:lnTo>
                    <a:pt x="2016" y="175"/>
                  </a:lnTo>
                  <a:lnTo>
                    <a:pt x="2027" y="179"/>
                  </a:lnTo>
                  <a:lnTo>
                    <a:pt x="2032" y="182"/>
                  </a:lnTo>
                  <a:lnTo>
                    <a:pt x="2030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1" y="249"/>
                  </a:lnTo>
                  <a:lnTo>
                    <a:pt x="2017" y="286"/>
                  </a:lnTo>
                  <a:lnTo>
                    <a:pt x="2008" y="327"/>
                  </a:lnTo>
                  <a:lnTo>
                    <a:pt x="2000" y="375"/>
                  </a:lnTo>
                  <a:lnTo>
                    <a:pt x="1988" y="427"/>
                  </a:lnTo>
                  <a:lnTo>
                    <a:pt x="1975" y="483"/>
                  </a:lnTo>
                  <a:lnTo>
                    <a:pt x="1957" y="542"/>
                  </a:lnTo>
                  <a:lnTo>
                    <a:pt x="1940" y="607"/>
                  </a:lnTo>
                  <a:lnTo>
                    <a:pt x="1918" y="672"/>
                  </a:lnTo>
                  <a:lnTo>
                    <a:pt x="1893" y="738"/>
                  </a:lnTo>
                  <a:lnTo>
                    <a:pt x="1865" y="807"/>
                  </a:lnTo>
                  <a:lnTo>
                    <a:pt x="1835" y="875"/>
                  </a:lnTo>
                  <a:lnTo>
                    <a:pt x="1801" y="944"/>
                  </a:lnTo>
                  <a:lnTo>
                    <a:pt x="1763" y="1011"/>
                  </a:lnTo>
                  <a:lnTo>
                    <a:pt x="1721" y="1076"/>
                  </a:lnTo>
                  <a:lnTo>
                    <a:pt x="1676" y="1141"/>
                  </a:lnTo>
                  <a:lnTo>
                    <a:pt x="1626" y="1202"/>
                  </a:lnTo>
                  <a:lnTo>
                    <a:pt x="1572" y="1259"/>
                  </a:lnTo>
                  <a:lnTo>
                    <a:pt x="1514" y="1313"/>
                  </a:lnTo>
                  <a:lnTo>
                    <a:pt x="1451" y="1361"/>
                  </a:lnTo>
                  <a:lnTo>
                    <a:pt x="1383" y="1405"/>
                  </a:lnTo>
                  <a:lnTo>
                    <a:pt x="1314" y="1440"/>
                  </a:lnTo>
                  <a:lnTo>
                    <a:pt x="1244" y="1469"/>
                  </a:lnTo>
                  <a:lnTo>
                    <a:pt x="1173" y="1494"/>
                  </a:lnTo>
                  <a:lnTo>
                    <a:pt x="1098" y="1511"/>
                  </a:lnTo>
                  <a:lnTo>
                    <a:pt x="1024" y="1524"/>
                  </a:lnTo>
                  <a:lnTo>
                    <a:pt x="949" y="1532"/>
                  </a:lnTo>
                  <a:lnTo>
                    <a:pt x="875" y="1536"/>
                  </a:lnTo>
                  <a:lnTo>
                    <a:pt x="801" y="1536"/>
                  </a:lnTo>
                  <a:lnTo>
                    <a:pt x="726" y="1533"/>
                  </a:lnTo>
                  <a:lnTo>
                    <a:pt x="653" y="1527"/>
                  </a:lnTo>
                  <a:lnTo>
                    <a:pt x="583" y="1519"/>
                  </a:lnTo>
                  <a:lnTo>
                    <a:pt x="515" y="1507"/>
                  </a:lnTo>
                  <a:lnTo>
                    <a:pt x="449" y="1495"/>
                  </a:lnTo>
                  <a:lnTo>
                    <a:pt x="385" y="1481"/>
                  </a:lnTo>
                  <a:lnTo>
                    <a:pt x="325" y="1466"/>
                  </a:lnTo>
                  <a:lnTo>
                    <a:pt x="270" y="1450"/>
                  </a:lnTo>
                  <a:lnTo>
                    <a:pt x="217" y="1434"/>
                  </a:lnTo>
                  <a:lnTo>
                    <a:pt x="169" y="1419"/>
                  </a:lnTo>
                  <a:lnTo>
                    <a:pt x="127" y="1405"/>
                  </a:lnTo>
                  <a:lnTo>
                    <a:pt x="90" y="1390"/>
                  </a:lnTo>
                  <a:lnTo>
                    <a:pt x="58" y="1379"/>
                  </a:lnTo>
                  <a:lnTo>
                    <a:pt x="33" y="1368"/>
                  </a:lnTo>
                  <a:lnTo>
                    <a:pt x="16" y="1361"/>
                  </a:lnTo>
                  <a:lnTo>
                    <a:pt x="4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4" y="1316"/>
                  </a:lnTo>
                  <a:lnTo>
                    <a:pt x="9" y="1287"/>
                  </a:lnTo>
                  <a:lnTo>
                    <a:pt x="14" y="1250"/>
                  </a:lnTo>
                  <a:lnTo>
                    <a:pt x="22" y="1209"/>
                  </a:lnTo>
                  <a:lnTo>
                    <a:pt x="32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8" y="798"/>
                  </a:lnTo>
                  <a:lnTo>
                    <a:pt x="166" y="729"/>
                  </a:lnTo>
                  <a:lnTo>
                    <a:pt x="197" y="661"/>
                  </a:lnTo>
                  <a:lnTo>
                    <a:pt x="230" y="592"/>
                  </a:lnTo>
                  <a:lnTo>
                    <a:pt x="268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5" y="334"/>
                  </a:lnTo>
                  <a:lnTo>
                    <a:pt x="459" y="277"/>
                  </a:lnTo>
                  <a:lnTo>
                    <a:pt x="518" y="223"/>
                  </a:lnTo>
                  <a:lnTo>
                    <a:pt x="580" y="175"/>
                  </a:lnTo>
                  <a:lnTo>
                    <a:pt x="647" y="131"/>
                  </a:lnTo>
                </a:path>
              </a:pathLst>
            </a:cu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7" name="Google Shape;407;p27"/>
            <p:cNvSpPr txBox="1"/>
            <p:nvPr/>
          </p:nvSpPr>
          <p:spPr>
            <a:xfrm>
              <a:off x="5275011" y="2418491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4288374" y="2291582"/>
            <a:ext cx="2901678" cy="1749688"/>
            <a:chOff x="4167579" y="3375428"/>
            <a:chExt cx="2901678" cy="1794920"/>
          </a:xfrm>
        </p:grpSpPr>
        <p:sp>
          <p:nvSpPr>
            <p:cNvPr id="409" name="Google Shape;409;p27"/>
            <p:cNvSpPr/>
            <p:nvPr/>
          </p:nvSpPr>
          <p:spPr>
            <a:xfrm rot="521904">
              <a:off x="4257751" y="3573158"/>
              <a:ext cx="2721333" cy="1399460"/>
            </a:xfrm>
            <a:custGeom>
              <a:rect b="b" l="l" r="r" t="t"/>
              <a:pathLst>
                <a:path extrusionOk="0" h="1536" w="2032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1"/>
                  </a:lnTo>
                  <a:lnTo>
                    <a:pt x="1865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9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1" y="1287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7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6" y="1466"/>
                  </a:lnTo>
                  <a:lnTo>
                    <a:pt x="1647" y="1481"/>
                  </a:lnTo>
                  <a:lnTo>
                    <a:pt x="1582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7" y="1469"/>
                  </a:lnTo>
                  <a:lnTo>
                    <a:pt x="716" y="1440"/>
                  </a:lnTo>
                  <a:lnTo>
                    <a:pt x="647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3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4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200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6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3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27"/>
            <p:cNvSpPr txBox="1"/>
            <p:nvPr/>
          </p:nvSpPr>
          <p:spPr>
            <a:xfrm>
              <a:off x="5275011" y="3983954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11" name="Google Shape;411;p27"/>
          <p:cNvGrpSpPr/>
          <p:nvPr/>
        </p:nvGrpSpPr>
        <p:grpSpPr>
          <a:xfrm>
            <a:off x="2025366" y="1106867"/>
            <a:ext cx="3042781" cy="1898470"/>
            <a:chOff x="1904571" y="1804087"/>
            <a:chExt cx="3042781" cy="1947548"/>
          </a:xfrm>
        </p:grpSpPr>
        <p:sp>
          <p:nvSpPr>
            <p:cNvPr id="412" name="Google Shape;412;p27"/>
            <p:cNvSpPr/>
            <p:nvPr/>
          </p:nvSpPr>
          <p:spPr>
            <a:xfrm rot="575179">
              <a:off x="2009412" y="2029540"/>
              <a:ext cx="2833100" cy="1496642"/>
            </a:xfrm>
            <a:custGeom>
              <a:rect b="b" l="l" r="r" t="t"/>
              <a:pathLst>
                <a:path extrusionOk="0" h="1536" w="2032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0"/>
                  </a:lnTo>
                  <a:lnTo>
                    <a:pt x="1866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8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2" y="1286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6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7" y="1466"/>
                  </a:lnTo>
                  <a:lnTo>
                    <a:pt x="1647" y="1480"/>
                  </a:lnTo>
                  <a:lnTo>
                    <a:pt x="1583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8" y="1469"/>
                  </a:lnTo>
                  <a:lnTo>
                    <a:pt x="716" y="1440"/>
                  </a:lnTo>
                  <a:lnTo>
                    <a:pt x="648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2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5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199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5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2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2932458" y="2450664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2065257" y="2230933"/>
            <a:ext cx="3032181" cy="1835246"/>
            <a:chOff x="1912303" y="3292667"/>
            <a:chExt cx="3032181" cy="1882689"/>
          </a:xfrm>
        </p:grpSpPr>
        <p:sp>
          <p:nvSpPr>
            <p:cNvPr id="415" name="Google Shape;415;p27"/>
            <p:cNvSpPr/>
            <p:nvPr/>
          </p:nvSpPr>
          <p:spPr>
            <a:xfrm rot="-480832">
              <a:off x="2002934" y="3484071"/>
              <a:ext cx="2850919" cy="1499883"/>
            </a:xfrm>
            <a:custGeom>
              <a:rect b="b" l="l" r="r" t="t"/>
              <a:pathLst>
                <a:path extrusionOk="0" h="1536" w="2032">
                  <a:moveTo>
                    <a:pt x="648" y="131"/>
                  </a:moveTo>
                  <a:lnTo>
                    <a:pt x="717" y="96"/>
                  </a:lnTo>
                  <a:lnTo>
                    <a:pt x="788" y="67"/>
                  </a:lnTo>
                  <a:lnTo>
                    <a:pt x="860" y="43"/>
                  </a:lnTo>
                  <a:lnTo>
                    <a:pt x="934" y="24"/>
                  </a:lnTo>
                  <a:lnTo>
                    <a:pt x="1008" y="11"/>
                  </a:lnTo>
                  <a:lnTo>
                    <a:pt x="1083" y="4"/>
                  </a:lnTo>
                  <a:lnTo>
                    <a:pt x="1157" y="0"/>
                  </a:lnTo>
                  <a:lnTo>
                    <a:pt x="1232" y="0"/>
                  </a:lnTo>
                  <a:lnTo>
                    <a:pt x="1306" y="3"/>
                  </a:lnTo>
                  <a:lnTo>
                    <a:pt x="1377" y="8"/>
                  </a:lnTo>
                  <a:lnTo>
                    <a:pt x="1449" y="17"/>
                  </a:lnTo>
                  <a:lnTo>
                    <a:pt x="1517" y="29"/>
                  </a:lnTo>
                  <a:lnTo>
                    <a:pt x="1583" y="42"/>
                  </a:lnTo>
                  <a:lnTo>
                    <a:pt x="1647" y="55"/>
                  </a:lnTo>
                  <a:lnTo>
                    <a:pt x="1707" y="70"/>
                  </a:lnTo>
                  <a:lnTo>
                    <a:pt x="1762" y="86"/>
                  </a:lnTo>
                  <a:lnTo>
                    <a:pt x="1815" y="102"/>
                  </a:lnTo>
                  <a:lnTo>
                    <a:pt x="1862" y="116"/>
                  </a:lnTo>
                  <a:lnTo>
                    <a:pt x="1905" y="131"/>
                  </a:lnTo>
                  <a:lnTo>
                    <a:pt x="1942" y="146"/>
                  </a:lnTo>
                  <a:lnTo>
                    <a:pt x="1972" y="157"/>
                  </a:lnTo>
                  <a:lnTo>
                    <a:pt x="1999" y="167"/>
                  </a:lnTo>
                  <a:lnTo>
                    <a:pt x="2016" y="175"/>
                  </a:lnTo>
                  <a:lnTo>
                    <a:pt x="2028" y="179"/>
                  </a:lnTo>
                  <a:lnTo>
                    <a:pt x="2032" y="182"/>
                  </a:lnTo>
                  <a:lnTo>
                    <a:pt x="2031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2" y="249"/>
                  </a:lnTo>
                  <a:lnTo>
                    <a:pt x="2018" y="286"/>
                  </a:lnTo>
                  <a:lnTo>
                    <a:pt x="2009" y="326"/>
                  </a:lnTo>
                  <a:lnTo>
                    <a:pt x="2000" y="375"/>
                  </a:lnTo>
                  <a:lnTo>
                    <a:pt x="1989" y="427"/>
                  </a:lnTo>
                  <a:lnTo>
                    <a:pt x="1975" y="483"/>
                  </a:lnTo>
                  <a:lnTo>
                    <a:pt x="1958" y="542"/>
                  </a:lnTo>
                  <a:lnTo>
                    <a:pt x="1940" y="607"/>
                  </a:lnTo>
                  <a:lnTo>
                    <a:pt x="1919" y="672"/>
                  </a:lnTo>
                  <a:lnTo>
                    <a:pt x="1894" y="738"/>
                  </a:lnTo>
                  <a:lnTo>
                    <a:pt x="1866" y="806"/>
                  </a:lnTo>
                  <a:lnTo>
                    <a:pt x="1835" y="875"/>
                  </a:lnTo>
                  <a:lnTo>
                    <a:pt x="1802" y="944"/>
                  </a:lnTo>
                  <a:lnTo>
                    <a:pt x="1764" y="1011"/>
                  </a:lnTo>
                  <a:lnTo>
                    <a:pt x="1722" y="1076"/>
                  </a:lnTo>
                  <a:lnTo>
                    <a:pt x="1676" y="1141"/>
                  </a:lnTo>
                  <a:lnTo>
                    <a:pt x="1627" y="1202"/>
                  </a:lnTo>
                  <a:lnTo>
                    <a:pt x="1573" y="1259"/>
                  </a:lnTo>
                  <a:lnTo>
                    <a:pt x="1514" y="1313"/>
                  </a:lnTo>
                  <a:lnTo>
                    <a:pt x="1452" y="1361"/>
                  </a:lnTo>
                  <a:lnTo>
                    <a:pt x="1383" y="1405"/>
                  </a:lnTo>
                  <a:lnTo>
                    <a:pt x="1315" y="1440"/>
                  </a:lnTo>
                  <a:lnTo>
                    <a:pt x="1245" y="1469"/>
                  </a:lnTo>
                  <a:lnTo>
                    <a:pt x="1173" y="1494"/>
                  </a:lnTo>
                  <a:lnTo>
                    <a:pt x="1099" y="1511"/>
                  </a:lnTo>
                  <a:lnTo>
                    <a:pt x="1024" y="1524"/>
                  </a:lnTo>
                  <a:lnTo>
                    <a:pt x="950" y="1532"/>
                  </a:lnTo>
                  <a:lnTo>
                    <a:pt x="876" y="1536"/>
                  </a:lnTo>
                  <a:lnTo>
                    <a:pt x="801" y="1536"/>
                  </a:lnTo>
                  <a:lnTo>
                    <a:pt x="727" y="1533"/>
                  </a:lnTo>
                  <a:lnTo>
                    <a:pt x="654" y="1527"/>
                  </a:lnTo>
                  <a:lnTo>
                    <a:pt x="584" y="1518"/>
                  </a:lnTo>
                  <a:lnTo>
                    <a:pt x="515" y="1507"/>
                  </a:lnTo>
                  <a:lnTo>
                    <a:pt x="450" y="1495"/>
                  </a:lnTo>
                  <a:lnTo>
                    <a:pt x="385" y="1481"/>
                  </a:lnTo>
                  <a:lnTo>
                    <a:pt x="326" y="1466"/>
                  </a:lnTo>
                  <a:lnTo>
                    <a:pt x="270" y="1450"/>
                  </a:lnTo>
                  <a:lnTo>
                    <a:pt x="218" y="1434"/>
                  </a:lnTo>
                  <a:lnTo>
                    <a:pt x="170" y="1419"/>
                  </a:lnTo>
                  <a:lnTo>
                    <a:pt x="127" y="1405"/>
                  </a:lnTo>
                  <a:lnTo>
                    <a:pt x="91" y="1390"/>
                  </a:lnTo>
                  <a:lnTo>
                    <a:pt x="59" y="1378"/>
                  </a:lnTo>
                  <a:lnTo>
                    <a:pt x="34" y="1368"/>
                  </a:lnTo>
                  <a:lnTo>
                    <a:pt x="16" y="1361"/>
                  </a:lnTo>
                  <a:lnTo>
                    <a:pt x="5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5" y="1316"/>
                  </a:lnTo>
                  <a:lnTo>
                    <a:pt x="9" y="1287"/>
                  </a:lnTo>
                  <a:lnTo>
                    <a:pt x="15" y="1250"/>
                  </a:lnTo>
                  <a:lnTo>
                    <a:pt x="22" y="1209"/>
                  </a:lnTo>
                  <a:lnTo>
                    <a:pt x="33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9" y="798"/>
                  </a:lnTo>
                  <a:lnTo>
                    <a:pt x="167" y="729"/>
                  </a:lnTo>
                  <a:lnTo>
                    <a:pt x="197" y="661"/>
                  </a:lnTo>
                  <a:lnTo>
                    <a:pt x="231" y="592"/>
                  </a:lnTo>
                  <a:lnTo>
                    <a:pt x="269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6" y="334"/>
                  </a:lnTo>
                  <a:lnTo>
                    <a:pt x="460" y="277"/>
                  </a:lnTo>
                  <a:lnTo>
                    <a:pt x="518" y="223"/>
                  </a:lnTo>
                  <a:lnTo>
                    <a:pt x="581" y="175"/>
                  </a:lnTo>
                  <a:lnTo>
                    <a:pt x="648" y="131"/>
                  </a:lnTo>
                </a:path>
              </a:pathLst>
            </a:cu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Google Shape;416;p27"/>
            <p:cNvSpPr txBox="1"/>
            <p:nvPr/>
          </p:nvSpPr>
          <p:spPr>
            <a:xfrm>
              <a:off x="2932458" y="3877659"/>
              <a:ext cx="1235100" cy="8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b="0" i="0" sz="11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17" name="Google Shape;417;p27"/>
          <p:cNvGrpSpPr/>
          <p:nvPr/>
        </p:nvGrpSpPr>
        <p:grpSpPr>
          <a:xfrm>
            <a:off x="3928340" y="1968043"/>
            <a:ext cx="1252031" cy="1212616"/>
            <a:chOff x="3819526" y="3200400"/>
            <a:chExt cx="1227000" cy="1219200"/>
          </a:xfrm>
        </p:grpSpPr>
        <p:sp>
          <p:nvSpPr>
            <p:cNvPr id="418" name="Google Shape;418;p27"/>
            <p:cNvSpPr/>
            <p:nvPr/>
          </p:nvSpPr>
          <p:spPr>
            <a:xfrm>
              <a:off x="3819526" y="3200400"/>
              <a:ext cx="1227000" cy="1219200"/>
            </a:xfrm>
            <a:prstGeom prst="ellipse">
              <a:avLst/>
            </a:pr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9F9F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STAGE HERE</a:t>
              </a:r>
              <a:endParaRPr b="1" i="0" sz="1200" u="none" cap="none" strike="noStrike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959769" y="3220720"/>
              <a:ext cx="946648" cy="460103"/>
            </a:xfrm>
            <a:custGeom>
              <a:rect b="b" l="l" r="r" t="t"/>
              <a:pathLst>
                <a:path extrusionOk="0" h="712" w="1321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2676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1229622" y="1074390"/>
            <a:ext cx="1241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FOUR</a:t>
            </a:r>
            <a:endParaRPr b="1" sz="32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1880923" y="1999009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4211960" y="1995183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1894821" y="2603688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29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9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-108520" y="1207106"/>
            <a:ext cx="9360900" cy="31944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8" name="Google Shape;438;p29"/>
          <p:cNvCxnSpPr/>
          <p:nvPr/>
        </p:nvCxnSpPr>
        <p:spPr>
          <a:xfrm>
            <a:off x="0" y="2821682"/>
            <a:ext cx="11201400" cy="0"/>
          </a:xfrm>
          <a:prstGeom prst="straightConnector1">
            <a:avLst/>
          </a:prstGeom>
          <a:noFill/>
          <a:ln cap="flat" cmpd="sng" w="152400">
            <a:solidFill>
              <a:srgbClr val="40404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39" name="Google Shape;439;p29"/>
          <p:cNvSpPr/>
          <p:nvPr/>
        </p:nvSpPr>
        <p:spPr>
          <a:xfrm>
            <a:off x="6553200" y="25336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4953000" y="33718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6094413" y="2220912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5486400" y="2762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4953000" y="2762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5486400" y="24574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6096000" y="2686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6553200" y="2373312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6096000" y="24574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7086600" y="2601912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6553200" y="2754312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0" name="Google Shape;450;p29"/>
          <p:cNvSpPr/>
          <p:nvPr/>
        </p:nvSpPr>
        <p:spPr>
          <a:xfrm rot="-320198">
            <a:off x="6095972" y="2914618"/>
            <a:ext cx="306428" cy="236516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086600" y="2381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7467600" y="2525712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4419600" y="1924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4419600" y="3143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4267200" y="32956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4953000" y="3067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4419600" y="2686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4267200" y="2762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4419600" y="22288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486400" y="3067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3962400" y="3524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4953000" y="1924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4953000" y="2305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267200" y="1771649"/>
            <a:ext cx="306300" cy="236400"/>
          </a:xfrm>
          <a:prstGeom prst="star4">
            <a:avLst>
              <a:gd fmla="val 12500" name="adj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5486400" y="20764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4038600" y="28384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3886200" y="1771649"/>
            <a:ext cx="306300" cy="236400"/>
          </a:xfrm>
          <a:prstGeom prst="star4">
            <a:avLst>
              <a:gd fmla="val 12500" name="adj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3962400" y="32194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581400" y="2000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3733800" y="3143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3962400" y="2305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4038600" y="20002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3581400" y="2686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581400" y="1619249"/>
            <a:ext cx="306300" cy="236400"/>
          </a:xfrm>
          <a:prstGeom prst="star4">
            <a:avLst>
              <a:gd fmla="val 12500" name="adj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4191000" y="22288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3505200" y="33718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3276600" y="2305049"/>
            <a:ext cx="306300" cy="236400"/>
          </a:xfrm>
          <a:prstGeom prst="star4">
            <a:avLst>
              <a:gd fmla="val 12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8" name="Google Shape;478;p29"/>
          <p:cNvGrpSpPr/>
          <p:nvPr/>
        </p:nvGrpSpPr>
        <p:grpSpPr>
          <a:xfrm>
            <a:off x="533400" y="1706936"/>
            <a:ext cx="2587500" cy="2497200"/>
            <a:chOff x="533400" y="2305844"/>
            <a:chExt cx="2587500" cy="2497200"/>
          </a:xfrm>
        </p:grpSpPr>
        <p:sp>
          <p:nvSpPr>
            <p:cNvPr id="479" name="Google Shape;479;p29"/>
            <p:cNvSpPr/>
            <p:nvPr/>
          </p:nvSpPr>
          <p:spPr>
            <a:xfrm>
              <a:off x="533400" y="2305844"/>
              <a:ext cx="2587500" cy="2497200"/>
            </a:xfrm>
            <a:prstGeom prst="roundRect">
              <a:avLst>
                <a:gd fmla="val 4639" name="adj"/>
              </a:avLst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0" name="Google Shape;480;p29"/>
            <p:cNvSpPr txBox="1"/>
            <p:nvPr/>
          </p:nvSpPr>
          <p:spPr>
            <a:xfrm>
              <a:off x="919904" y="2711831"/>
              <a:ext cx="17289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hope that this template will return to you as a time, money and reputation.</a:t>
              </a:r>
              <a:endParaRPr b="0" i="0" sz="105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81" name="Google Shape;481;p29"/>
          <p:cNvGrpSpPr/>
          <p:nvPr/>
        </p:nvGrpSpPr>
        <p:grpSpPr>
          <a:xfrm>
            <a:off x="631825" y="1456111"/>
            <a:ext cx="2355900" cy="523800"/>
            <a:chOff x="631825" y="2055019"/>
            <a:chExt cx="2355900" cy="523800"/>
          </a:xfrm>
        </p:grpSpPr>
        <p:sp>
          <p:nvSpPr>
            <p:cNvPr id="482" name="Google Shape;482;p29"/>
            <p:cNvSpPr/>
            <p:nvPr/>
          </p:nvSpPr>
          <p:spPr>
            <a:xfrm>
              <a:off x="631825" y="2055019"/>
              <a:ext cx="2355900" cy="523800"/>
            </a:xfrm>
            <a:prstGeom prst="roundRect">
              <a:avLst>
                <a:gd fmla="val 16667" name="adj"/>
              </a:avLst>
            </a:pr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3" name="Google Shape;483;p29"/>
            <p:cNvSpPr txBox="1"/>
            <p:nvPr/>
          </p:nvSpPr>
          <p:spPr>
            <a:xfrm>
              <a:off x="944562" y="2167344"/>
              <a:ext cx="1728900" cy="2769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F9F9"/>
                </a:buClr>
                <a:buSzPts val="12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F9F9F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84" name="Google Shape;484;p29"/>
          <p:cNvGrpSpPr/>
          <p:nvPr/>
        </p:nvGrpSpPr>
        <p:grpSpPr>
          <a:xfrm>
            <a:off x="3352527" y="1706936"/>
            <a:ext cx="2587500" cy="2497200"/>
            <a:chOff x="533400" y="2305844"/>
            <a:chExt cx="2587500" cy="2497200"/>
          </a:xfrm>
        </p:grpSpPr>
        <p:sp>
          <p:nvSpPr>
            <p:cNvPr id="485" name="Google Shape;485;p29"/>
            <p:cNvSpPr/>
            <p:nvPr/>
          </p:nvSpPr>
          <p:spPr>
            <a:xfrm>
              <a:off x="533400" y="2305844"/>
              <a:ext cx="2587500" cy="2497200"/>
            </a:xfrm>
            <a:prstGeom prst="roundRect">
              <a:avLst>
                <a:gd fmla="val 4639" name="adj"/>
              </a:avLst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6" name="Google Shape;486;p29"/>
            <p:cNvSpPr txBox="1"/>
            <p:nvPr/>
          </p:nvSpPr>
          <p:spPr>
            <a:xfrm>
              <a:off x="919904" y="2711831"/>
              <a:ext cx="17289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hope that this template will return to you as a time, money and reputation.</a:t>
              </a:r>
              <a:endParaRPr b="0" i="0" sz="105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87" name="Google Shape;487;p29"/>
          <p:cNvGrpSpPr/>
          <p:nvPr/>
        </p:nvGrpSpPr>
        <p:grpSpPr>
          <a:xfrm>
            <a:off x="3450952" y="1456111"/>
            <a:ext cx="2355900" cy="523800"/>
            <a:chOff x="631825" y="2055019"/>
            <a:chExt cx="2355900" cy="523800"/>
          </a:xfrm>
        </p:grpSpPr>
        <p:sp>
          <p:nvSpPr>
            <p:cNvPr id="488" name="Google Shape;488;p29"/>
            <p:cNvSpPr/>
            <p:nvPr/>
          </p:nvSpPr>
          <p:spPr>
            <a:xfrm>
              <a:off x="631825" y="2055019"/>
              <a:ext cx="2355900" cy="5238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944562" y="2167344"/>
              <a:ext cx="1728900" cy="276900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9F9F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sz="12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90" name="Google Shape;490;p29"/>
          <p:cNvGrpSpPr/>
          <p:nvPr/>
        </p:nvGrpSpPr>
        <p:grpSpPr>
          <a:xfrm>
            <a:off x="6156176" y="1706936"/>
            <a:ext cx="2587500" cy="2497200"/>
            <a:chOff x="533400" y="2305844"/>
            <a:chExt cx="2587500" cy="2497200"/>
          </a:xfrm>
        </p:grpSpPr>
        <p:sp>
          <p:nvSpPr>
            <p:cNvPr id="491" name="Google Shape;491;p29"/>
            <p:cNvSpPr/>
            <p:nvPr/>
          </p:nvSpPr>
          <p:spPr>
            <a:xfrm>
              <a:off x="533400" y="2305844"/>
              <a:ext cx="2587500" cy="2497200"/>
            </a:xfrm>
            <a:prstGeom prst="roundRect">
              <a:avLst>
                <a:gd fmla="val 4639" name="adj"/>
              </a:avLst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b="0" i="0" sz="20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919904" y="2711831"/>
              <a:ext cx="17289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 hope that this template will return to you as a time, money and reputation.</a:t>
              </a:r>
              <a:endParaRPr b="0" i="0" sz="105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93" name="Google Shape;493;p29"/>
          <p:cNvGrpSpPr/>
          <p:nvPr/>
        </p:nvGrpSpPr>
        <p:grpSpPr>
          <a:xfrm>
            <a:off x="6254601" y="1456111"/>
            <a:ext cx="2355900" cy="523800"/>
            <a:chOff x="631825" y="2055019"/>
            <a:chExt cx="2355900" cy="523800"/>
          </a:xfrm>
        </p:grpSpPr>
        <p:sp>
          <p:nvSpPr>
            <p:cNvPr id="494" name="Google Shape;494;p29"/>
            <p:cNvSpPr/>
            <p:nvPr/>
          </p:nvSpPr>
          <p:spPr>
            <a:xfrm>
              <a:off x="631825" y="2055019"/>
              <a:ext cx="2355900" cy="523800"/>
            </a:xfrm>
            <a:prstGeom prst="roundRect">
              <a:avLst>
                <a:gd fmla="val 16667" name="adj"/>
              </a:avLst>
            </a:pr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5" name="Google Shape;495;p29"/>
            <p:cNvSpPr txBox="1"/>
            <p:nvPr/>
          </p:nvSpPr>
          <p:spPr>
            <a:xfrm>
              <a:off x="944562" y="2167344"/>
              <a:ext cx="1728900" cy="276900"/>
            </a:xfrm>
            <a:prstGeom prst="rect">
              <a:avLst/>
            </a:prstGeom>
            <a:solidFill>
              <a:srgbClr val="404040"/>
            </a:soli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9F9F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sz="12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4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30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30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30"/>
          <p:cNvSpPr/>
          <p:nvPr/>
        </p:nvSpPr>
        <p:spPr>
          <a:xfrm>
            <a:off x="1464625" y="2367360"/>
            <a:ext cx="2291309" cy="1007161"/>
          </a:xfrm>
          <a:custGeom>
            <a:rect b="b" l="l" r="r" t="t"/>
            <a:pathLst>
              <a:path extrusionOk="0" h="254" w="690">
                <a:moveTo>
                  <a:pt x="0" y="190"/>
                </a:moveTo>
                <a:lnTo>
                  <a:pt x="0" y="190"/>
                </a:lnTo>
                <a:lnTo>
                  <a:pt x="0" y="62"/>
                </a:lnTo>
                <a:lnTo>
                  <a:pt x="618" y="62"/>
                </a:lnTo>
                <a:lnTo>
                  <a:pt x="618" y="0"/>
                </a:lnTo>
                <a:lnTo>
                  <a:pt x="689" y="128"/>
                </a:lnTo>
                <a:lnTo>
                  <a:pt x="618" y="253"/>
                </a:lnTo>
                <a:lnTo>
                  <a:pt x="618" y="190"/>
                </a:lnTo>
                <a:lnTo>
                  <a:pt x="0" y="190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1464625" y="1070740"/>
            <a:ext cx="2965419" cy="1102325"/>
          </a:xfrm>
          <a:custGeom>
            <a:rect b="b" l="l" r="r" t="t"/>
            <a:pathLst>
              <a:path extrusionOk="0" h="278" w="893">
                <a:moveTo>
                  <a:pt x="0" y="0"/>
                </a:moveTo>
                <a:lnTo>
                  <a:pt x="0" y="0"/>
                </a:lnTo>
                <a:lnTo>
                  <a:pt x="696" y="0"/>
                </a:lnTo>
                <a:lnTo>
                  <a:pt x="838" y="155"/>
                </a:lnTo>
                <a:lnTo>
                  <a:pt x="892" y="112"/>
                </a:lnTo>
                <a:lnTo>
                  <a:pt x="835" y="244"/>
                </a:lnTo>
                <a:lnTo>
                  <a:pt x="686" y="277"/>
                </a:lnTo>
                <a:lnTo>
                  <a:pt x="735" y="237"/>
                </a:lnTo>
                <a:lnTo>
                  <a:pt x="639" y="135"/>
                </a:lnTo>
                <a:lnTo>
                  <a:pt x="0" y="135"/>
                </a:lnTo>
                <a:lnTo>
                  <a:pt x="0" y="0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4981285" y="1070740"/>
            <a:ext cx="2965419" cy="1102325"/>
          </a:xfrm>
          <a:custGeom>
            <a:rect b="b" l="l" r="r" t="t"/>
            <a:pathLst>
              <a:path extrusionOk="0" h="278" w="893">
                <a:moveTo>
                  <a:pt x="892" y="0"/>
                </a:moveTo>
                <a:lnTo>
                  <a:pt x="892" y="0"/>
                </a:lnTo>
                <a:lnTo>
                  <a:pt x="195" y="0"/>
                </a:lnTo>
                <a:lnTo>
                  <a:pt x="53" y="155"/>
                </a:lnTo>
                <a:lnTo>
                  <a:pt x="0" y="112"/>
                </a:lnTo>
                <a:lnTo>
                  <a:pt x="57" y="244"/>
                </a:lnTo>
                <a:lnTo>
                  <a:pt x="206" y="277"/>
                </a:lnTo>
                <a:lnTo>
                  <a:pt x="156" y="237"/>
                </a:lnTo>
                <a:lnTo>
                  <a:pt x="252" y="135"/>
                </a:lnTo>
                <a:lnTo>
                  <a:pt x="892" y="135"/>
                </a:lnTo>
                <a:lnTo>
                  <a:pt x="892" y="0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30"/>
          <p:cNvSpPr/>
          <p:nvPr/>
        </p:nvSpPr>
        <p:spPr>
          <a:xfrm>
            <a:off x="1464625" y="3568815"/>
            <a:ext cx="2965419" cy="1102325"/>
          </a:xfrm>
          <a:custGeom>
            <a:rect b="b" l="l" r="r" t="t"/>
            <a:pathLst>
              <a:path extrusionOk="0" h="278" w="893">
                <a:moveTo>
                  <a:pt x="0" y="277"/>
                </a:moveTo>
                <a:lnTo>
                  <a:pt x="0" y="277"/>
                </a:lnTo>
                <a:lnTo>
                  <a:pt x="696" y="277"/>
                </a:lnTo>
                <a:lnTo>
                  <a:pt x="838" y="125"/>
                </a:lnTo>
                <a:lnTo>
                  <a:pt x="892" y="165"/>
                </a:lnTo>
                <a:lnTo>
                  <a:pt x="835" y="33"/>
                </a:lnTo>
                <a:lnTo>
                  <a:pt x="686" y="0"/>
                </a:lnTo>
                <a:lnTo>
                  <a:pt x="735" y="40"/>
                </a:lnTo>
                <a:lnTo>
                  <a:pt x="639" y="142"/>
                </a:lnTo>
                <a:lnTo>
                  <a:pt x="0" y="142"/>
                </a:lnTo>
                <a:lnTo>
                  <a:pt x="0" y="277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4981285" y="3568815"/>
            <a:ext cx="2965419" cy="1102325"/>
          </a:xfrm>
          <a:custGeom>
            <a:rect b="b" l="l" r="r" t="t"/>
            <a:pathLst>
              <a:path extrusionOk="0" h="278" w="893">
                <a:moveTo>
                  <a:pt x="892" y="277"/>
                </a:moveTo>
                <a:lnTo>
                  <a:pt x="892" y="277"/>
                </a:lnTo>
                <a:lnTo>
                  <a:pt x="195" y="277"/>
                </a:lnTo>
                <a:lnTo>
                  <a:pt x="53" y="125"/>
                </a:lnTo>
                <a:lnTo>
                  <a:pt x="0" y="165"/>
                </a:lnTo>
                <a:lnTo>
                  <a:pt x="57" y="33"/>
                </a:lnTo>
                <a:lnTo>
                  <a:pt x="206" y="0"/>
                </a:lnTo>
                <a:lnTo>
                  <a:pt x="156" y="40"/>
                </a:lnTo>
                <a:lnTo>
                  <a:pt x="252" y="142"/>
                </a:lnTo>
                <a:lnTo>
                  <a:pt x="892" y="142"/>
                </a:lnTo>
                <a:lnTo>
                  <a:pt x="892" y="277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30"/>
          <p:cNvSpPr/>
          <p:nvPr/>
        </p:nvSpPr>
        <p:spPr>
          <a:xfrm>
            <a:off x="5655396" y="2367360"/>
            <a:ext cx="2291309" cy="1007161"/>
          </a:xfrm>
          <a:custGeom>
            <a:rect b="b" l="l" r="r" t="t"/>
            <a:pathLst>
              <a:path extrusionOk="0" h="254" w="690">
                <a:moveTo>
                  <a:pt x="689" y="190"/>
                </a:moveTo>
                <a:lnTo>
                  <a:pt x="689" y="190"/>
                </a:lnTo>
                <a:lnTo>
                  <a:pt x="689" y="62"/>
                </a:lnTo>
                <a:lnTo>
                  <a:pt x="71" y="62"/>
                </a:lnTo>
                <a:lnTo>
                  <a:pt x="67" y="0"/>
                </a:lnTo>
                <a:lnTo>
                  <a:pt x="0" y="128"/>
                </a:lnTo>
                <a:lnTo>
                  <a:pt x="71" y="253"/>
                </a:lnTo>
                <a:lnTo>
                  <a:pt x="71" y="190"/>
                </a:lnTo>
                <a:lnTo>
                  <a:pt x="689" y="190"/>
                </a:lnTo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1488134" y="1191530"/>
            <a:ext cx="232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30"/>
          <p:cNvSpPr txBox="1"/>
          <p:nvPr/>
        </p:nvSpPr>
        <p:spPr>
          <a:xfrm>
            <a:off x="1403648" y="2717632"/>
            <a:ext cx="241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p30"/>
          <p:cNvSpPr txBox="1"/>
          <p:nvPr/>
        </p:nvSpPr>
        <p:spPr>
          <a:xfrm>
            <a:off x="1497618" y="4260577"/>
            <a:ext cx="231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655396" y="4260577"/>
            <a:ext cx="229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5594419" y="2717632"/>
            <a:ext cx="241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5655396" y="1191530"/>
            <a:ext cx="23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14" name="Google Shape;514;p30"/>
          <p:cNvGrpSpPr/>
          <p:nvPr/>
        </p:nvGrpSpPr>
        <p:grpSpPr>
          <a:xfrm>
            <a:off x="3910879" y="2268230"/>
            <a:ext cx="1586100" cy="1292700"/>
            <a:chOff x="3910879" y="2268230"/>
            <a:chExt cx="1586100" cy="1292700"/>
          </a:xfrm>
        </p:grpSpPr>
        <p:sp>
          <p:nvSpPr>
            <p:cNvPr id="515" name="Google Shape;515;p30"/>
            <p:cNvSpPr/>
            <p:nvPr/>
          </p:nvSpPr>
          <p:spPr>
            <a:xfrm>
              <a:off x="3910879" y="2268230"/>
              <a:ext cx="1586100" cy="1292700"/>
            </a:xfrm>
            <a:prstGeom prst="hexagon">
              <a:avLst>
                <a:gd fmla="val 30740" name="adj"/>
                <a:gd fmla="val 115470" name="vf"/>
              </a:avLst>
            </a:prstGeom>
            <a:solidFill>
              <a:srgbClr val="FFC000"/>
            </a:solidFill>
            <a:ln cap="flat" cmpd="sng" w="9525">
              <a:solidFill>
                <a:srgbClr val="EAEAE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6" name="Google Shape;516;p30"/>
            <p:cNvSpPr txBox="1"/>
            <p:nvPr/>
          </p:nvSpPr>
          <p:spPr>
            <a:xfrm>
              <a:off x="4264617" y="2560614"/>
              <a:ext cx="878700" cy="7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TITLE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HERE</a:t>
              </a:r>
              <a:endParaRPr b="1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3"/>
          <p:cNvCxnSpPr/>
          <p:nvPr/>
        </p:nvCxnSpPr>
        <p:spPr>
          <a:xfrm>
            <a:off x="4802961" y="3158247"/>
            <a:ext cx="1209300" cy="7560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2760424" y="1790159"/>
            <a:ext cx="1056000" cy="5760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 flipH="1">
            <a:off x="2000517" y="2870215"/>
            <a:ext cx="1791900" cy="5325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/>
          <p:nvPr/>
        </p:nvCxnSpPr>
        <p:spPr>
          <a:xfrm flipH="1" rot="10800000">
            <a:off x="4536504" y="1315244"/>
            <a:ext cx="133200" cy="9069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3"/>
          <p:cNvSpPr/>
          <p:nvPr/>
        </p:nvSpPr>
        <p:spPr>
          <a:xfrm>
            <a:off x="2275920" y="1415966"/>
            <a:ext cx="576000" cy="57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355865" y="3075806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367999" y="684210"/>
            <a:ext cx="672000" cy="672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915762" y="3678227"/>
            <a:ext cx="669600" cy="6696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124361" y="916226"/>
            <a:ext cx="7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205791" y="754801"/>
            <a:ext cx="8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764134" y="3795886"/>
            <a:ext cx="97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FOUR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98763" y="3939902"/>
            <a:ext cx="6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SIX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 flipH="1" rot="10800000">
            <a:off x="4966399" y="2294183"/>
            <a:ext cx="1514400" cy="2880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3"/>
          <p:cNvSpPr/>
          <p:nvPr/>
        </p:nvSpPr>
        <p:spPr>
          <a:xfrm>
            <a:off x="6084168" y="1923678"/>
            <a:ext cx="680100" cy="680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6764134" y="2042044"/>
            <a:ext cx="11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 flipH="1">
            <a:off x="3658460" y="3230294"/>
            <a:ext cx="553500" cy="10185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3203848" y="4011910"/>
            <a:ext cx="720000" cy="72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3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4080058" y="4175122"/>
            <a:ext cx="8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FIVE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3586788" y="1740987"/>
            <a:ext cx="1970400" cy="1970400"/>
          </a:xfrm>
          <a:prstGeom prst="ellipse">
            <a:avLst/>
          </a:prstGeom>
          <a:solidFill>
            <a:srgbClr val="404040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3876308" y="2571750"/>
            <a:ext cx="141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目录</a:t>
            </a:r>
            <a:endParaRPr/>
          </a:p>
        </p:txBody>
      </p:sp>
      <p:pic>
        <p:nvPicPr>
          <p:cNvPr descr="C:\Users\Administrator\Desktop\未标题-2.png"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425" y="2100264"/>
            <a:ext cx="856695" cy="53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push dir="r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31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31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3" name="Google Shape;523;p31"/>
          <p:cNvGrpSpPr/>
          <p:nvPr/>
        </p:nvGrpSpPr>
        <p:grpSpPr>
          <a:xfrm>
            <a:off x="416802" y="2847705"/>
            <a:ext cx="8363729" cy="1884307"/>
            <a:chOff x="416802" y="3527919"/>
            <a:chExt cx="8363729" cy="2512409"/>
          </a:xfrm>
        </p:grpSpPr>
        <p:sp>
          <p:nvSpPr>
            <p:cNvPr id="524" name="Google Shape;524;p31"/>
            <p:cNvSpPr/>
            <p:nvPr/>
          </p:nvSpPr>
          <p:spPr>
            <a:xfrm>
              <a:off x="416802" y="3527919"/>
              <a:ext cx="8363729" cy="2205337"/>
            </a:xfrm>
            <a:custGeom>
              <a:rect b="b" l="l" r="r" t="t"/>
              <a:pathLst>
                <a:path extrusionOk="0" h="2205337" w="8363729">
                  <a:moveTo>
                    <a:pt x="4181865" y="0"/>
                  </a:moveTo>
                  <a:lnTo>
                    <a:pt x="8363729" y="2205337"/>
                  </a:lnTo>
                  <a:lnTo>
                    <a:pt x="5501308" y="2205337"/>
                  </a:lnTo>
                  <a:lnTo>
                    <a:pt x="4180569" y="10775"/>
                  </a:lnTo>
                  <a:lnTo>
                    <a:pt x="2859830" y="2205337"/>
                  </a:lnTo>
                  <a:lnTo>
                    <a:pt x="0" y="2205337"/>
                  </a:lnTo>
                  <a:close/>
                </a:path>
              </a:pathLst>
            </a:custGeom>
            <a:gradFill>
              <a:gsLst>
                <a:gs pos="0">
                  <a:srgbClr val="D7D7D7"/>
                </a:gs>
                <a:gs pos="100000">
                  <a:srgbClr val="E6E6E6"/>
                </a:gs>
              </a:gsLst>
              <a:lin ang="16200038" scaled="0"/>
            </a:gra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475656" y="5629928"/>
              <a:ext cx="1087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7D7D7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STEP HERE</a:t>
              </a:r>
              <a:endParaRPr b="0" i="0" sz="1400" u="none" cap="none" strike="noStrike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164288" y="5629928"/>
              <a:ext cx="1087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7D7D7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STEP HERE</a:t>
              </a:r>
              <a:endParaRPr b="0" i="0" sz="1400" u="none" cap="none" strike="noStrike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27" name="Google Shape;527;p31"/>
          <p:cNvGrpSpPr/>
          <p:nvPr/>
        </p:nvGrpSpPr>
        <p:grpSpPr>
          <a:xfrm>
            <a:off x="3283040" y="2855159"/>
            <a:ext cx="2635800" cy="1876854"/>
            <a:chOff x="3283040" y="3537856"/>
            <a:chExt cx="2635800" cy="2502472"/>
          </a:xfrm>
        </p:grpSpPr>
        <p:sp>
          <p:nvSpPr>
            <p:cNvPr id="528" name="Google Shape;528;p31"/>
            <p:cNvSpPr/>
            <p:nvPr/>
          </p:nvSpPr>
          <p:spPr>
            <a:xfrm>
              <a:off x="3283040" y="3537856"/>
              <a:ext cx="2635800" cy="21951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C5C5C5"/>
                </a:gs>
                <a:gs pos="100000">
                  <a:srgbClr val="D7D7D7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4283968" y="5629928"/>
              <a:ext cx="1087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STEP HERE</a:t>
              </a:r>
              <a:endParaRPr b="0" i="0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30" name="Google Shape;530;p31"/>
          <p:cNvGrpSpPr/>
          <p:nvPr/>
        </p:nvGrpSpPr>
        <p:grpSpPr>
          <a:xfrm>
            <a:off x="1849356" y="3107535"/>
            <a:ext cx="1467705" cy="1469092"/>
            <a:chOff x="7243041" y="2761797"/>
            <a:chExt cx="1717619" cy="1793544"/>
          </a:xfrm>
        </p:grpSpPr>
        <p:grpSp>
          <p:nvGrpSpPr>
            <p:cNvPr id="531" name="Google Shape;531;p31"/>
            <p:cNvGrpSpPr/>
            <p:nvPr/>
          </p:nvGrpSpPr>
          <p:grpSpPr>
            <a:xfrm>
              <a:off x="7243041" y="2761797"/>
              <a:ext cx="1677486" cy="1374635"/>
              <a:chOff x="7737373" y="3044164"/>
              <a:chExt cx="1677486" cy="1374635"/>
            </a:xfrm>
          </p:grpSpPr>
          <p:grpSp>
            <p:nvGrpSpPr>
              <p:cNvPr id="532" name="Google Shape;532;p31"/>
              <p:cNvGrpSpPr/>
              <p:nvPr/>
            </p:nvGrpSpPr>
            <p:grpSpPr>
              <a:xfrm>
                <a:off x="7737373" y="3044164"/>
                <a:ext cx="1677486" cy="1374635"/>
                <a:chOff x="7647017" y="2699415"/>
                <a:chExt cx="2617800" cy="2145185"/>
              </a:xfrm>
            </p:grpSpPr>
            <p:sp>
              <p:nvSpPr>
                <p:cNvPr id="533" name="Google Shape;533;p31"/>
                <p:cNvSpPr/>
                <p:nvPr/>
              </p:nvSpPr>
              <p:spPr>
                <a:xfrm flipH="1" rot="10800000">
                  <a:off x="7647017" y="4398200"/>
                  <a:ext cx="2617800" cy="4464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69803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34" name="Google Shape;534;p31"/>
                <p:cNvSpPr/>
                <p:nvPr/>
              </p:nvSpPr>
              <p:spPr>
                <a:xfrm>
                  <a:off x="8012312" y="2699415"/>
                  <a:ext cx="1930800" cy="1930800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Trebuchet MS"/>
                    <a:buNone/>
                  </a:pPr>
                  <a:r>
                    <a:t/>
                  </a:r>
                  <a:endParaRPr b="1" i="0" sz="32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35" name="Google Shape;535;p31"/>
                <p:cNvSpPr/>
                <p:nvPr/>
              </p:nvSpPr>
              <p:spPr>
                <a:xfrm>
                  <a:off x="8232648" y="2742899"/>
                  <a:ext cx="1490171" cy="727623"/>
                </a:xfrm>
                <a:custGeom>
                  <a:rect b="b" l="l" r="r" t="t"/>
                  <a:pathLst>
                    <a:path extrusionOk="0" h="712" w="1321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536" name="Google Shape;536;p31"/>
              <p:cNvSpPr txBox="1"/>
              <p:nvPr/>
            </p:nvSpPr>
            <p:spPr>
              <a:xfrm>
                <a:off x="8359908" y="3270363"/>
                <a:ext cx="4995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Trebuchet MS"/>
                  <a:buNone/>
                </a:pPr>
                <a:r>
                  <a:rPr b="0" i="0" lang="en" sz="36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</a:t>
                </a:r>
                <a:endParaRPr b="0" i="0" sz="3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537" name="Google Shape;537;p31"/>
            <p:cNvGrpSpPr/>
            <p:nvPr/>
          </p:nvGrpSpPr>
          <p:grpSpPr>
            <a:xfrm rot="9106246">
              <a:off x="7423282" y="3351274"/>
              <a:ext cx="1401276" cy="927843"/>
              <a:chOff x="2479" y="833"/>
              <a:chExt cx="1019" cy="777"/>
            </a:xfrm>
          </p:grpSpPr>
          <p:grpSp>
            <p:nvGrpSpPr>
              <p:cNvPr id="538" name="Google Shape;538;p31"/>
              <p:cNvGrpSpPr/>
              <p:nvPr/>
            </p:nvGrpSpPr>
            <p:grpSpPr>
              <a:xfrm>
                <a:off x="2479" y="919"/>
                <a:ext cx="809" cy="502"/>
                <a:chOff x="1485" y="2368"/>
                <a:chExt cx="1217" cy="757"/>
              </a:xfrm>
            </p:grpSpPr>
            <p:sp>
              <p:nvSpPr>
                <p:cNvPr id="539" name="Google Shape;539;p31"/>
                <p:cNvSpPr/>
                <p:nvPr/>
              </p:nvSpPr>
              <p:spPr>
                <a:xfrm rot="5400000">
                  <a:off x="1785" y="2268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0" name="Google Shape;540;p31"/>
                <p:cNvSpPr/>
                <p:nvPr/>
              </p:nvSpPr>
              <p:spPr>
                <a:xfrm rot="5400000">
                  <a:off x="1938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1" name="Google Shape;541;p31"/>
                <p:cNvSpPr/>
                <p:nvPr/>
              </p:nvSpPr>
              <p:spPr>
                <a:xfrm rot="5400000">
                  <a:off x="2021" y="2251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2" name="Google Shape;542;p31"/>
                <p:cNvSpPr/>
                <p:nvPr/>
              </p:nvSpPr>
              <p:spPr>
                <a:xfrm rot="5400000">
                  <a:off x="2253" y="2489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543" name="Google Shape;543;p31"/>
              <p:cNvGrpSpPr/>
              <p:nvPr/>
            </p:nvGrpSpPr>
            <p:grpSpPr>
              <a:xfrm rot="1353810">
                <a:off x="2622" y="970"/>
                <a:ext cx="811" cy="504"/>
                <a:chOff x="1488" y="2369"/>
                <a:chExt cx="1220" cy="757"/>
              </a:xfrm>
            </p:grpSpPr>
            <p:sp>
              <p:nvSpPr>
                <p:cNvPr id="544" name="Google Shape;544;p31"/>
                <p:cNvSpPr/>
                <p:nvPr/>
              </p:nvSpPr>
              <p:spPr>
                <a:xfrm rot="5400000">
                  <a:off x="1788" y="2273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5" name="Google Shape;545;p31"/>
                <p:cNvSpPr/>
                <p:nvPr/>
              </p:nvSpPr>
              <p:spPr>
                <a:xfrm rot="5400000">
                  <a:off x="1949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6" name="Google Shape;546;p31"/>
                <p:cNvSpPr/>
                <p:nvPr/>
              </p:nvSpPr>
              <p:spPr>
                <a:xfrm rot="5400000">
                  <a:off x="2025" y="2249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7" name="Google Shape;547;p31"/>
                <p:cNvSpPr/>
                <p:nvPr/>
              </p:nvSpPr>
              <p:spPr>
                <a:xfrm rot="5400000">
                  <a:off x="2258" y="2490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</p:grpSp>
      <p:grpSp>
        <p:nvGrpSpPr>
          <p:cNvPr id="548" name="Google Shape;548;p31"/>
          <p:cNvGrpSpPr/>
          <p:nvPr/>
        </p:nvGrpSpPr>
        <p:grpSpPr>
          <a:xfrm>
            <a:off x="3881738" y="3133728"/>
            <a:ext cx="1467705" cy="1469092"/>
            <a:chOff x="7243041" y="2761797"/>
            <a:chExt cx="1717619" cy="1793544"/>
          </a:xfrm>
        </p:grpSpPr>
        <p:grpSp>
          <p:nvGrpSpPr>
            <p:cNvPr id="549" name="Google Shape;549;p31"/>
            <p:cNvGrpSpPr/>
            <p:nvPr/>
          </p:nvGrpSpPr>
          <p:grpSpPr>
            <a:xfrm>
              <a:off x="7243041" y="2761797"/>
              <a:ext cx="1677486" cy="1374635"/>
              <a:chOff x="7737373" y="3044164"/>
              <a:chExt cx="1677486" cy="1374635"/>
            </a:xfrm>
          </p:grpSpPr>
          <p:grpSp>
            <p:nvGrpSpPr>
              <p:cNvPr id="550" name="Google Shape;550;p31"/>
              <p:cNvGrpSpPr/>
              <p:nvPr/>
            </p:nvGrpSpPr>
            <p:grpSpPr>
              <a:xfrm>
                <a:off x="7737373" y="3044164"/>
                <a:ext cx="1677486" cy="1374635"/>
                <a:chOff x="7647017" y="2699415"/>
                <a:chExt cx="2617800" cy="2145185"/>
              </a:xfrm>
            </p:grpSpPr>
            <p:sp>
              <p:nvSpPr>
                <p:cNvPr id="551" name="Google Shape;551;p31"/>
                <p:cNvSpPr/>
                <p:nvPr/>
              </p:nvSpPr>
              <p:spPr>
                <a:xfrm flipH="1" rot="10800000">
                  <a:off x="7647017" y="4398200"/>
                  <a:ext cx="2617800" cy="4464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69803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2" name="Google Shape;552;p31"/>
                <p:cNvSpPr/>
                <p:nvPr/>
              </p:nvSpPr>
              <p:spPr>
                <a:xfrm>
                  <a:off x="8012312" y="2699415"/>
                  <a:ext cx="1930800" cy="19308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Trebuchet MS"/>
                    <a:buNone/>
                  </a:pPr>
                  <a:r>
                    <a:t/>
                  </a:r>
                  <a:endParaRPr b="1" i="0" sz="32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8232648" y="2742899"/>
                  <a:ext cx="1490171" cy="727623"/>
                </a:xfrm>
                <a:custGeom>
                  <a:rect b="b" l="l" r="r" t="t"/>
                  <a:pathLst>
                    <a:path extrusionOk="0" h="712" w="1321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554" name="Google Shape;554;p31"/>
              <p:cNvSpPr txBox="1"/>
              <p:nvPr/>
            </p:nvSpPr>
            <p:spPr>
              <a:xfrm>
                <a:off x="8359908" y="3270363"/>
                <a:ext cx="4995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Trebuchet MS"/>
                  <a:buNone/>
                </a:pPr>
                <a:r>
                  <a:rPr b="0" i="0" lang="en" sz="36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</a:t>
                </a:r>
                <a:endParaRPr b="0" i="0" sz="3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555" name="Google Shape;555;p31"/>
            <p:cNvGrpSpPr/>
            <p:nvPr/>
          </p:nvGrpSpPr>
          <p:grpSpPr>
            <a:xfrm rot="9106246">
              <a:off x="7423282" y="3351274"/>
              <a:ext cx="1401276" cy="927843"/>
              <a:chOff x="2479" y="833"/>
              <a:chExt cx="1019" cy="777"/>
            </a:xfrm>
          </p:grpSpPr>
          <p:grpSp>
            <p:nvGrpSpPr>
              <p:cNvPr id="556" name="Google Shape;556;p31"/>
              <p:cNvGrpSpPr/>
              <p:nvPr/>
            </p:nvGrpSpPr>
            <p:grpSpPr>
              <a:xfrm>
                <a:off x="2479" y="919"/>
                <a:ext cx="809" cy="502"/>
                <a:chOff x="1485" y="2368"/>
                <a:chExt cx="1217" cy="757"/>
              </a:xfrm>
            </p:grpSpPr>
            <p:sp>
              <p:nvSpPr>
                <p:cNvPr id="557" name="Google Shape;557;p31"/>
                <p:cNvSpPr/>
                <p:nvPr/>
              </p:nvSpPr>
              <p:spPr>
                <a:xfrm rot="5400000">
                  <a:off x="1785" y="2268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rot="5400000">
                  <a:off x="1938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9" name="Google Shape;559;p31"/>
                <p:cNvSpPr/>
                <p:nvPr/>
              </p:nvSpPr>
              <p:spPr>
                <a:xfrm rot="5400000">
                  <a:off x="2021" y="2251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0" name="Google Shape;560;p31"/>
                <p:cNvSpPr/>
                <p:nvPr/>
              </p:nvSpPr>
              <p:spPr>
                <a:xfrm rot="5400000">
                  <a:off x="2253" y="2489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561" name="Google Shape;561;p31"/>
              <p:cNvGrpSpPr/>
              <p:nvPr/>
            </p:nvGrpSpPr>
            <p:grpSpPr>
              <a:xfrm rot="1353810">
                <a:off x="2622" y="970"/>
                <a:ext cx="811" cy="504"/>
                <a:chOff x="1488" y="2369"/>
                <a:chExt cx="1220" cy="757"/>
              </a:xfrm>
            </p:grpSpPr>
            <p:sp>
              <p:nvSpPr>
                <p:cNvPr id="562" name="Google Shape;562;p31"/>
                <p:cNvSpPr/>
                <p:nvPr/>
              </p:nvSpPr>
              <p:spPr>
                <a:xfrm rot="5400000">
                  <a:off x="1788" y="2273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rot="5400000">
                  <a:off x="1949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rot="5400000">
                  <a:off x="2025" y="2249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rot="5400000">
                  <a:off x="2258" y="2490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</p:grpSp>
      <p:grpSp>
        <p:nvGrpSpPr>
          <p:cNvPr id="566" name="Google Shape;566;p31"/>
          <p:cNvGrpSpPr/>
          <p:nvPr/>
        </p:nvGrpSpPr>
        <p:grpSpPr>
          <a:xfrm>
            <a:off x="6000575" y="3133728"/>
            <a:ext cx="1467705" cy="1469092"/>
            <a:chOff x="7243041" y="2761797"/>
            <a:chExt cx="1717619" cy="1793544"/>
          </a:xfrm>
        </p:grpSpPr>
        <p:grpSp>
          <p:nvGrpSpPr>
            <p:cNvPr id="567" name="Google Shape;567;p31"/>
            <p:cNvGrpSpPr/>
            <p:nvPr/>
          </p:nvGrpSpPr>
          <p:grpSpPr>
            <a:xfrm>
              <a:off x="7243041" y="2761797"/>
              <a:ext cx="1677486" cy="1374635"/>
              <a:chOff x="7737373" y="3044164"/>
              <a:chExt cx="1677486" cy="1374635"/>
            </a:xfrm>
          </p:grpSpPr>
          <p:grpSp>
            <p:nvGrpSpPr>
              <p:cNvPr id="568" name="Google Shape;568;p31"/>
              <p:cNvGrpSpPr/>
              <p:nvPr/>
            </p:nvGrpSpPr>
            <p:grpSpPr>
              <a:xfrm>
                <a:off x="7737373" y="3044164"/>
                <a:ext cx="1677486" cy="1374635"/>
                <a:chOff x="7647017" y="2699415"/>
                <a:chExt cx="2617800" cy="2145185"/>
              </a:xfrm>
            </p:grpSpPr>
            <p:sp>
              <p:nvSpPr>
                <p:cNvPr id="569" name="Google Shape;569;p31"/>
                <p:cNvSpPr/>
                <p:nvPr/>
              </p:nvSpPr>
              <p:spPr>
                <a:xfrm flipH="1" rot="10800000">
                  <a:off x="7647017" y="4398200"/>
                  <a:ext cx="2617800" cy="4464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69803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8012311" y="2699415"/>
                  <a:ext cx="1930800" cy="1930800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Trebuchet MS"/>
                    <a:buNone/>
                  </a:pPr>
                  <a:r>
                    <a:t/>
                  </a:r>
                  <a:endParaRPr b="1" i="0" sz="32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8232648" y="2742899"/>
                  <a:ext cx="1490171" cy="727623"/>
                </a:xfrm>
                <a:custGeom>
                  <a:rect b="b" l="l" r="r" t="t"/>
                  <a:pathLst>
                    <a:path extrusionOk="0" h="712" w="1321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572" name="Google Shape;572;p31"/>
              <p:cNvSpPr txBox="1"/>
              <p:nvPr/>
            </p:nvSpPr>
            <p:spPr>
              <a:xfrm>
                <a:off x="8359908" y="3270363"/>
                <a:ext cx="4995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Trebuchet MS"/>
                  <a:buNone/>
                </a:pPr>
                <a:r>
                  <a:rPr b="0" i="0" lang="en" sz="3600" u="none" cap="none" strike="noStrike">
                    <a:solidFill>
                      <a:srgbClr val="FFFF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</a:t>
                </a:r>
                <a:endParaRPr b="0" i="0" sz="36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573" name="Google Shape;573;p31"/>
            <p:cNvGrpSpPr/>
            <p:nvPr/>
          </p:nvGrpSpPr>
          <p:grpSpPr>
            <a:xfrm rot="9106246">
              <a:off x="7423282" y="3351274"/>
              <a:ext cx="1401276" cy="927843"/>
              <a:chOff x="2479" y="833"/>
              <a:chExt cx="1019" cy="777"/>
            </a:xfrm>
          </p:grpSpPr>
          <p:grpSp>
            <p:nvGrpSpPr>
              <p:cNvPr id="574" name="Google Shape;574;p31"/>
              <p:cNvGrpSpPr/>
              <p:nvPr/>
            </p:nvGrpSpPr>
            <p:grpSpPr>
              <a:xfrm>
                <a:off x="2479" y="919"/>
                <a:ext cx="809" cy="502"/>
                <a:chOff x="1485" y="2368"/>
                <a:chExt cx="1217" cy="757"/>
              </a:xfrm>
            </p:grpSpPr>
            <p:sp>
              <p:nvSpPr>
                <p:cNvPr id="575" name="Google Shape;575;p31"/>
                <p:cNvSpPr/>
                <p:nvPr/>
              </p:nvSpPr>
              <p:spPr>
                <a:xfrm rot="5400000">
                  <a:off x="1785" y="2268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rot="5400000">
                  <a:off x="1938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rot="5400000">
                  <a:off x="2021" y="2251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rot="5400000">
                  <a:off x="2253" y="2489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579" name="Google Shape;579;p31"/>
              <p:cNvGrpSpPr/>
              <p:nvPr/>
            </p:nvGrpSpPr>
            <p:grpSpPr>
              <a:xfrm rot="1353810">
                <a:off x="2622" y="970"/>
                <a:ext cx="811" cy="504"/>
                <a:chOff x="1488" y="2369"/>
                <a:chExt cx="1220" cy="757"/>
              </a:xfrm>
            </p:grpSpPr>
            <p:sp>
              <p:nvSpPr>
                <p:cNvPr id="580" name="Google Shape;580;p31"/>
                <p:cNvSpPr/>
                <p:nvPr/>
              </p:nvSpPr>
              <p:spPr>
                <a:xfrm rot="5400000">
                  <a:off x="1788" y="2273"/>
                  <a:ext cx="300" cy="900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rot="5400000">
                  <a:off x="1949" y="2194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rot="5400000">
                  <a:off x="2025" y="2249"/>
                  <a:ext cx="300" cy="949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 rot="5400000">
                  <a:off x="2258" y="2490"/>
                  <a:ext cx="300" cy="671"/>
                </a:xfrm>
                <a:prstGeom prst="moon">
                  <a:avLst>
                    <a:gd fmla="val 49773" name="adj"/>
                  </a:avLst>
                </a:prstGeom>
                <a:solidFill>
                  <a:srgbClr val="F8F8F8">
                    <a:alpha val="392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rebuchet MS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</p:grpSp>
      <p:sp>
        <p:nvSpPr>
          <p:cNvPr id="584" name="Google Shape;584;p31"/>
          <p:cNvSpPr/>
          <p:nvPr/>
        </p:nvSpPr>
        <p:spPr>
          <a:xfrm>
            <a:off x="251520" y="1221600"/>
            <a:ext cx="2062800" cy="270000"/>
          </a:xfrm>
          <a:prstGeom prst="rect">
            <a:avLst/>
          </a:prstGeom>
          <a:solidFill>
            <a:srgbClr val="414455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i="0" sz="1400" u="none" cap="none" strike="noStrike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6717821" y="1245166"/>
            <a:ext cx="2062800" cy="270000"/>
          </a:xfrm>
          <a:prstGeom prst="rect">
            <a:avLst/>
          </a:prstGeom>
          <a:solidFill>
            <a:srgbClr val="414455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i="0" sz="1400" u="none" cap="none" strike="noStrike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6" name="Google Shape;586;p31"/>
          <p:cNvSpPr/>
          <p:nvPr/>
        </p:nvSpPr>
        <p:spPr>
          <a:xfrm>
            <a:off x="2483768" y="1245166"/>
            <a:ext cx="4104600" cy="3546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9F9F9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i="0" sz="1400" u="none" cap="none" strike="noStrike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250825" y="1491854"/>
            <a:ext cx="2063700" cy="15120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0" i="0" sz="1200" u="none" cap="none" strike="noStrike">
              <a:solidFill>
                <a:srgbClr val="7D7D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6718301" y="1515666"/>
            <a:ext cx="2062200" cy="15120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0" i="0" sz="1200" u="none" cap="none" strike="noStrike">
              <a:solidFill>
                <a:srgbClr val="7D7D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2484439" y="1600200"/>
            <a:ext cx="4103700" cy="7560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180000" spcFirstLastPara="1" rIns="180000" wrap="square" tIns="18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b="0" i="0" sz="1200" u="none" cap="none" strike="noStrike">
              <a:solidFill>
                <a:srgbClr val="7D7D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32"/>
          <p:cNvSpPr txBox="1"/>
          <p:nvPr/>
        </p:nvSpPr>
        <p:spPr>
          <a:xfrm>
            <a:off x="1331640" y="1074390"/>
            <a:ext cx="1026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FIVE</a:t>
            </a:r>
            <a:endParaRPr b="1" sz="32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>
            <a:off x="1952931" y="2093692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p32"/>
          <p:cNvSpPr txBox="1"/>
          <p:nvPr/>
        </p:nvSpPr>
        <p:spPr>
          <a:xfrm>
            <a:off x="4283968" y="2089866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0" name="Google Shape;600;p32"/>
          <p:cNvSpPr txBox="1"/>
          <p:nvPr/>
        </p:nvSpPr>
        <p:spPr>
          <a:xfrm>
            <a:off x="1966829" y="2698371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5" name="Google Shape;605;p33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33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1547933" y="2412593"/>
            <a:ext cx="3498900" cy="1749300"/>
          </a:xfrm>
          <a:prstGeom prst="curvedUpArrow">
            <a:avLst>
              <a:gd fmla="val 42347" name="adj1"/>
              <a:gd fmla="val 72347" name="adj2"/>
              <a:gd fmla="val 33333" name="adj3"/>
            </a:avLst>
          </a:prstGeom>
          <a:solidFill>
            <a:srgbClr val="FFC00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4752209" y="3334088"/>
            <a:ext cx="1764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4752210" y="3110173"/>
            <a:ext cx="17640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Google Shape;610;p33"/>
          <p:cNvSpPr/>
          <p:nvPr/>
        </p:nvSpPr>
        <p:spPr>
          <a:xfrm flipH="1" rot="10800000">
            <a:off x="2639010" y="1107913"/>
            <a:ext cx="3498900" cy="1749300"/>
          </a:xfrm>
          <a:prstGeom prst="curvedUpArrow">
            <a:avLst>
              <a:gd fmla="val 42347" name="adj1"/>
              <a:gd fmla="val 72347" name="adj2"/>
              <a:gd fmla="val 33333" name="adj3"/>
            </a:avLst>
          </a:pr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6120361" y="1348935"/>
            <a:ext cx="1764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1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6120361" y="1125020"/>
            <a:ext cx="17640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2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34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34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0" name="Google Shape;620;p34"/>
          <p:cNvSpPr/>
          <p:nvPr/>
        </p:nvSpPr>
        <p:spPr>
          <a:xfrm>
            <a:off x="1834829" y="2930808"/>
            <a:ext cx="5372650" cy="1207848"/>
          </a:xfrm>
          <a:custGeom>
            <a:rect b="b" l="l" r="r" t="t"/>
            <a:pathLst>
              <a:path extrusionOk="0" h="1610464" w="5372650">
                <a:moveTo>
                  <a:pt x="2686326" y="64479"/>
                </a:moveTo>
                <a:cubicBezTo>
                  <a:pt x="1357596" y="64479"/>
                  <a:pt x="280448" y="329962"/>
                  <a:pt x="280448" y="657452"/>
                </a:cubicBezTo>
                <a:cubicBezTo>
                  <a:pt x="280448" y="984942"/>
                  <a:pt x="1357596" y="1250425"/>
                  <a:pt x="2686326" y="1250425"/>
                </a:cubicBezTo>
                <a:cubicBezTo>
                  <a:pt x="4015056" y="1250425"/>
                  <a:pt x="5092204" y="984942"/>
                  <a:pt x="5092204" y="657452"/>
                </a:cubicBezTo>
                <a:cubicBezTo>
                  <a:pt x="5092204" y="329962"/>
                  <a:pt x="4015056" y="64479"/>
                  <a:pt x="2686326" y="64479"/>
                </a:cubicBezTo>
                <a:close/>
                <a:moveTo>
                  <a:pt x="2686325" y="0"/>
                </a:moveTo>
                <a:cubicBezTo>
                  <a:pt x="4169941" y="0"/>
                  <a:pt x="5372650" y="360515"/>
                  <a:pt x="5372650" y="805232"/>
                </a:cubicBezTo>
                <a:cubicBezTo>
                  <a:pt x="5372650" y="1249949"/>
                  <a:pt x="4169941" y="1610464"/>
                  <a:pt x="2686325" y="1610464"/>
                </a:cubicBezTo>
                <a:cubicBezTo>
                  <a:pt x="1202709" y="1610464"/>
                  <a:pt x="0" y="1249949"/>
                  <a:pt x="0" y="805232"/>
                </a:cubicBezTo>
                <a:cubicBezTo>
                  <a:pt x="0" y="360515"/>
                  <a:pt x="1202709" y="0"/>
                  <a:pt x="2686325" y="0"/>
                </a:cubicBezTo>
                <a:close/>
              </a:path>
            </a:pathLst>
          </a:custGeom>
          <a:solidFill>
            <a:srgbClr val="404040"/>
          </a:soli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rgbClr val="F9F9F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21" name="Google Shape;621;p34"/>
          <p:cNvGrpSpPr/>
          <p:nvPr/>
        </p:nvGrpSpPr>
        <p:grpSpPr>
          <a:xfrm>
            <a:off x="1888382" y="1378740"/>
            <a:ext cx="1548450" cy="2112188"/>
            <a:chOff x="1939228" y="1705816"/>
            <a:chExt cx="1548450" cy="2816250"/>
          </a:xfrm>
        </p:grpSpPr>
        <p:cxnSp>
          <p:nvCxnSpPr>
            <p:cNvPr id="622" name="Google Shape;622;p34"/>
            <p:cNvCxnSpPr>
              <a:stCxn id="623" idx="2"/>
            </p:cNvCxnSpPr>
            <p:nvPr/>
          </p:nvCxnSpPr>
          <p:spPr>
            <a:xfrm>
              <a:off x="2625778" y="2563966"/>
              <a:ext cx="861900" cy="1958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3" name="Google Shape;623;p34"/>
            <p:cNvSpPr/>
            <p:nvPr/>
          </p:nvSpPr>
          <p:spPr>
            <a:xfrm rot="-1210261">
              <a:off x="2039888" y="1840569"/>
              <a:ext cx="914381" cy="746294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24" name="Google Shape;624;p34"/>
          <p:cNvGrpSpPr/>
          <p:nvPr/>
        </p:nvGrpSpPr>
        <p:grpSpPr>
          <a:xfrm>
            <a:off x="5664682" y="1384261"/>
            <a:ext cx="1404900" cy="2107125"/>
            <a:chOff x="5715527" y="1713177"/>
            <a:chExt cx="1404900" cy="2809500"/>
          </a:xfrm>
        </p:grpSpPr>
        <p:cxnSp>
          <p:nvCxnSpPr>
            <p:cNvPr id="625" name="Google Shape;625;p34"/>
            <p:cNvCxnSpPr>
              <a:stCxn id="626" idx="2"/>
            </p:cNvCxnSpPr>
            <p:nvPr/>
          </p:nvCxnSpPr>
          <p:spPr>
            <a:xfrm flipH="1">
              <a:off x="5715527" y="2549577"/>
              <a:ext cx="776400" cy="197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6" name="Google Shape;626;p34"/>
            <p:cNvSpPr/>
            <p:nvPr/>
          </p:nvSpPr>
          <p:spPr>
            <a:xfrm rot="864060">
              <a:off x="6127612" y="1815139"/>
              <a:ext cx="914329" cy="746177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27" name="Google Shape;627;p34"/>
          <p:cNvGrpSpPr/>
          <p:nvPr/>
        </p:nvGrpSpPr>
        <p:grpSpPr>
          <a:xfrm>
            <a:off x="4986309" y="1257363"/>
            <a:ext cx="1028400" cy="2232675"/>
            <a:chOff x="5037155" y="1543981"/>
            <a:chExt cx="1028400" cy="2976900"/>
          </a:xfrm>
        </p:grpSpPr>
        <p:cxnSp>
          <p:nvCxnSpPr>
            <p:cNvPr id="628" name="Google Shape;628;p34"/>
            <p:cNvCxnSpPr>
              <a:stCxn id="629" idx="2"/>
            </p:cNvCxnSpPr>
            <p:nvPr/>
          </p:nvCxnSpPr>
          <p:spPr>
            <a:xfrm flipH="1">
              <a:off x="5192405" y="2355781"/>
              <a:ext cx="295200" cy="2165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Google Shape;629;p34"/>
            <p:cNvSpPr/>
            <p:nvPr/>
          </p:nvSpPr>
          <p:spPr>
            <a:xfrm rot="591659">
              <a:off x="5094150" y="1616781"/>
              <a:ext cx="914409" cy="744499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30" name="Google Shape;630;p34"/>
          <p:cNvGrpSpPr/>
          <p:nvPr/>
        </p:nvGrpSpPr>
        <p:grpSpPr>
          <a:xfrm>
            <a:off x="2492002" y="2013208"/>
            <a:ext cx="975300" cy="1477688"/>
            <a:chOff x="2542848" y="2551773"/>
            <a:chExt cx="975300" cy="1970250"/>
          </a:xfrm>
        </p:grpSpPr>
        <p:sp>
          <p:nvSpPr>
            <p:cNvPr id="631" name="Google Shape;631;p34"/>
            <p:cNvSpPr/>
            <p:nvPr/>
          </p:nvSpPr>
          <p:spPr>
            <a:xfrm rot="-296963">
              <a:off x="2573243" y="2589837"/>
              <a:ext cx="914510" cy="744673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32" name="Google Shape;632;p34"/>
            <p:cNvCxnSpPr>
              <a:stCxn id="631" idx="2"/>
            </p:cNvCxnSpPr>
            <p:nvPr/>
          </p:nvCxnSpPr>
          <p:spPr>
            <a:xfrm>
              <a:off x="3062598" y="3333123"/>
              <a:ext cx="185400" cy="1188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3" name="Google Shape;633;p34"/>
          <p:cNvGrpSpPr/>
          <p:nvPr/>
        </p:nvGrpSpPr>
        <p:grpSpPr>
          <a:xfrm>
            <a:off x="2881399" y="1224950"/>
            <a:ext cx="1002900" cy="2265750"/>
            <a:chOff x="2932245" y="1500764"/>
            <a:chExt cx="1002900" cy="3021000"/>
          </a:xfrm>
        </p:grpSpPr>
        <p:sp>
          <p:nvSpPr>
            <p:cNvPr id="634" name="Google Shape;634;p34"/>
            <p:cNvSpPr/>
            <p:nvPr/>
          </p:nvSpPr>
          <p:spPr>
            <a:xfrm rot="-443308">
              <a:off x="2976448" y="1556463"/>
              <a:ext cx="914493" cy="746003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35" name="Google Shape;635;p34"/>
            <p:cNvCxnSpPr>
              <a:stCxn id="634" idx="2"/>
            </p:cNvCxnSpPr>
            <p:nvPr/>
          </p:nvCxnSpPr>
          <p:spPr>
            <a:xfrm>
              <a:off x="3481695" y="2299364"/>
              <a:ext cx="269400" cy="222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6" name="Google Shape;636;p34"/>
          <p:cNvGrpSpPr/>
          <p:nvPr/>
        </p:nvGrpSpPr>
        <p:grpSpPr>
          <a:xfrm>
            <a:off x="3539965" y="1870349"/>
            <a:ext cx="914400" cy="1620450"/>
            <a:chOff x="3590811" y="2361295"/>
            <a:chExt cx="914400" cy="2160600"/>
          </a:xfrm>
        </p:grpSpPr>
        <p:sp>
          <p:nvSpPr>
            <p:cNvPr id="637" name="Google Shape;637;p34"/>
            <p:cNvSpPr/>
            <p:nvPr/>
          </p:nvSpPr>
          <p:spPr>
            <a:xfrm>
              <a:off x="3590811" y="2361295"/>
              <a:ext cx="914400" cy="744600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38" name="Google Shape;638;p34"/>
            <p:cNvCxnSpPr>
              <a:stCxn id="637" idx="2"/>
            </p:cNvCxnSpPr>
            <p:nvPr/>
          </p:nvCxnSpPr>
          <p:spPr>
            <a:xfrm>
              <a:off x="4048011" y="3105895"/>
              <a:ext cx="163800" cy="141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9" name="Google Shape;639;p34"/>
          <p:cNvGrpSpPr/>
          <p:nvPr/>
        </p:nvGrpSpPr>
        <p:grpSpPr>
          <a:xfrm>
            <a:off x="4033015" y="1203598"/>
            <a:ext cx="914400" cy="2296575"/>
            <a:chOff x="4083861" y="1472295"/>
            <a:chExt cx="914400" cy="3062100"/>
          </a:xfrm>
        </p:grpSpPr>
        <p:sp>
          <p:nvSpPr>
            <p:cNvPr id="640" name="Google Shape;640;p34"/>
            <p:cNvSpPr/>
            <p:nvPr/>
          </p:nvSpPr>
          <p:spPr>
            <a:xfrm>
              <a:off x="4083861" y="1472295"/>
              <a:ext cx="914400" cy="744600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41" name="Google Shape;641;p34"/>
            <p:cNvCxnSpPr>
              <a:stCxn id="640" idx="2"/>
            </p:cNvCxnSpPr>
            <p:nvPr/>
          </p:nvCxnSpPr>
          <p:spPr>
            <a:xfrm flipH="1">
              <a:off x="4528461" y="2216895"/>
              <a:ext cx="12600" cy="2317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2" name="Google Shape;642;p34"/>
          <p:cNvGrpSpPr/>
          <p:nvPr/>
        </p:nvGrpSpPr>
        <p:grpSpPr>
          <a:xfrm>
            <a:off x="4519452" y="1959645"/>
            <a:ext cx="914400" cy="1575178"/>
            <a:chOff x="4570298" y="2480357"/>
            <a:chExt cx="914400" cy="2100238"/>
          </a:xfrm>
        </p:grpSpPr>
        <p:sp>
          <p:nvSpPr>
            <p:cNvPr id="643" name="Google Shape;643;p34"/>
            <p:cNvSpPr/>
            <p:nvPr/>
          </p:nvSpPr>
          <p:spPr>
            <a:xfrm>
              <a:off x="4570298" y="2480357"/>
              <a:ext cx="914400" cy="744600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44" name="Google Shape;644;p34"/>
            <p:cNvCxnSpPr/>
            <p:nvPr/>
          </p:nvCxnSpPr>
          <p:spPr>
            <a:xfrm flipH="1">
              <a:off x="4788099" y="3224895"/>
              <a:ext cx="239400" cy="1355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5" name="Google Shape;645;p34"/>
          <p:cNvGrpSpPr/>
          <p:nvPr/>
        </p:nvGrpSpPr>
        <p:grpSpPr>
          <a:xfrm>
            <a:off x="5425734" y="2013143"/>
            <a:ext cx="1064100" cy="1586025"/>
            <a:chOff x="5476579" y="2551689"/>
            <a:chExt cx="1064100" cy="2114700"/>
          </a:xfrm>
        </p:grpSpPr>
        <p:sp>
          <p:nvSpPr>
            <p:cNvPr id="646" name="Google Shape;646;p34"/>
            <p:cNvSpPr/>
            <p:nvPr/>
          </p:nvSpPr>
          <p:spPr>
            <a:xfrm rot="815096">
              <a:off x="5551387" y="2648660"/>
              <a:ext cx="914485" cy="746257"/>
            </a:xfrm>
            <a:prstGeom prst="rect">
              <a:avLst/>
            </a:prstGeom>
            <a:gradFill>
              <a:gsLst>
                <a:gs pos="0">
                  <a:srgbClr val="F9F9F9"/>
                </a:gs>
                <a:gs pos="33000">
                  <a:srgbClr val="F9F9F9"/>
                </a:gs>
                <a:gs pos="100000">
                  <a:srgbClr val="D7D7D7"/>
                </a:gs>
              </a:gsLst>
              <a:lin ang="5400012" scaled="0"/>
            </a:gradFill>
            <a:ln cap="flat" cmpd="sng" w="9525">
              <a:solidFill>
                <a:srgbClr val="D7D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D4D4D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OPTION HERE</a:t>
              </a:r>
              <a:endParaRPr b="0" i="0" sz="1200" u="none" cap="none" strike="noStrike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647" name="Google Shape;647;p34"/>
            <p:cNvCxnSpPr>
              <a:stCxn id="646" idx="2"/>
            </p:cNvCxnSpPr>
            <p:nvPr/>
          </p:nvCxnSpPr>
          <p:spPr>
            <a:xfrm flipH="1">
              <a:off x="5484829" y="3384489"/>
              <a:ext cx="436200" cy="1281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未标题-3.png" id="648" name="Google Shape;6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466" y="1740704"/>
            <a:ext cx="2139078" cy="2939874"/>
          </a:xfrm>
          <a:prstGeom prst="rect">
            <a:avLst/>
          </a:prstGeom>
          <a:noFill/>
          <a:ln>
            <a:noFill/>
          </a:ln>
          <a:effectLst>
            <a:outerShdw blurRad="76200" kx="1200090" rotWithShape="0" algn="br" sy="23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35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4" name="Google Shape;654;p35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3168650" y="1217076"/>
            <a:ext cx="5256300" cy="288900"/>
          </a:xfrm>
          <a:prstGeom prst="flowChartAlternateProcess">
            <a:avLst/>
          </a:prstGeom>
          <a:solidFill>
            <a:srgbClr val="000000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3168650" y="1236126"/>
            <a:ext cx="3667200" cy="250800"/>
          </a:xfrm>
          <a:prstGeom prst="flowChartAlternateProcess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5651500" y="1685389"/>
            <a:ext cx="504900" cy="252300"/>
          </a:xfrm>
          <a:prstGeom prst="wedgeRoundRectCallout">
            <a:avLst>
              <a:gd fmla="val -24569" name="adj1"/>
              <a:gd fmla="val 69968" name="adj2"/>
              <a:gd fmla="val 16667" name="adj3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3168650" y="2009239"/>
            <a:ext cx="5256300" cy="288900"/>
          </a:xfrm>
          <a:prstGeom prst="flowChartAlternateProcess">
            <a:avLst/>
          </a:prstGeom>
          <a:solidFill>
            <a:srgbClr val="000000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3168650" y="2026701"/>
            <a:ext cx="2627400" cy="252300"/>
          </a:xfrm>
          <a:prstGeom prst="flowChartAlternateProcess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3203575" y="2729964"/>
            <a:ext cx="5256300" cy="287400"/>
          </a:xfrm>
          <a:prstGeom prst="flowChartAlternateProcess">
            <a:avLst/>
          </a:prstGeom>
          <a:solidFill>
            <a:srgbClr val="000000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35"/>
          <p:cNvSpPr/>
          <p:nvPr/>
        </p:nvSpPr>
        <p:spPr>
          <a:xfrm>
            <a:off x="3203575" y="2747426"/>
            <a:ext cx="1797000" cy="252300"/>
          </a:xfrm>
          <a:prstGeom prst="flowChartAlternateProcess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35"/>
          <p:cNvSpPr/>
          <p:nvPr/>
        </p:nvSpPr>
        <p:spPr>
          <a:xfrm>
            <a:off x="3203575" y="3522126"/>
            <a:ext cx="5256300" cy="287400"/>
          </a:xfrm>
          <a:prstGeom prst="flowChartAlternateProcess">
            <a:avLst/>
          </a:prstGeom>
          <a:solidFill>
            <a:srgbClr val="000000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3" name="Google Shape;663;p35"/>
          <p:cNvSpPr/>
          <p:nvPr/>
        </p:nvSpPr>
        <p:spPr>
          <a:xfrm>
            <a:off x="3203575" y="3539589"/>
            <a:ext cx="4464000" cy="252300"/>
          </a:xfrm>
          <a:prstGeom prst="flowChartAlternateProcess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4" name="Google Shape;664;p35"/>
          <p:cNvSpPr/>
          <p:nvPr/>
        </p:nvSpPr>
        <p:spPr>
          <a:xfrm>
            <a:off x="4860925" y="2406114"/>
            <a:ext cx="503100" cy="252300"/>
          </a:xfrm>
          <a:prstGeom prst="wedgeRoundRectCallout">
            <a:avLst>
              <a:gd fmla="val -24569" name="adj1"/>
              <a:gd fmla="val 69968" name="adj2"/>
              <a:gd fmla="val 16667" name="adj3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5" name="Google Shape;665;p35"/>
          <p:cNvSpPr/>
          <p:nvPr/>
        </p:nvSpPr>
        <p:spPr>
          <a:xfrm>
            <a:off x="6661150" y="893226"/>
            <a:ext cx="503100" cy="252300"/>
          </a:xfrm>
          <a:prstGeom prst="wedgeRoundRectCallout">
            <a:avLst>
              <a:gd fmla="val -24569" name="adj1"/>
              <a:gd fmla="val 69968" name="adj2"/>
              <a:gd fmla="val 16667" name="adj3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65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6" name="Google Shape;666;p35"/>
          <p:cNvSpPr/>
          <p:nvPr/>
        </p:nvSpPr>
        <p:spPr>
          <a:xfrm>
            <a:off x="7524750" y="3161764"/>
            <a:ext cx="503100" cy="252300"/>
          </a:xfrm>
          <a:prstGeom prst="wedgeRoundRectCallout">
            <a:avLst>
              <a:gd fmla="val -24569" name="adj1"/>
              <a:gd fmla="val 69968" name="adj2"/>
              <a:gd fmla="val 16667" name="adj3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80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67" name="Google Shape;667;p35"/>
          <p:cNvCxnSpPr/>
          <p:nvPr/>
        </p:nvCxnSpPr>
        <p:spPr>
          <a:xfrm>
            <a:off x="2987675" y="1109126"/>
            <a:ext cx="0" cy="2775000"/>
          </a:xfrm>
          <a:prstGeom prst="straightConnector1">
            <a:avLst/>
          </a:prstGeom>
          <a:noFill/>
          <a:ln cap="flat" cmpd="sng" w="28575">
            <a:solidFill>
              <a:srgbClr val="6253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5"/>
          <p:cNvSpPr/>
          <p:nvPr/>
        </p:nvSpPr>
        <p:spPr>
          <a:xfrm>
            <a:off x="755799" y="893499"/>
            <a:ext cx="22320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/>
          </a:p>
          <a:p>
            <a:pPr indent="0" lvl="0" marL="0" marR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/>
          </a:p>
          <a:p>
            <a:pPr indent="0" lvl="0" marL="0" marR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/>
          </a:p>
          <a:p>
            <a:pPr indent="0" lvl="0" marL="0" marR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6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6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4" name="Google Shape;674;p36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1331640" y="1074390"/>
            <a:ext cx="75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SIX</a:t>
            </a:r>
            <a:endParaRPr b="1" sz="32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1736907" y="2099632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4067944" y="2095806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37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4" name="Google Shape;684;p37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4164617" y="2499742"/>
            <a:ext cx="2235200" cy="2235200"/>
          </a:xfrm>
          <a:custGeom>
            <a:rect b="b" l="l" r="r" t="t"/>
            <a:pathLst>
              <a:path extrusionOk="0" h="2235200" w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HERE</a:t>
            </a:r>
            <a:endParaRPr b="1" i="0" sz="2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925024" y="1984253"/>
            <a:ext cx="1625600" cy="1625600"/>
          </a:xfrm>
          <a:custGeom>
            <a:rect b="b" l="l" r="r" t="t"/>
            <a:pathLst>
              <a:path extrusionOk="0" h="1625600" w="1625600">
                <a:moveTo>
                  <a:pt x="1216350" y="411723"/>
                </a:moveTo>
                <a:lnTo>
                  <a:pt x="1456181" y="339443"/>
                </a:lnTo>
                <a:lnTo>
                  <a:pt x="1544430" y="492294"/>
                </a:lnTo>
                <a:lnTo>
                  <a:pt x="1361918" y="663854"/>
                </a:lnTo>
                <a:cubicBezTo>
                  <a:pt x="1388374" y="761389"/>
                  <a:pt x="1388374" y="864211"/>
                  <a:pt x="1361918" y="961747"/>
                </a:cubicBezTo>
                <a:lnTo>
                  <a:pt x="1544430" y="1133306"/>
                </a:lnTo>
                <a:lnTo>
                  <a:pt x="1456181" y="1286157"/>
                </a:lnTo>
                <a:lnTo>
                  <a:pt x="1216350" y="1213877"/>
                </a:lnTo>
                <a:cubicBezTo>
                  <a:pt x="1145110" y="1285556"/>
                  <a:pt x="1056063" y="1336967"/>
                  <a:pt x="958367" y="1362823"/>
                </a:cubicBezTo>
                <a:lnTo>
                  <a:pt x="901049" y="1606663"/>
                </a:lnTo>
                <a:lnTo>
                  <a:pt x="724551" y="1606663"/>
                </a:lnTo>
                <a:lnTo>
                  <a:pt x="667232" y="1362823"/>
                </a:lnTo>
                <a:cubicBezTo>
                  <a:pt x="569536" y="1336967"/>
                  <a:pt x="480489" y="1285556"/>
                  <a:pt x="409249" y="1213877"/>
                </a:cubicBezTo>
                <a:lnTo>
                  <a:pt x="169419" y="1286157"/>
                </a:lnTo>
                <a:lnTo>
                  <a:pt x="81170" y="1133306"/>
                </a:lnTo>
                <a:lnTo>
                  <a:pt x="263682" y="961746"/>
                </a:lnTo>
                <a:cubicBezTo>
                  <a:pt x="237226" y="864211"/>
                  <a:pt x="237226" y="761389"/>
                  <a:pt x="263682" y="663853"/>
                </a:cubicBezTo>
                <a:lnTo>
                  <a:pt x="81170" y="492294"/>
                </a:lnTo>
                <a:lnTo>
                  <a:pt x="169419" y="339443"/>
                </a:lnTo>
                <a:lnTo>
                  <a:pt x="409250" y="411723"/>
                </a:lnTo>
                <a:cubicBezTo>
                  <a:pt x="480490" y="340044"/>
                  <a:pt x="569537" y="288633"/>
                  <a:pt x="667233" y="262777"/>
                </a:cubicBezTo>
                <a:lnTo>
                  <a:pt x="724551" y="18937"/>
                </a:lnTo>
                <a:lnTo>
                  <a:pt x="901049" y="18937"/>
                </a:lnTo>
                <a:lnTo>
                  <a:pt x="958368" y="262777"/>
                </a:lnTo>
                <a:cubicBezTo>
                  <a:pt x="1056064" y="288633"/>
                  <a:pt x="1145111" y="340044"/>
                  <a:pt x="1216351" y="411723"/>
                </a:cubicBezTo>
                <a:lnTo>
                  <a:pt x="1216350" y="411723"/>
                </a:lnTo>
                <a:close/>
              </a:path>
            </a:pathLst>
          </a:cu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HERE</a:t>
            </a:r>
            <a:endParaRPr b="1" i="0" sz="18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7" name="Google Shape;687;p37"/>
          <p:cNvSpPr/>
          <p:nvPr/>
        </p:nvSpPr>
        <p:spPr>
          <a:xfrm>
            <a:off x="3656543" y="683772"/>
            <a:ext cx="1951126" cy="1951126"/>
          </a:xfrm>
          <a:custGeom>
            <a:rect b="b" l="l" r="r" t="t"/>
            <a:pathLst>
              <a:path extrusionOk="0" h="1592756" w="1592756">
                <a:moveTo>
                  <a:pt x="1025173" y="402893"/>
                </a:moveTo>
                <a:lnTo>
                  <a:pt x="1195533" y="297380"/>
                </a:lnTo>
                <a:lnTo>
                  <a:pt x="1295376" y="397223"/>
                </a:lnTo>
                <a:lnTo>
                  <a:pt x="1189863" y="567584"/>
                </a:lnTo>
                <a:cubicBezTo>
                  <a:pt x="1230502" y="637475"/>
                  <a:pt x="1251792" y="716930"/>
                  <a:pt x="1251543" y="797777"/>
                </a:cubicBezTo>
                <a:lnTo>
                  <a:pt x="1428100" y="892558"/>
                </a:lnTo>
                <a:lnTo>
                  <a:pt x="1391556" y="1028945"/>
                </a:lnTo>
                <a:lnTo>
                  <a:pt x="1191263" y="1022749"/>
                </a:lnTo>
                <a:cubicBezTo>
                  <a:pt x="1151054" y="1092889"/>
                  <a:pt x="1092889" y="1151054"/>
                  <a:pt x="1022749" y="1191262"/>
                </a:cubicBezTo>
                <a:lnTo>
                  <a:pt x="1028945" y="1391556"/>
                </a:lnTo>
                <a:lnTo>
                  <a:pt x="892558" y="1428101"/>
                </a:lnTo>
                <a:lnTo>
                  <a:pt x="797778" y="1251543"/>
                </a:lnTo>
                <a:cubicBezTo>
                  <a:pt x="716930" y="1251791"/>
                  <a:pt x="637475" y="1230502"/>
                  <a:pt x="567583" y="1189863"/>
                </a:cubicBezTo>
                <a:lnTo>
                  <a:pt x="397223" y="1295376"/>
                </a:lnTo>
                <a:lnTo>
                  <a:pt x="297380" y="1195533"/>
                </a:lnTo>
                <a:lnTo>
                  <a:pt x="402893" y="1025172"/>
                </a:lnTo>
                <a:cubicBezTo>
                  <a:pt x="362254" y="955281"/>
                  <a:pt x="340964" y="875826"/>
                  <a:pt x="341213" y="794979"/>
                </a:cubicBezTo>
                <a:lnTo>
                  <a:pt x="164656" y="700198"/>
                </a:lnTo>
                <a:lnTo>
                  <a:pt x="201200" y="563811"/>
                </a:lnTo>
                <a:lnTo>
                  <a:pt x="401493" y="570007"/>
                </a:lnTo>
                <a:cubicBezTo>
                  <a:pt x="441702" y="499867"/>
                  <a:pt x="499867" y="441702"/>
                  <a:pt x="570007" y="401494"/>
                </a:cubicBezTo>
                <a:lnTo>
                  <a:pt x="563811" y="201200"/>
                </a:lnTo>
                <a:lnTo>
                  <a:pt x="700198" y="164655"/>
                </a:lnTo>
                <a:lnTo>
                  <a:pt x="794978" y="341213"/>
                </a:lnTo>
                <a:cubicBezTo>
                  <a:pt x="875826" y="340965"/>
                  <a:pt x="955281" y="362254"/>
                  <a:pt x="1025173" y="402893"/>
                </a:cubicBezTo>
                <a:close/>
              </a:path>
            </a:pathLst>
          </a:cu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HERE</a:t>
            </a:r>
            <a:endParaRPr b="1" i="0" sz="1800" u="none" cap="none" strike="noStrike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4052209" y="2176093"/>
            <a:ext cx="2861100" cy="2861100"/>
          </a:xfrm>
          <a:custGeom>
            <a:rect b="b" l="l" r="r" t="t"/>
            <a:pathLst>
              <a:path extrusionOk="0" h="120000" w="120000">
                <a:moveTo>
                  <a:pt x="54575" y="4013"/>
                </a:moveTo>
                <a:lnTo>
                  <a:pt x="54575" y="4013"/>
                </a:lnTo>
                <a:cubicBezTo>
                  <a:pt x="77695" y="1773"/>
                  <a:pt x="99815" y="13974"/>
                  <a:pt x="110252" y="34726"/>
                </a:cubicBezTo>
                <a:cubicBezTo>
                  <a:pt x="120689" y="55478"/>
                  <a:pt x="117296" y="80511"/>
                  <a:pt x="101713" y="97736"/>
                </a:cubicBezTo>
                <a:lnTo>
                  <a:pt x="104270" y="100466"/>
                </a:lnTo>
                <a:lnTo>
                  <a:pt x="96534" y="98998"/>
                </a:lnTo>
                <a:lnTo>
                  <a:pt x="95297" y="90887"/>
                </a:lnTo>
                <a:lnTo>
                  <a:pt x="97853" y="93616"/>
                </a:lnTo>
                <a:cubicBezTo>
                  <a:pt x="111679" y="78048"/>
                  <a:pt x="114562" y="55603"/>
                  <a:pt x="105122" y="37045"/>
                </a:cubicBezTo>
                <a:cubicBezTo>
                  <a:pt x="95681" y="18488"/>
                  <a:pt x="75841" y="7603"/>
                  <a:pt x="55118" y="9611"/>
                </a:cubicBezTo>
                <a:close/>
              </a:path>
            </a:pathLst>
          </a:cu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2637133" y="1625128"/>
            <a:ext cx="2078700" cy="2078700"/>
          </a:xfrm>
          <a:custGeom>
            <a:rect b="b" l="l" r="r" t="t"/>
            <a:pathLst>
              <a:path extrusionOk="0" h="120000" w="120000">
                <a:moveTo>
                  <a:pt x="38835" y="9410"/>
                </a:moveTo>
                <a:lnTo>
                  <a:pt x="41823" y="16553"/>
                </a:lnTo>
                <a:lnTo>
                  <a:pt x="41823" y="16553"/>
                </a:lnTo>
                <a:cubicBezTo>
                  <a:pt x="23032" y="24414"/>
                  <a:pt x="11425" y="43464"/>
                  <a:pt x="13055" y="63768"/>
                </a:cubicBezTo>
                <a:lnTo>
                  <a:pt x="18064" y="62671"/>
                </a:lnTo>
                <a:lnTo>
                  <a:pt x="10211" y="70899"/>
                </a:lnTo>
                <a:lnTo>
                  <a:pt x="417" y="66534"/>
                </a:lnTo>
                <a:lnTo>
                  <a:pt x="5431" y="65437"/>
                </a:lnTo>
                <a:lnTo>
                  <a:pt x="5431" y="65437"/>
                </a:lnTo>
                <a:cubicBezTo>
                  <a:pt x="3042" y="41449"/>
                  <a:pt x="16596" y="18714"/>
                  <a:pt x="38835" y="941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7"/>
          <p:cNvSpPr txBox="1"/>
          <p:nvPr/>
        </p:nvSpPr>
        <p:spPr>
          <a:xfrm>
            <a:off x="812608" y="4028740"/>
            <a:ext cx="32553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1" name="Google Shape;691;p37"/>
          <p:cNvSpPr/>
          <p:nvPr/>
        </p:nvSpPr>
        <p:spPr>
          <a:xfrm>
            <a:off x="886628" y="3651870"/>
            <a:ext cx="250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2" name="Google Shape;692;p37"/>
          <p:cNvSpPr txBox="1"/>
          <p:nvPr/>
        </p:nvSpPr>
        <p:spPr>
          <a:xfrm>
            <a:off x="5652120" y="1386288"/>
            <a:ext cx="32553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5726140" y="1009418"/>
            <a:ext cx="250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9" name="Google Shape;699;p38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38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01" name="Google Shape;701;p38"/>
          <p:cNvGrpSpPr/>
          <p:nvPr/>
        </p:nvGrpSpPr>
        <p:grpSpPr>
          <a:xfrm>
            <a:off x="2908300" y="2311400"/>
            <a:ext cx="1395416" cy="808067"/>
            <a:chOff x="0" y="0"/>
            <a:chExt cx="1712377" cy="990764"/>
          </a:xfrm>
        </p:grpSpPr>
        <p:sp>
          <p:nvSpPr>
            <p:cNvPr id="702" name="Google Shape;702;p38"/>
            <p:cNvSpPr/>
            <p:nvPr/>
          </p:nvSpPr>
          <p:spPr>
            <a:xfrm>
              <a:off x="0" y="765260"/>
              <a:ext cx="811817" cy="216777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781263" y="0"/>
              <a:ext cx="931114" cy="990764"/>
            </a:xfrm>
            <a:custGeom>
              <a:rect b="b" l="l" r="r" t="t"/>
              <a:pathLst>
                <a:path extrusionOk="0" h="972" w="913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711430" y="0"/>
              <a:ext cx="69834" cy="990764"/>
            </a:xfrm>
            <a:custGeom>
              <a:rect b="b" l="l" r="r" t="t"/>
              <a:pathLst>
                <a:path extrusionOk="0" h="972" w="69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1720850" y="2262188"/>
            <a:ext cx="1446276" cy="900095"/>
            <a:chOff x="0" y="0"/>
            <a:chExt cx="1773483" cy="1102787"/>
          </a:xfrm>
        </p:grpSpPr>
        <p:sp>
          <p:nvSpPr>
            <p:cNvPr id="706" name="Google Shape;706;p38"/>
            <p:cNvSpPr/>
            <p:nvPr/>
          </p:nvSpPr>
          <p:spPr>
            <a:xfrm>
              <a:off x="0" y="741981"/>
              <a:ext cx="768169" cy="333166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81264" y="13094"/>
              <a:ext cx="992219" cy="1089693"/>
            </a:xfrm>
            <a:custGeom>
              <a:rect b="b" l="l" r="r" t="t"/>
              <a:pathLst>
                <a:path extrusionOk="0" h="1069" w="973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589222" y="0"/>
              <a:ext cx="200772" cy="1089696"/>
            </a:xfrm>
            <a:custGeom>
              <a:rect b="b" l="l" r="r" t="t"/>
              <a:pathLst>
                <a:path extrusionOk="0" h="1069" w="197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4733925" y="2311400"/>
            <a:ext cx="1403407" cy="808067"/>
            <a:chOff x="0" y="0"/>
            <a:chExt cx="1719651" cy="990764"/>
          </a:xfrm>
        </p:grpSpPr>
        <p:sp>
          <p:nvSpPr>
            <p:cNvPr id="710" name="Google Shape;710;p38"/>
            <p:cNvSpPr/>
            <p:nvPr/>
          </p:nvSpPr>
          <p:spPr>
            <a:xfrm flipH="1">
              <a:off x="916563" y="765260"/>
              <a:ext cx="803088" cy="216777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 flipH="1">
              <a:off x="0" y="0"/>
              <a:ext cx="931114" cy="990764"/>
            </a:xfrm>
            <a:custGeom>
              <a:rect b="b" l="l" r="r" t="t"/>
              <a:pathLst>
                <a:path extrusionOk="0" h="972" w="913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 flipH="1">
              <a:off x="931114" y="0"/>
              <a:ext cx="69834" cy="990764"/>
            </a:xfrm>
            <a:custGeom>
              <a:rect b="b" l="l" r="r" t="t"/>
              <a:pathLst>
                <a:path extrusionOk="0" h="972" w="69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13" name="Google Shape;713;p38"/>
          <p:cNvGrpSpPr/>
          <p:nvPr/>
        </p:nvGrpSpPr>
        <p:grpSpPr>
          <a:xfrm>
            <a:off x="5851525" y="2262188"/>
            <a:ext cx="1446151" cy="893721"/>
            <a:chOff x="0" y="0"/>
            <a:chExt cx="1772026" cy="1095515"/>
          </a:xfrm>
        </p:grpSpPr>
        <p:sp>
          <p:nvSpPr>
            <p:cNvPr id="714" name="Google Shape;714;p38"/>
            <p:cNvSpPr/>
            <p:nvPr/>
          </p:nvSpPr>
          <p:spPr>
            <a:xfrm flipH="1">
              <a:off x="980582" y="739072"/>
              <a:ext cx="791444" cy="356442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 flipH="1">
              <a:off x="0" y="0"/>
              <a:ext cx="992219" cy="1089696"/>
            </a:xfrm>
            <a:custGeom>
              <a:rect b="b" l="l" r="r" t="t"/>
              <a:pathLst>
                <a:path extrusionOk="0" h="1069" w="973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 flipH="1">
              <a:off x="992218" y="0"/>
              <a:ext cx="200772" cy="1089696"/>
            </a:xfrm>
            <a:custGeom>
              <a:rect b="b" l="l" r="r" t="t"/>
              <a:pathLst>
                <a:path extrusionOk="0" h="1069" w="197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17" name="Google Shape;717;p38"/>
          <p:cNvSpPr/>
          <p:nvPr/>
        </p:nvSpPr>
        <p:spPr>
          <a:xfrm>
            <a:off x="887413" y="1346200"/>
            <a:ext cx="1828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18" name="Google Shape;718;p38"/>
          <p:cNvCxnSpPr/>
          <p:nvPr/>
        </p:nvCxnSpPr>
        <p:spPr>
          <a:xfrm rot="10800000">
            <a:off x="904875" y="1431788"/>
            <a:ext cx="0" cy="86850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9" name="Google Shape;719;p38"/>
          <p:cNvSpPr/>
          <p:nvPr/>
        </p:nvSpPr>
        <p:spPr>
          <a:xfrm>
            <a:off x="3570288" y="1346200"/>
            <a:ext cx="1424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r>
              <a:rPr lang="en"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0" name="Google Shape;720;p38"/>
          <p:cNvCxnSpPr/>
          <p:nvPr/>
        </p:nvCxnSpPr>
        <p:spPr>
          <a:xfrm flipH="1" rot="10800000">
            <a:off x="3582988" y="1442900"/>
            <a:ext cx="1500" cy="8685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1" name="Google Shape;721;p38"/>
          <p:cNvSpPr/>
          <p:nvPr/>
        </p:nvSpPr>
        <p:spPr>
          <a:xfrm>
            <a:off x="5867400" y="1346200"/>
            <a:ext cx="14223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2" name="Google Shape;722;p38"/>
          <p:cNvCxnSpPr/>
          <p:nvPr/>
        </p:nvCxnSpPr>
        <p:spPr>
          <a:xfrm rot="10800000">
            <a:off x="5867400" y="1441313"/>
            <a:ext cx="0" cy="8685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3" name="Google Shape;723;p38"/>
          <p:cNvSpPr/>
          <p:nvPr/>
        </p:nvSpPr>
        <p:spPr>
          <a:xfrm>
            <a:off x="2365375" y="3557588"/>
            <a:ext cx="1424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4" name="Google Shape;724;p38"/>
          <p:cNvCxnSpPr/>
          <p:nvPr/>
        </p:nvCxnSpPr>
        <p:spPr>
          <a:xfrm rot="10800000">
            <a:off x="2384425" y="3095738"/>
            <a:ext cx="0" cy="9000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725" name="Google Shape;725;p38"/>
          <p:cNvSpPr/>
          <p:nvPr/>
        </p:nvSpPr>
        <p:spPr>
          <a:xfrm>
            <a:off x="4745038" y="3565525"/>
            <a:ext cx="1424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6" name="Google Shape;726;p38"/>
          <p:cNvCxnSpPr/>
          <p:nvPr/>
        </p:nvCxnSpPr>
        <p:spPr>
          <a:xfrm flipH="1" rot="10800000">
            <a:off x="4752975" y="3030475"/>
            <a:ext cx="1500" cy="9732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727" name="Google Shape;727;p38"/>
          <p:cNvSpPr/>
          <p:nvPr/>
        </p:nvSpPr>
        <p:spPr>
          <a:xfrm>
            <a:off x="7091363" y="3565525"/>
            <a:ext cx="1424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8" name="Google Shape;728;p38"/>
          <p:cNvCxnSpPr/>
          <p:nvPr/>
        </p:nvCxnSpPr>
        <p:spPr>
          <a:xfrm rot="10800000">
            <a:off x="7100888" y="3133700"/>
            <a:ext cx="0" cy="892200"/>
          </a:xfrm>
          <a:prstGeom prst="straightConnector1">
            <a:avLst/>
          </a:prstGeom>
          <a:noFill/>
          <a:ln cap="flat" cmpd="sng" w="12700">
            <a:solidFill>
              <a:srgbClr val="80808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729" name="Google Shape;729;p38"/>
          <p:cNvSpPr/>
          <p:nvPr/>
        </p:nvSpPr>
        <p:spPr>
          <a:xfrm>
            <a:off x="2586038" y="2820988"/>
            <a:ext cx="130175" cy="2095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2</a:t>
            </a:r>
          </a:p>
        </p:txBody>
      </p:sp>
      <p:sp>
        <p:nvSpPr>
          <p:cNvPr id="730" name="Google Shape;730;p38"/>
          <p:cNvSpPr/>
          <p:nvPr/>
        </p:nvSpPr>
        <p:spPr>
          <a:xfrm>
            <a:off x="3765550" y="2814638"/>
            <a:ext cx="130175" cy="2111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3</a:t>
            </a:r>
          </a:p>
        </p:txBody>
      </p:sp>
      <p:sp>
        <p:nvSpPr>
          <p:cNvPr id="731" name="Google Shape;731;p38"/>
          <p:cNvSpPr/>
          <p:nvPr/>
        </p:nvSpPr>
        <p:spPr>
          <a:xfrm>
            <a:off x="4806950" y="2814638"/>
            <a:ext cx="131763" cy="2111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4</a:t>
            </a:r>
          </a:p>
        </p:txBody>
      </p:sp>
      <p:sp>
        <p:nvSpPr>
          <p:cNvPr id="732" name="Google Shape;732;p38"/>
          <p:cNvSpPr/>
          <p:nvPr/>
        </p:nvSpPr>
        <p:spPr>
          <a:xfrm>
            <a:off x="5934075" y="2820988"/>
            <a:ext cx="130175" cy="2095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5</a:t>
            </a:r>
          </a:p>
        </p:txBody>
      </p:sp>
      <p:sp>
        <p:nvSpPr>
          <p:cNvPr id="733" name="Google Shape;733;p38"/>
          <p:cNvSpPr/>
          <p:nvPr/>
        </p:nvSpPr>
        <p:spPr>
          <a:xfrm>
            <a:off x="1985963" y="3592513"/>
            <a:ext cx="685800" cy="46039"/>
          </a:xfrm>
          <a:custGeom>
            <a:rect b="b" l="l" r="r" t="t"/>
            <a:pathLst>
              <a:path extrusionOk="0" h="1587" w="12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202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34" name="Google Shape;734;p38"/>
          <p:cNvGrpSpPr/>
          <p:nvPr/>
        </p:nvGrpSpPr>
        <p:grpSpPr>
          <a:xfrm>
            <a:off x="7100889" y="2187575"/>
            <a:ext cx="1465184" cy="1039872"/>
            <a:chOff x="1" y="0"/>
            <a:chExt cx="1798213" cy="1275917"/>
          </a:xfrm>
        </p:grpSpPr>
        <p:sp>
          <p:nvSpPr>
            <p:cNvPr id="735" name="Google Shape;735;p38"/>
            <p:cNvSpPr/>
            <p:nvPr/>
          </p:nvSpPr>
          <p:spPr>
            <a:xfrm flipH="1">
              <a:off x="1030045" y="939843"/>
              <a:ext cx="768169" cy="333166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 flipH="1">
              <a:off x="1" y="0"/>
              <a:ext cx="1025680" cy="1275917"/>
            </a:xfrm>
            <a:custGeom>
              <a:rect b="b" l="l" r="r" t="t"/>
              <a:pathLst>
                <a:path extrusionOk="0" h="1251" w="1006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 flipH="1">
              <a:off x="1025681" y="0"/>
              <a:ext cx="346258" cy="1275917"/>
            </a:xfrm>
            <a:custGeom>
              <a:rect b="b" l="l" r="r" t="t"/>
              <a:pathLst>
                <a:path extrusionOk="0" h="1251" w="339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18900044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38" name="Google Shape;738;p38"/>
          <p:cNvSpPr/>
          <p:nvPr/>
        </p:nvSpPr>
        <p:spPr>
          <a:xfrm>
            <a:off x="7188200" y="2879725"/>
            <a:ext cx="136525" cy="211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6</a:t>
            </a:r>
          </a:p>
        </p:txBody>
      </p:sp>
      <p:grpSp>
        <p:nvGrpSpPr>
          <p:cNvPr id="739" name="Google Shape;739;p38"/>
          <p:cNvGrpSpPr/>
          <p:nvPr/>
        </p:nvGrpSpPr>
        <p:grpSpPr>
          <a:xfrm>
            <a:off x="323850" y="2187575"/>
            <a:ext cx="1573252" cy="1043046"/>
            <a:chOff x="0" y="0"/>
            <a:chExt cx="1930607" cy="1280282"/>
          </a:xfrm>
        </p:grpSpPr>
        <p:sp>
          <p:nvSpPr>
            <p:cNvPr id="740" name="Google Shape;740;p38"/>
            <p:cNvSpPr/>
            <p:nvPr/>
          </p:nvSpPr>
          <p:spPr>
            <a:xfrm>
              <a:off x="0" y="947118"/>
              <a:ext cx="902015" cy="333164"/>
            </a:xfrm>
            <a:custGeom>
              <a:rect b="b" l="l" r="r" t="t"/>
              <a:pathLst>
                <a:path extrusionOk="0" h="688" w="2331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solidFill>
              <a:srgbClr val="5559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904927" y="0"/>
              <a:ext cx="1025680" cy="1275917"/>
            </a:xfrm>
            <a:custGeom>
              <a:rect b="b" l="l" r="r" t="t"/>
              <a:pathLst>
                <a:path extrusionOk="0" h="1251" w="1006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58669" y="0"/>
              <a:ext cx="346258" cy="1275917"/>
            </a:xfrm>
            <a:custGeom>
              <a:rect b="b" l="l" r="r" t="t"/>
              <a:pathLst>
                <a:path extrusionOk="0" h="1251" w="339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43" name="Google Shape;743;p38"/>
          <p:cNvSpPr/>
          <p:nvPr/>
        </p:nvSpPr>
        <p:spPr>
          <a:xfrm>
            <a:off x="1350963" y="2897188"/>
            <a:ext cx="103187" cy="209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/>
          <p:nvPr/>
        </p:nvSpPr>
        <p:spPr>
          <a:xfrm>
            <a:off x="-9766" y="1899183"/>
            <a:ext cx="9121913" cy="3249038"/>
          </a:xfrm>
          <a:custGeom>
            <a:rect b="b" l="l" r="r" t="t"/>
            <a:pathLst>
              <a:path extrusionOk="0" h="312" w="934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50" name="Google Shape;750;p39"/>
          <p:cNvGrpSpPr/>
          <p:nvPr/>
        </p:nvGrpSpPr>
        <p:grpSpPr>
          <a:xfrm>
            <a:off x="4450754" y="385374"/>
            <a:ext cx="3450476" cy="1826336"/>
            <a:chOff x="4428098" y="592147"/>
            <a:chExt cx="3450476" cy="1826336"/>
          </a:xfrm>
        </p:grpSpPr>
        <p:sp>
          <p:nvSpPr>
            <p:cNvPr id="751" name="Google Shape;751;p39"/>
            <p:cNvSpPr/>
            <p:nvPr/>
          </p:nvSpPr>
          <p:spPr>
            <a:xfrm>
              <a:off x="4428098" y="1383234"/>
              <a:ext cx="3298793" cy="1035249"/>
            </a:xfrm>
            <a:custGeom>
              <a:rect b="b" l="l" r="r" t="t"/>
              <a:pathLst>
                <a:path extrusionOk="0" h="106" w="364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814679" y="1480899"/>
              <a:ext cx="580007" cy="625056"/>
            </a:xfrm>
            <a:custGeom>
              <a:rect b="b" l="l" r="r" t="t"/>
              <a:pathLst>
                <a:path extrusionOk="0" h="64" w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534930" y="592147"/>
              <a:ext cx="1459082" cy="1435676"/>
            </a:xfrm>
            <a:custGeom>
              <a:rect b="b" l="l" r="r" t="t"/>
              <a:pathLst>
                <a:path extrusionOk="0" h="147" w="161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933223" y="594528"/>
              <a:ext cx="2945351" cy="752021"/>
            </a:xfrm>
            <a:custGeom>
              <a:rect b="b" l="l" r="r" t="t"/>
              <a:pathLst>
                <a:path extrusionOk="0" h="77" w="325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953731" y="601914"/>
              <a:ext cx="1440956" cy="1504041"/>
            </a:xfrm>
            <a:custGeom>
              <a:rect b="b" l="l" r="r" t="t"/>
              <a:pathLst>
                <a:path extrusionOk="0" h="154" w="159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56" name="Google Shape;756;p39"/>
          <p:cNvSpPr txBox="1"/>
          <p:nvPr/>
        </p:nvSpPr>
        <p:spPr>
          <a:xfrm>
            <a:off x="1216801" y="2373198"/>
            <a:ext cx="317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C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THANKS!</a:t>
            </a:r>
            <a:endParaRPr sz="6000">
              <a:solidFill>
                <a:srgbClr val="FFC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6383995" y="1909990"/>
            <a:ext cx="2788336" cy="3239134"/>
          </a:xfrm>
          <a:custGeom>
            <a:rect b="b" l="l" r="r" t="t"/>
            <a:pathLst>
              <a:path extrusionOk="0" h="10319" w="10281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p39"/>
          <p:cNvSpPr txBox="1"/>
          <p:nvPr/>
        </p:nvSpPr>
        <p:spPr>
          <a:xfrm>
            <a:off x="1352256" y="3529557"/>
            <a:ext cx="290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Powered by </a:t>
            </a:r>
            <a:r>
              <a:rPr b="1" lang="en" sz="160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GoogleSlides.org</a:t>
            </a:r>
            <a:endParaRPr b="1" sz="16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59" name="Google Shape;759;p39"/>
          <p:cNvCxnSpPr/>
          <p:nvPr/>
        </p:nvCxnSpPr>
        <p:spPr>
          <a:xfrm>
            <a:off x="773186" y="3388861"/>
            <a:ext cx="4068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0" name="Google Shape;760;p39"/>
          <p:cNvSpPr/>
          <p:nvPr/>
        </p:nvSpPr>
        <p:spPr>
          <a:xfrm>
            <a:off x="-25006" y="1915926"/>
            <a:ext cx="6417705" cy="3385758"/>
          </a:xfrm>
          <a:custGeom>
            <a:rect b="b" l="l" r="r" t="t"/>
            <a:pathLst>
              <a:path extrusionOk="0" h="9662" w="9926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350876" y="843558"/>
            <a:ext cx="1377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ONE</a:t>
            </a:r>
            <a:endParaRPr b="1" sz="48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907704" y="1927001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907704" y="2417062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7704" y="2891720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4837615" y="1851670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4837615" y="2283718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5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5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014176" y="1635646"/>
            <a:ext cx="2213100" cy="2214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928981" y="1635646"/>
            <a:ext cx="2213100" cy="22143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011357" y="2175706"/>
            <a:ext cx="1133400" cy="1134000"/>
          </a:xfrm>
          <a:prstGeom prst="ellipse">
            <a:avLst/>
          </a:prstGeom>
          <a:solidFill>
            <a:srgbClr val="40404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1" name="Google Shape;141;p15"/>
          <p:cNvCxnSpPr/>
          <p:nvPr/>
        </p:nvCxnSpPr>
        <p:spPr>
          <a:xfrm>
            <a:off x="296213" y="3687874"/>
            <a:ext cx="1997100" cy="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6872185" y="3687874"/>
            <a:ext cx="1997100" cy="0"/>
          </a:xfrm>
          <a:prstGeom prst="straightConnector1">
            <a:avLst/>
          </a:prstGeom>
          <a:noFill/>
          <a:ln cap="flat" cmpd="sng" w="1270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5"/>
          <p:cNvSpPr/>
          <p:nvPr/>
        </p:nvSpPr>
        <p:spPr>
          <a:xfrm>
            <a:off x="296213" y="1769686"/>
            <a:ext cx="17679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200" u="sng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196053" y="1769686"/>
            <a:ext cx="18096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200" u="sng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that this template will return to you as a time, money and reputation.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6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6"/>
          <p:cNvSpPr/>
          <p:nvPr/>
        </p:nvSpPr>
        <p:spPr>
          <a:xfrm>
            <a:off x="611560" y="267494"/>
            <a:ext cx="24330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465927" y="1473081"/>
            <a:ext cx="2940900" cy="2940900"/>
          </a:xfrm>
          <a:prstGeom prst="ellipse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370263" y="1388466"/>
            <a:ext cx="3125700" cy="3127500"/>
          </a:xfrm>
          <a:prstGeom prst="ellipse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624901" y="1622528"/>
            <a:ext cx="2630700" cy="2630700"/>
          </a:xfrm>
          <a:prstGeom prst="ellipse">
            <a:avLst/>
          </a:prstGeom>
          <a:noFill/>
          <a:ln cap="flat" cmpd="sng" w="19050">
            <a:solidFill>
              <a:srgbClr val="41445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>
            <a:off x="4935033" y="2092849"/>
            <a:ext cx="1876946" cy="1707500"/>
            <a:chOff x="0" y="0"/>
            <a:chExt cx="5832646" cy="4819363"/>
          </a:xfrm>
        </p:grpSpPr>
        <p:sp>
          <p:nvSpPr>
            <p:cNvPr id="155" name="Google Shape;155;p16"/>
            <p:cNvSpPr/>
            <p:nvPr/>
          </p:nvSpPr>
          <p:spPr>
            <a:xfrm>
              <a:off x="2449067" y="53708"/>
              <a:ext cx="2556481" cy="2180528"/>
            </a:xfrm>
            <a:custGeom>
              <a:rect b="b" l="l" r="r" t="t"/>
              <a:pathLst>
                <a:path extrusionOk="0" h="1218" w="142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958538" y="1528877"/>
              <a:ext cx="1632710" cy="1382077"/>
            </a:xfrm>
            <a:custGeom>
              <a:rect b="b" l="l" r="r" t="t"/>
              <a:pathLst>
                <a:path extrusionOk="0" h="772" w="91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18622" y="2008665"/>
              <a:ext cx="329407" cy="544237"/>
            </a:xfrm>
            <a:custGeom>
              <a:rect b="b" l="l" r="r" t="t"/>
              <a:pathLst>
                <a:path extrusionOk="0" h="304" w="18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0" y="576462"/>
              <a:ext cx="2334493" cy="1765189"/>
            </a:xfrm>
            <a:custGeom>
              <a:rect b="b" l="l" r="r" t="t"/>
              <a:pathLst>
                <a:path extrusionOk="0" h="986" w="1304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514555" y="1962118"/>
              <a:ext cx="1453685" cy="1041928"/>
            </a:xfrm>
            <a:custGeom>
              <a:rect b="b" l="l" r="r" t="t"/>
              <a:pathLst>
                <a:path extrusionOk="0" h="582" w="81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348813" y="2692542"/>
              <a:ext cx="1256757" cy="1102796"/>
            </a:xfrm>
            <a:custGeom>
              <a:rect b="b" l="l" r="r" t="t"/>
              <a:pathLst>
                <a:path extrusionOk="0" h="616" w="702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61377" y="2244978"/>
              <a:ext cx="2248560" cy="1367755"/>
            </a:xfrm>
            <a:custGeom>
              <a:rect b="b" l="l" r="r" t="t"/>
              <a:pathLst>
                <a:path extrusionOk="0" h="764" w="1256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309427" y="3383580"/>
              <a:ext cx="1016863" cy="1059829"/>
            </a:xfrm>
            <a:custGeom>
              <a:rect b="b" l="l" r="r" t="t"/>
              <a:pathLst>
                <a:path extrusionOk="0" h="592" w="568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039851" y="3369257"/>
              <a:ext cx="687457" cy="594364"/>
            </a:xfrm>
            <a:custGeom>
              <a:rect b="b" l="l" r="r" t="t"/>
              <a:pathLst>
                <a:path extrusionOk="0" h="332" w="384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150847" y="3734469"/>
              <a:ext cx="898707" cy="683877"/>
            </a:xfrm>
            <a:custGeom>
              <a:rect b="b" l="l" r="r" t="t"/>
              <a:pathLst>
                <a:path extrusionOk="0" h="382" w="50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276165" y="2982563"/>
              <a:ext cx="508432" cy="515593"/>
            </a:xfrm>
            <a:custGeom>
              <a:rect b="b" l="l" r="r" t="t"/>
              <a:pathLst>
                <a:path extrusionOk="0" h="288" w="284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276165" y="1980021"/>
              <a:ext cx="580042" cy="1034767"/>
            </a:xfrm>
            <a:custGeom>
              <a:rect b="b" l="l" r="r" t="t"/>
              <a:pathLst>
                <a:path extrusionOk="0" h="578" w="324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777436" y="1786673"/>
              <a:ext cx="386695" cy="848580"/>
            </a:xfrm>
            <a:custGeom>
              <a:rect b="b" l="l" r="r" t="t"/>
              <a:pathLst>
                <a:path extrusionOk="0" h="474" w="216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677181" y="3233198"/>
              <a:ext cx="615847" cy="716101"/>
            </a:xfrm>
            <a:custGeom>
              <a:rect b="b" l="l" r="r" t="t"/>
              <a:pathLst>
                <a:path extrusionOk="0" h="400" w="344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605571" y="2821440"/>
              <a:ext cx="873644" cy="547818"/>
            </a:xfrm>
            <a:custGeom>
              <a:rect b="b" l="l" r="r" t="t"/>
              <a:pathLst>
                <a:path extrusionOk="0" h="306" w="488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798919" y="3827562"/>
              <a:ext cx="909450" cy="719682"/>
            </a:xfrm>
            <a:custGeom>
              <a:rect b="b" l="l" r="r" t="t"/>
              <a:pathLst>
                <a:path extrusionOk="0" h="402" w="508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228580" y="3204554"/>
              <a:ext cx="544237" cy="741165"/>
            </a:xfrm>
            <a:custGeom>
              <a:rect b="b" l="l" r="r" t="t"/>
              <a:pathLst>
                <a:path extrusionOk="0" h="414" w="30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511440" y="3401482"/>
              <a:ext cx="504852" cy="615847"/>
            </a:xfrm>
            <a:custGeom>
              <a:rect b="b" l="l" r="r" t="t"/>
              <a:pathLst>
                <a:path extrusionOk="0" h="344" w="282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737012" y="3011207"/>
              <a:ext cx="433241" cy="501271"/>
            </a:xfrm>
            <a:custGeom>
              <a:rect b="b" l="l" r="r" t="t"/>
              <a:pathLst>
                <a:path extrusionOk="0" h="280" w="242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314512" y="2577965"/>
              <a:ext cx="547818" cy="669555"/>
            </a:xfrm>
            <a:custGeom>
              <a:rect b="b" l="l" r="r" t="t"/>
              <a:pathLst>
                <a:path extrusionOk="0" h="374" w="306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421927" y="1804576"/>
              <a:ext cx="143220" cy="207669"/>
            </a:xfrm>
            <a:custGeom>
              <a:rect b="b" l="l" r="r" t="t"/>
              <a:pathLst>
                <a:path extrusionOk="0" h="116" w="80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278707" y="1711483"/>
              <a:ext cx="189767" cy="204089"/>
            </a:xfrm>
            <a:custGeom>
              <a:rect b="b" l="l" r="r" t="t"/>
              <a:pathLst>
                <a:path extrusionOk="0" h="114" w="106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00952" y="1306885"/>
              <a:ext cx="673135" cy="640911"/>
            </a:xfrm>
            <a:custGeom>
              <a:rect b="b" l="l" r="r" t="t"/>
              <a:pathLst>
                <a:path extrusionOk="0" h="358" w="376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751334" y="920190"/>
              <a:ext cx="959575" cy="651652"/>
            </a:xfrm>
            <a:custGeom>
              <a:rect b="b" l="l" r="r" t="t"/>
              <a:pathLst>
                <a:path extrusionOk="0" h="364" w="536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547245" y="0"/>
              <a:ext cx="1285401" cy="1167245"/>
            </a:xfrm>
            <a:custGeom>
              <a:rect b="b" l="l" r="r" t="t"/>
              <a:pathLst>
                <a:path extrusionOk="0" h="652" w="718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93029" y="2094597"/>
              <a:ext cx="776970" cy="486949"/>
            </a:xfrm>
            <a:custGeom>
              <a:rect b="b" l="l" r="r" t="t"/>
              <a:pathLst>
                <a:path extrusionOk="0" h="272" w="434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5019872" y="2903792"/>
              <a:ext cx="121737" cy="107415"/>
            </a:xfrm>
            <a:custGeom>
              <a:rect b="b" l="l" r="r" t="t"/>
              <a:pathLst>
                <a:path extrusionOk="0" h="60" w="68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450571" y="2492033"/>
              <a:ext cx="676716" cy="522754"/>
            </a:xfrm>
            <a:custGeom>
              <a:rect b="b" l="l" r="r" t="t"/>
              <a:pathLst>
                <a:path extrusionOk="0" h="292" w="378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096101" y="1493072"/>
              <a:ext cx="630169" cy="898707"/>
            </a:xfrm>
            <a:custGeom>
              <a:rect b="b" l="l" r="r" t="t"/>
              <a:pathLst>
                <a:path extrusionOk="0" h="502" w="35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809660" y="2355974"/>
              <a:ext cx="662394" cy="655233"/>
            </a:xfrm>
            <a:custGeom>
              <a:rect b="b" l="l" r="r" t="t"/>
              <a:pathLst>
                <a:path extrusionOk="0" h="366" w="370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055677" y="3755952"/>
              <a:ext cx="189767" cy="458305"/>
            </a:xfrm>
            <a:custGeom>
              <a:rect b="b" l="l" r="r" t="t"/>
              <a:pathLst>
                <a:path extrusionOk="0" h="256" w="10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659279" y="4568727"/>
              <a:ext cx="286441" cy="250636"/>
            </a:xfrm>
            <a:custGeom>
              <a:rect b="b" l="l" r="r" t="t"/>
              <a:pathLst>
                <a:path extrusionOk="0" h="140" w="16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87" name="Google Shape;187;p16"/>
          <p:cNvSpPr/>
          <p:nvPr/>
        </p:nvSpPr>
        <p:spPr>
          <a:xfrm>
            <a:off x="5396833" y="1003783"/>
            <a:ext cx="974700" cy="974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6975" lIns="90150" spcFirstLastPara="1" rIns="90150" wrap="square" tIns="46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298283" y="3413412"/>
            <a:ext cx="974700" cy="9747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6975" lIns="90150" spcFirstLastPara="1" rIns="90150" wrap="square" tIns="46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674547" y="3350929"/>
            <a:ext cx="974700" cy="9747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6975" lIns="90150" spcFirstLastPara="1" rIns="90150" wrap="square" tIns="46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1619672" y="1563638"/>
            <a:ext cx="1859555" cy="762418"/>
            <a:chOff x="0" y="0"/>
            <a:chExt cx="2927" cy="1200"/>
          </a:xfrm>
        </p:grpSpPr>
        <p:sp>
          <p:nvSpPr>
            <p:cNvPr id="191" name="Google Shape;191;p16"/>
            <p:cNvSpPr txBox="1"/>
            <p:nvPr/>
          </p:nvSpPr>
          <p:spPr>
            <a:xfrm>
              <a:off x="227" y="0"/>
              <a:ext cx="27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0404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2" name="Google Shape;192;p16"/>
            <p:cNvCxnSpPr/>
            <p:nvPr/>
          </p:nvCxnSpPr>
          <p:spPr>
            <a:xfrm>
              <a:off x="0" y="70"/>
              <a:ext cx="0" cy="900"/>
            </a:xfrm>
            <a:prstGeom prst="straightConnector1">
              <a:avLst/>
            </a:prstGeom>
            <a:noFill/>
            <a:ln cap="flat" cmpd="sng" w="25400">
              <a:solidFill>
                <a:srgbClr val="41445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16"/>
          <p:cNvGrpSpPr/>
          <p:nvPr/>
        </p:nvGrpSpPr>
        <p:grpSpPr>
          <a:xfrm>
            <a:off x="1619672" y="2479625"/>
            <a:ext cx="1859555" cy="762419"/>
            <a:chOff x="0" y="0"/>
            <a:chExt cx="2927" cy="1200"/>
          </a:xfrm>
        </p:grpSpPr>
        <p:sp>
          <p:nvSpPr>
            <p:cNvPr id="194" name="Google Shape;194;p16"/>
            <p:cNvSpPr txBox="1"/>
            <p:nvPr/>
          </p:nvSpPr>
          <p:spPr>
            <a:xfrm>
              <a:off x="227" y="0"/>
              <a:ext cx="27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0404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/>
            </a:p>
          </p:txBody>
        </p:sp>
        <p:cxnSp>
          <p:nvCxnSpPr>
            <p:cNvPr id="195" name="Google Shape;195;p16"/>
            <p:cNvCxnSpPr/>
            <p:nvPr/>
          </p:nvCxnSpPr>
          <p:spPr>
            <a:xfrm>
              <a:off x="0" y="68"/>
              <a:ext cx="0" cy="900"/>
            </a:xfrm>
            <a:prstGeom prst="straightConnector1">
              <a:avLst/>
            </a:prstGeom>
            <a:noFill/>
            <a:ln cap="flat" cmpd="sng" w="25400">
              <a:solidFill>
                <a:srgbClr val="41445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16"/>
          <p:cNvGrpSpPr/>
          <p:nvPr/>
        </p:nvGrpSpPr>
        <p:grpSpPr>
          <a:xfrm>
            <a:off x="1619672" y="3409900"/>
            <a:ext cx="1859555" cy="762417"/>
            <a:chOff x="0" y="0"/>
            <a:chExt cx="2927" cy="1200"/>
          </a:xfrm>
        </p:grpSpPr>
        <p:sp>
          <p:nvSpPr>
            <p:cNvPr id="197" name="Google Shape;197;p16"/>
            <p:cNvSpPr txBox="1"/>
            <p:nvPr/>
          </p:nvSpPr>
          <p:spPr>
            <a:xfrm>
              <a:off x="227" y="0"/>
              <a:ext cx="27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0404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Go ahead and replace it with your own text.</a:t>
              </a:r>
              <a:endParaRPr/>
            </a:p>
          </p:txBody>
        </p:sp>
        <p:cxnSp>
          <p:nvCxnSpPr>
            <p:cNvPr id="198" name="Google Shape;198;p16"/>
            <p:cNvCxnSpPr/>
            <p:nvPr/>
          </p:nvCxnSpPr>
          <p:spPr>
            <a:xfrm>
              <a:off x="0" y="43"/>
              <a:ext cx="0" cy="900"/>
            </a:xfrm>
            <a:prstGeom prst="straightConnector1">
              <a:avLst/>
            </a:prstGeom>
            <a:noFill/>
            <a:ln cap="flat" cmpd="sng" w="25400">
              <a:solidFill>
                <a:srgbClr val="41445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7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/>
          <p:nvPr/>
        </p:nvSpPr>
        <p:spPr>
          <a:xfrm>
            <a:off x="611560" y="267494"/>
            <a:ext cx="24330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898775" y="1741488"/>
            <a:ext cx="3400500" cy="371400"/>
          </a:xfrm>
          <a:prstGeom prst="rightArrow">
            <a:avLst>
              <a:gd fmla="val 50000" name="adj1"/>
              <a:gd fmla="val 50092" name="adj2"/>
            </a:avLst>
          </a:prstGeom>
          <a:solidFill>
            <a:srgbClr val="FFC000"/>
          </a:solidFill>
          <a:ln>
            <a:noFill/>
          </a:ln>
          <a:effectLst>
            <a:outerShdw rotWithShape="0" algn="l" dist="38100">
              <a:srgbClr val="00000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7"/>
          <p:cNvSpPr/>
          <p:nvPr/>
        </p:nvSpPr>
        <p:spPr>
          <a:xfrm flipH="1">
            <a:off x="3024163" y="2298700"/>
            <a:ext cx="3521100" cy="369900"/>
          </a:xfrm>
          <a:prstGeom prst="rightArrow">
            <a:avLst>
              <a:gd fmla="val 50000" name="adj1"/>
              <a:gd fmla="val 50064" name="adj2"/>
            </a:avLst>
          </a:prstGeom>
          <a:solidFill>
            <a:srgbClr val="FFC000"/>
          </a:solidFill>
          <a:ln>
            <a:noFill/>
          </a:ln>
          <a:effectLst>
            <a:outerShdw rotWithShape="0" algn="l" dist="38100">
              <a:srgbClr val="00000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231900" y="1277938"/>
            <a:ext cx="1792200" cy="1792200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rotWithShape="0" algn="l" dist="38100">
              <a:srgbClr val="00000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359525" y="1277938"/>
            <a:ext cx="1794000" cy="1792200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rotWithShape="0" algn="l" dist="38100">
              <a:srgbClr val="00000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857625" y="1619250"/>
            <a:ext cx="1420800" cy="1173300"/>
          </a:xfrm>
          <a:prstGeom prst="rect">
            <a:avLst/>
          </a:prstGeom>
          <a:gradFill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12" scaled="0"/>
          </a:gradFill>
          <a:ln cap="flat" cmpd="sng" w="9525">
            <a:solidFill>
              <a:srgbClr val="D7D7D7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97000" rotWithShape="0" algn="ctr" dist="38100" sy="9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D7D7D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7D7D7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191000" y="3106738"/>
            <a:ext cx="804900" cy="5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  <a:effectLst>
            <a:outerShdw rotWithShape="0" algn="l" dist="38100">
              <a:srgbClr val="00000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1293813" y="3259138"/>
            <a:ext cx="1482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sz="105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6477000" y="3319463"/>
            <a:ext cx="1484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sz="105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4056063" y="3843338"/>
            <a:ext cx="112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STEP HERE</a:t>
            </a:r>
            <a:endParaRPr b="1" sz="180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8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8"/>
          <p:cNvSpPr/>
          <p:nvPr/>
        </p:nvSpPr>
        <p:spPr>
          <a:xfrm>
            <a:off x="611560" y="267494"/>
            <a:ext cx="2016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3179979" y="1127540"/>
            <a:ext cx="1700100" cy="1690200"/>
          </a:xfrm>
          <a:prstGeom prst="ellipse">
            <a:avLst/>
          </a:prstGeom>
          <a:solidFill>
            <a:srgbClr val="40404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4444246" y="1041715"/>
            <a:ext cx="2112600" cy="2102700"/>
          </a:xfrm>
          <a:prstGeom prst="ellipse">
            <a:avLst/>
          </a:prstGeom>
          <a:solidFill>
            <a:srgbClr val="FFC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3711433" y="2164041"/>
            <a:ext cx="1769400" cy="1776000"/>
          </a:xfrm>
          <a:prstGeom prst="ellipse">
            <a:avLst/>
          </a:prstGeom>
          <a:solidFill>
            <a:srgbClr val="40404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4" name="Google Shape;224;p18"/>
          <p:cNvCxnSpPr/>
          <p:nvPr/>
        </p:nvCxnSpPr>
        <p:spPr>
          <a:xfrm>
            <a:off x="6556859" y="1838896"/>
            <a:ext cx="1627200" cy="0"/>
          </a:xfrm>
          <a:prstGeom prst="straightConnector1">
            <a:avLst/>
          </a:prstGeom>
          <a:noFill/>
          <a:ln cap="flat" cmpd="sng" w="9525">
            <a:solidFill>
              <a:srgbClr val="41445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5" name="Google Shape;225;p18"/>
          <p:cNvSpPr txBox="1"/>
          <p:nvPr/>
        </p:nvSpPr>
        <p:spPr>
          <a:xfrm>
            <a:off x="6642328" y="915566"/>
            <a:ext cx="154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sz="12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6" name="Google Shape;226;p18"/>
          <p:cNvCxnSpPr>
            <a:stCxn id="223" idx="4"/>
          </p:cNvCxnSpPr>
          <p:nvPr/>
        </p:nvCxnSpPr>
        <p:spPr>
          <a:xfrm>
            <a:off x="4596133" y="3940041"/>
            <a:ext cx="6600" cy="990900"/>
          </a:xfrm>
          <a:prstGeom prst="straightConnector1">
            <a:avLst/>
          </a:prstGeom>
          <a:noFill/>
          <a:ln cap="flat" cmpd="sng" w="9525">
            <a:solidFill>
              <a:srgbClr val="41445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18"/>
          <p:cNvSpPr txBox="1"/>
          <p:nvPr/>
        </p:nvSpPr>
        <p:spPr>
          <a:xfrm>
            <a:off x="4716016" y="3939957"/>
            <a:ext cx="18039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b="1" sz="14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p18"/>
          <p:cNvCxnSpPr/>
          <p:nvPr/>
        </p:nvCxnSpPr>
        <p:spPr>
          <a:xfrm rot="10800000">
            <a:off x="1403679" y="2032003"/>
            <a:ext cx="1776300" cy="0"/>
          </a:xfrm>
          <a:prstGeom prst="straightConnector1">
            <a:avLst/>
          </a:prstGeom>
          <a:noFill/>
          <a:ln cap="flat" cmpd="sng" w="9525">
            <a:solidFill>
              <a:srgbClr val="41445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18"/>
          <p:cNvSpPr txBox="1"/>
          <p:nvPr/>
        </p:nvSpPr>
        <p:spPr>
          <a:xfrm>
            <a:off x="1600254" y="1096541"/>
            <a:ext cx="154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sz="12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3589796" y="1542018"/>
            <a:ext cx="88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5177843" y="1678060"/>
            <a:ext cx="88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4168611" y="2698056"/>
            <a:ext cx="88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8"/>
          <p:cNvSpPr/>
          <p:nvPr/>
        </p:nvSpPr>
        <p:spPr>
          <a:xfrm rot="9229887">
            <a:off x="3020421" y="2636544"/>
            <a:ext cx="504067" cy="948427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1763688" y="3150155"/>
            <a:ext cx="13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>STAGE HERE</a:t>
            </a:r>
            <a:endParaRPr b="1" sz="1600">
              <a:solidFill>
                <a:srgbClr val="1D1B1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19"/>
          <p:cNvCxnSpPr/>
          <p:nvPr/>
        </p:nvCxnSpPr>
        <p:spPr>
          <a:xfrm>
            <a:off x="0" y="483518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144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19"/>
          <p:cNvSpPr/>
          <p:nvPr/>
        </p:nvSpPr>
        <p:spPr>
          <a:xfrm>
            <a:off x="611560" y="267494"/>
            <a:ext cx="1800300" cy="432000"/>
          </a:xfrm>
          <a:prstGeom prst="roundRect">
            <a:avLst>
              <a:gd fmla="val 16667" name="adj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>
            <a:off x="4755916" y="1843137"/>
            <a:ext cx="3294300" cy="1872900"/>
            <a:chOff x="4734037" y="2628379"/>
            <a:chExt cx="3294300" cy="1872900"/>
          </a:xfrm>
        </p:grpSpPr>
        <p:sp>
          <p:nvSpPr>
            <p:cNvPr id="243" name="Google Shape;243;p19"/>
            <p:cNvSpPr/>
            <p:nvPr/>
          </p:nvSpPr>
          <p:spPr>
            <a:xfrm>
              <a:off x="4734037" y="2628379"/>
              <a:ext cx="3294300" cy="1872900"/>
            </a:xfrm>
            <a:prstGeom prst="rightArrow">
              <a:avLst>
                <a:gd fmla="val 64000" name="adj1"/>
                <a:gd fmla="val 37599" name="adj2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1" anchor="ctr" bIns="44450" lIns="45700" spcFirstLastPara="1" rIns="45700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4" name="Google Shape;244;p19"/>
            <p:cNvSpPr txBox="1"/>
            <p:nvPr/>
          </p:nvSpPr>
          <p:spPr>
            <a:xfrm flipH="1">
              <a:off x="5699419" y="3356992"/>
              <a:ext cx="1752900" cy="400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TITLE HERE</a:t>
              </a:r>
              <a:endPara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5" name="Google Shape;245;p19"/>
          <p:cNvSpPr/>
          <p:nvPr/>
        </p:nvSpPr>
        <p:spPr>
          <a:xfrm>
            <a:off x="4757405" y="2187160"/>
            <a:ext cx="963892" cy="662685"/>
          </a:xfrm>
          <a:custGeom>
            <a:rect b="b" l="l" r="r" t="t"/>
            <a:pathLst>
              <a:path extrusionOk="0" h="662685" w="963892">
                <a:moveTo>
                  <a:pt x="0" y="660305"/>
                </a:moveTo>
                <a:lnTo>
                  <a:pt x="0" y="0"/>
                </a:lnTo>
                <a:lnTo>
                  <a:pt x="963892" y="662685"/>
                </a:lnTo>
                <a:lnTo>
                  <a:pt x="0" y="66030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6" name="Google Shape;246;p19"/>
          <p:cNvGrpSpPr/>
          <p:nvPr/>
        </p:nvGrpSpPr>
        <p:grpSpPr>
          <a:xfrm>
            <a:off x="2851415" y="2849055"/>
            <a:ext cx="2865000" cy="1134000"/>
            <a:chOff x="2829536" y="3634297"/>
            <a:chExt cx="2865000" cy="1134000"/>
          </a:xfrm>
        </p:grpSpPr>
        <p:sp>
          <p:nvSpPr>
            <p:cNvPr id="247" name="Google Shape;247;p19"/>
            <p:cNvSpPr/>
            <p:nvPr/>
          </p:nvSpPr>
          <p:spPr>
            <a:xfrm>
              <a:off x="2829536" y="3634297"/>
              <a:ext cx="2865000" cy="11340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1" anchor="ctr" bIns="44450" lIns="45700" spcFirstLastPara="1" rIns="45700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19"/>
            <p:cNvSpPr txBox="1"/>
            <p:nvPr/>
          </p:nvSpPr>
          <p:spPr>
            <a:xfrm flipH="1">
              <a:off x="3695551" y="3974399"/>
              <a:ext cx="1752900" cy="4002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TITLE HERE</a:t>
              </a:r>
              <a:endPara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9" name="Google Shape;249;p19"/>
          <p:cNvSpPr/>
          <p:nvPr/>
        </p:nvSpPr>
        <p:spPr>
          <a:xfrm>
            <a:off x="2851414" y="2849845"/>
            <a:ext cx="778871" cy="695135"/>
          </a:xfrm>
          <a:custGeom>
            <a:rect b="b" l="l" r="r" t="t"/>
            <a:pathLst>
              <a:path extrusionOk="0" h="695135" w="778871">
                <a:moveTo>
                  <a:pt x="0" y="695135"/>
                </a:moveTo>
                <a:lnTo>
                  <a:pt x="0" y="0"/>
                </a:lnTo>
                <a:lnTo>
                  <a:pt x="778871" y="678625"/>
                </a:lnTo>
                <a:lnTo>
                  <a:pt x="0" y="69513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0" name="Google Shape;250;p19"/>
          <p:cNvGrpSpPr/>
          <p:nvPr/>
        </p:nvGrpSpPr>
        <p:grpSpPr>
          <a:xfrm>
            <a:off x="1142318" y="3524712"/>
            <a:ext cx="2479800" cy="1135200"/>
            <a:chOff x="1120439" y="4309954"/>
            <a:chExt cx="2479800" cy="1135200"/>
          </a:xfrm>
        </p:grpSpPr>
        <p:sp>
          <p:nvSpPr>
            <p:cNvPr id="251" name="Google Shape;251;p19"/>
            <p:cNvSpPr/>
            <p:nvPr/>
          </p:nvSpPr>
          <p:spPr>
            <a:xfrm>
              <a:off x="1120439" y="4309954"/>
              <a:ext cx="2479800" cy="11352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1" anchor="ctr" bIns="44450" lIns="45700" spcFirstLastPara="1" rIns="45700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Google Shape;252;p19"/>
            <p:cNvSpPr txBox="1"/>
            <p:nvPr/>
          </p:nvSpPr>
          <p:spPr>
            <a:xfrm flipH="1">
              <a:off x="1490155" y="4677534"/>
              <a:ext cx="1752900" cy="4002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TITLE HERE</a:t>
              </a:r>
              <a:endPara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3" name="Google Shape;253;p19"/>
          <p:cNvSpPr txBox="1"/>
          <p:nvPr/>
        </p:nvSpPr>
        <p:spPr>
          <a:xfrm>
            <a:off x="956624" y="1745308"/>
            <a:ext cx="32553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 ahead and replace it with your own text.</a:t>
            </a:r>
            <a:endParaRPr sz="1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1030644" y="1368438"/>
            <a:ext cx="2500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TITLE HERE</a:t>
            </a:r>
            <a:endParaRPr b="1" sz="2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2623331" y="3411175"/>
            <a:ext cx="5405050" cy="960788"/>
          </a:xfrm>
          <a:custGeom>
            <a:rect b="b" l="l" r="r" t="t"/>
            <a:pathLst>
              <a:path extrusionOk="0" h="13374" w="10000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210263" y="1376194"/>
            <a:ext cx="6779000" cy="2383325"/>
          </a:xfrm>
          <a:custGeom>
            <a:rect b="b" l="l" r="r" t="t"/>
            <a:pathLst>
              <a:path extrusionOk="0" h="10000" w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1229622" y="1074390"/>
            <a:ext cx="97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14455"/>
                </a:solidFill>
                <a:latin typeface="Trebuchet MS"/>
                <a:ea typeface="Trebuchet MS"/>
                <a:cs typeface="Trebuchet MS"/>
                <a:sym typeface="Trebuchet MS"/>
              </a:rPr>
              <a:t>TWO</a:t>
            </a:r>
            <a:endParaRPr b="1" sz="2800">
              <a:solidFill>
                <a:srgbClr val="41445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1907704" y="2071520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4238741" y="2067694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1921602" y="2676199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here...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niversity Introduction Presentation Template www.googleslides.or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