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2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畅达" initials="钟畅达" lastIdx="0" clrIdx="0">
    <p:extLst>
      <p:ext uri="{19B8F6BF-5375-455C-9EA6-DF929625EA0E}">
        <p15:presenceInfo xmlns:p15="http://schemas.microsoft.com/office/powerpoint/2012/main" userId="S-1-5-21-2231501520-3335781954-2043312460-78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18E44-21F4-4C23-99FE-B77C110D9813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5D65-8997-44BC-92F7-A27493877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2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B5D65-8997-44BC-92F7-A27493877C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9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6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1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0B9F-C63E-45B6-A0FF-6DE40285BF72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5936-4835-4259-BA18-38F3B293C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class.memcached.php" TargetMode="External"/><Relationship Id="rId2" Type="http://schemas.openxmlformats.org/officeDocument/2006/relationships/hyperlink" Target="http://wenku.baidu.com/view/fabcccfe910ef12d2af9e73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uoding.com/2012/12/30/205" TargetMode="External"/><Relationship Id="rId4" Type="http://schemas.openxmlformats.org/officeDocument/2006/relationships/hyperlink" Target="http://kb.cnblogs.com/page/69074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分布式的缓存服务器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9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查看运行状态</a:t>
            </a:r>
            <a:r>
              <a:rPr lang="en-US" altLang="zh-CN" dirty="0" smtClean="0"/>
              <a:t>【telnet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port】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stats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显示服务器信息、统计数据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缓存命中率</a:t>
            </a:r>
            <a:r>
              <a:rPr lang="en-US" altLang="zh-CN" dirty="0" err="1" smtClean="0"/>
              <a:t>get_hits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cmd_get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cmd_get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get_hits+get_miss</a:t>
            </a:r>
            <a:endParaRPr lang="en-US" altLang="zh-CN" dirty="0" smtClean="0"/>
          </a:p>
          <a:p>
            <a:r>
              <a:rPr lang="en-US" altLang="zh-CN" dirty="0" smtClean="0"/>
              <a:t>stats </a:t>
            </a:r>
            <a:r>
              <a:rPr lang="en-US" altLang="zh-CN" dirty="0"/>
              <a:t>reset</a:t>
            </a:r>
            <a:br>
              <a:rPr lang="en-US" altLang="zh-CN" dirty="0"/>
            </a:br>
            <a:r>
              <a:rPr lang="zh-CN" altLang="en-US" dirty="0"/>
              <a:t>清空统计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/>
              <a:t>stats slabs</a:t>
            </a:r>
            <a:br>
              <a:rPr lang="en-US" altLang="zh-CN" dirty="0"/>
            </a:br>
            <a:r>
              <a:rPr lang="zh-CN" altLang="en-US" dirty="0"/>
              <a:t>显示各个</a:t>
            </a:r>
            <a:r>
              <a:rPr lang="en-US" altLang="zh-CN" dirty="0"/>
              <a:t>slab</a:t>
            </a:r>
            <a:r>
              <a:rPr lang="zh-CN" altLang="en-US" dirty="0"/>
              <a:t>的信息，包括</a:t>
            </a:r>
            <a:r>
              <a:rPr lang="en-US" altLang="zh-CN" dirty="0"/>
              <a:t>chunk</a:t>
            </a:r>
            <a:r>
              <a:rPr lang="zh-CN" altLang="en-US" dirty="0"/>
              <a:t>的大小、数目、使用情况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stats </a:t>
            </a:r>
            <a:r>
              <a:rPr lang="en-US" altLang="zh-CN" dirty="0" err="1"/>
              <a:t>cachedump</a:t>
            </a:r>
            <a:r>
              <a:rPr lang="en-US" altLang="zh-CN" dirty="0"/>
              <a:t> </a:t>
            </a:r>
            <a:r>
              <a:rPr lang="en-US" altLang="zh-CN" dirty="0" err="1"/>
              <a:t>slab_id</a:t>
            </a:r>
            <a:r>
              <a:rPr lang="en-US" altLang="zh-CN" dirty="0"/>
              <a:t> </a:t>
            </a:r>
            <a:r>
              <a:rPr lang="en-US" altLang="zh-CN" dirty="0" err="1"/>
              <a:t>limit_num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显示某个</a:t>
            </a:r>
            <a:r>
              <a:rPr lang="en-US" altLang="zh-CN" dirty="0"/>
              <a:t>slab</a:t>
            </a:r>
            <a:r>
              <a:rPr lang="zh-CN" altLang="en-US" dirty="0"/>
              <a:t>中的前</a:t>
            </a:r>
            <a:r>
              <a:rPr lang="en-US" altLang="zh-CN" dirty="0" err="1"/>
              <a:t>limit_num</a:t>
            </a:r>
            <a:r>
              <a:rPr lang="zh-CN" altLang="en-US" dirty="0"/>
              <a:t>个</a:t>
            </a:r>
            <a:r>
              <a:rPr lang="en-US" altLang="zh-CN" dirty="0"/>
              <a:t>key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6617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err="1" smtClean="0"/>
              <a:t>api【PHP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memcached</a:t>
            </a:r>
            <a:r>
              <a:rPr lang="zh-CN" altLang="en-US" dirty="0"/>
              <a:t>扩展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et add replace </a:t>
            </a:r>
            <a:r>
              <a:rPr lang="zh-CN" altLang="en-US" dirty="0" smtClean="0"/>
              <a:t>（有啥区别？）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get </a:t>
            </a:r>
            <a:r>
              <a:rPr lang="en-US" altLang="zh-CN" dirty="0" smtClean="0"/>
              <a:t>delete </a:t>
            </a:r>
            <a:r>
              <a:rPr lang="en-US" altLang="zh-CN" dirty="0" err="1" smtClean="0"/>
              <a:t>cas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check and 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increment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decrement </a:t>
            </a:r>
            <a:r>
              <a:rPr lang="zh-CN" altLang="en-US" dirty="0" smtClean="0"/>
              <a:t>（计数器）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setMulti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getMulti</a:t>
            </a:r>
            <a:r>
              <a:rPr lang="zh-CN" altLang="en-US" dirty="0" smtClean="0"/>
              <a:t>（同时设置、获得多个元素）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flush</a:t>
            </a:r>
            <a:r>
              <a:rPr lang="zh-CN" altLang="en-US" dirty="0" smtClean="0"/>
              <a:t>（</a:t>
            </a:r>
            <a:r>
              <a:rPr lang="zh-CN" altLang="en-US" dirty="0"/>
              <a:t>作废缓存中的所有元素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xxxByKey</a:t>
            </a:r>
            <a:r>
              <a:rPr lang="zh-CN" altLang="en-US" dirty="0" smtClean="0"/>
              <a:t>系列（通过</a:t>
            </a:r>
            <a:r>
              <a:rPr lang="en-US" altLang="zh-CN" dirty="0" err="1" smtClean="0"/>
              <a:t>server_key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注意：单个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最长</a:t>
            </a:r>
            <a:r>
              <a:rPr lang="en-US" altLang="zh-CN" dirty="0" smtClean="0"/>
              <a:t>250</a:t>
            </a:r>
            <a:r>
              <a:rPr lang="zh-CN" altLang="en-US" dirty="0" smtClean="0"/>
              <a:t>个字符，单个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1MB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04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 smtClean="0"/>
              <a:t>api【set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Memcached</a:t>
            </a:r>
            <a:r>
              <a:rPr lang="en-US" altLang="zh-CN" dirty="0"/>
              <a:t>::set ( string $key , mixed $value [, </a:t>
            </a:r>
            <a:r>
              <a:rPr lang="en-US" altLang="zh-CN" dirty="0" err="1"/>
              <a:t>int</a:t>
            </a:r>
            <a:r>
              <a:rPr lang="en-US" altLang="zh-CN" dirty="0"/>
              <a:t> $expiration ] 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可以是</a:t>
            </a:r>
            <a:r>
              <a:rPr lang="zh-CN" altLang="en-US" dirty="0"/>
              <a:t>一个</a:t>
            </a:r>
            <a:r>
              <a:rPr lang="en-US" altLang="zh-CN" dirty="0"/>
              <a:t>Unix</a:t>
            </a:r>
            <a:r>
              <a:rPr lang="zh-CN" altLang="en-US" dirty="0"/>
              <a:t>时间</a:t>
            </a:r>
            <a:r>
              <a:rPr lang="zh-CN" altLang="en-US" dirty="0" smtClean="0"/>
              <a:t>戳</a:t>
            </a:r>
            <a:endParaRPr lang="en-US" altLang="zh-CN" dirty="0" smtClean="0"/>
          </a:p>
          <a:p>
            <a:r>
              <a:rPr lang="zh-CN" altLang="en-US" dirty="0" smtClean="0"/>
              <a:t>可以是</a:t>
            </a:r>
            <a:r>
              <a:rPr lang="zh-CN" altLang="en-US" dirty="0"/>
              <a:t>一个从现在算起的以秒为单位的数字</a:t>
            </a:r>
            <a:r>
              <a:rPr lang="zh-CN" altLang="en-US" dirty="0" smtClean="0"/>
              <a:t>。这个 </a:t>
            </a:r>
            <a:r>
              <a:rPr lang="zh-CN" altLang="en-US" dirty="0"/>
              <a:t>秒数不能超过</a:t>
            </a:r>
            <a:r>
              <a:rPr lang="en-US" altLang="zh-CN" dirty="0"/>
              <a:t>60×60×24×30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天时间的秒数）</a:t>
            </a:r>
            <a:r>
              <a:rPr lang="en-US" altLang="zh-CN" dirty="0"/>
              <a:t>;</a:t>
            </a:r>
            <a:r>
              <a:rPr lang="zh-CN" altLang="en-US" dirty="0"/>
              <a:t>如果失效的值大于这个值， 服务端会将其作为一个真实的</a:t>
            </a:r>
            <a:r>
              <a:rPr lang="en-US" altLang="zh-CN" dirty="0"/>
              <a:t>Unix</a:t>
            </a:r>
            <a:r>
              <a:rPr lang="zh-CN" altLang="en-US" dirty="0"/>
              <a:t>时间戳来处理而不是 自当前时间的偏移。</a:t>
            </a:r>
          </a:p>
          <a:p>
            <a:r>
              <a:rPr lang="zh-CN" altLang="en-US" dirty="0"/>
              <a:t>如果失效值被设置为</a:t>
            </a:r>
            <a:r>
              <a:rPr lang="en-US" altLang="zh-CN" i="1" dirty="0"/>
              <a:t>0</a:t>
            </a:r>
            <a:r>
              <a:rPr lang="zh-CN" altLang="en-US" dirty="0"/>
              <a:t>（默认），此元素永不过期（但是它可能由于服务</a:t>
            </a:r>
            <a:r>
              <a:rPr lang="zh-CN" altLang="en-US" dirty="0" smtClean="0"/>
              <a:t>端因为内存不够给</a:t>
            </a:r>
            <a:r>
              <a:rPr lang="zh-CN" altLang="en-US" dirty="0"/>
              <a:t>其他新的元素分配空间而被删除）。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9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 smtClean="0"/>
              <a:t>api【cas</a:t>
            </a:r>
            <a:r>
              <a:rPr lang="en-US" altLang="zh-CN" dirty="0"/>
              <a:t> </a:t>
            </a:r>
            <a:r>
              <a:rPr lang="en-US" altLang="zh-CN" dirty="0" smtClean="0"/>
              <a:t>= check and set】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所有的被发送到</a:t>
            </a:r>
            <a:r>
              <a:rPr lang="en-US" altLang="zh-CN" dirty="0" err="1"/>
              <a:t>memcached</a:t>
            </a:r>
            <a:r>
              <a:rPr lang="zh-CN" altLang="en-US" dirty="0"/>
              <a:t>的单个命令是完全原子</a:t>
            </a:r>
            <a:r>
              <a:rPr lang="zh-CN" altLang="en-US" dirty="0" smtClean="0"/>
              <a:t>的</a:t>
            </a:r>
            <a:r>
              <a:rPr lang="zh-CN" altLang="en-US" dirty="0"/>
              <a:t>，</a:t>
            </a:r>
            <a:r>
              <a:rPr lang="zh-CN" altLang="en-US" dirty="0" smtClean="0"/>
              <a:t>它们</a:t>
            </a:r>
            <a:r>
              <a:rPr lang="zh-CN" altLang="en-US" dirty="0"/>
              <a:t>将被串行化先后执行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但是，如果</a:t>
            </a:r>
            <a:r>
              <a:rPr lang="zh-CN" altLang="en-US" dirty="0"/>
              <a:t>首先通过</a:t>
            </a:r>
            <a:r>
              <a:rPr lang="en-US" altLang="zh-CN" dirty="0"/>
              <a:t>get</a:t>
            </a:r>
            <a:r>
              <a:rPr lang="zh-CN" altLang="en-US" dirty="0"/>
              <a:t>命令获取了一个</a:t>
            </a:r>
            <a:r>
              <a:rPr lang="en-US" altLang="zh-CN" dirty="0"/>
              <a:t>item</a:t>
            </a:r>
            <a:r>
              <a:rPr lang="zh-CN" altLang="en-US" dirty="0"/>
              <a:t>，修改了它，然后再把它</a:t>
            </a:r>
            <a:r>
              <a:rPr lang="en-US" altLang="zh-CN" dirty="0"/>
              <a:t>set</a:t>
            </a:r>
            <a:r>
              <a:rPr lang="zh-CN" altLang="en-US" dirty="0"/>
              <a:t>回</a:t>
            </a:r>
            <a:r>
              <a:rPr lang="en-US" altLang="zh-CN" dirty="0" err="1"/>
              <a:t>memcached</a:t>
            </a:r>
            <a:r>
              <a:rPr lang="zh-CN" altLang="en-US" dirty="0"/>
              <a:t>，系统不保证这个</a:t>
            </a:r>
            <a:r>
              <a:rPr lang="en-US" altLang="zh-CN" dirty="0"/>
              <a:t>item</a:t>
            </a:r>
            <a:r>
              <a:rPr lang="zh-CN" altLang="en-US" dirty="0"/>
              <a:t>没有被其他</a:t>
            </a:r>
            <a:r>
              <a:rPr lang="zh-CN" altLang="en-US" dirty="0" smtClean="0"/>
              <a:t>进程操作</a:t>
            </a:r>
            <a:r>
              <a:rPr lang="zh-CN" altLang="en-US" dirty="0"/>
              <a:t>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解决办法：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cas</a:t>
            </a:r>
            <a:r>
              <a:rPr lang="zh-CN" altLang="en-US" dirty="0" smtClean="0"/>
              <a:t>函数可以</a:t>
            </a:r>
            <a:r>
              <a:rPr lang="zh-CN" altLang="en-US" dirty="0"/>
              <a:t>解决上面的问题</a:t>
            </a:r>
            <a:r>
              <a:rPr lang="zh-CN" altLang="en-US" dirty="0" smtClean="0"/>
              <a:t>。使用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函数</a:t>
            </a:r>
            <a:r>
              <a:rPr lang="zh-CN" altLang="en-US" dirty="0"/>
              <a:t>获得</a:t>
            </a:r>
            <a:r>
              <a:rPr lang="zh-CN" altLang="en-US" dirty="0" smtClean="0"/>
              <a:t>唯一标识</a:t>
            </a:r>
            <a:r>
              <a:rPr lang="en-US" altLang="zh-CN" dirty="0" err="1" smtClean="0"/>
              <a:t>cas_token</a:t>
            </a:r>
            <a:r>
              <a:rPr lang="zh-CN" altLang="en-US" dirty="0" smtClean="0"/>
              <a:t>。再通过</a:t>
            </a:r>
            <a:r>
              <a:rPr lang="en-US" altLang="zh-CN" dirty="0" err="1" smtClean="0"/>
              <a:t>cas</a:t>
            </a:r>
            <a:r>
              <a:rPr lang="zh-CN" altLang="en-US" dirty="0" smtClean="0"/>
              <a:t>函数把</a:t>
            </a:r>
            <a:r>
              <a:rPr lang="zh-CN" altLang="en-US" dirty="0"/>
              <a:t>这</a:t>
            </a:r>
            <a:r>
              <a:rPr lang="zh-CN" altLang="en-US" dirty="0" smtClean="0"/>
              <a:t>个</a:t>
            </a:r>
            <a:r>
              <a:rPr lang="zh-CN" altLang="en-US" dirty="0"/>
              <a:t>唯一</a:t>
            </a:r>
            <a:r>
              <a:rPr lang="zh-CN" altLang="en-US" dirty="0" smtClean="0"/>
              <a:t>标识发送给服务端。如果</a:t>
            </a:r>
            <a:r>
              <a:rPr lang="en-US" altLang="zh-CN" dirty="0" err="1" smtClean="0"/>
              <a:t>cas_token</a:t>
            </a:r>
            <a:r>
              <a:rPr lang="zh-CN" altLang="en-US" dirty="0" smtClean="0"/>
              <a:t>跟服务端不一样了写</a:t>
            </a:r>
            <a:r>
              <a:rPr lang="zh-CN" altLang="en-US" dirty="0"/>
              <a:t>操作就会失败。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【</a:t>
            </a:r>
            <a:r>
              <a:rPr lang="en-US" altLang="zh-CN" dirty="0" err="1"/>
              <a:t>cas</a:t>
            </a:r>
            <a:r>
              <a:rPr lang="en-US" altLang="zh-CN" dirty="0"/>
              <a:t> = check and set】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397" y="2067205"/>
            <a:ext cx="7181850" cy="415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9858" y="1506022"/>
            <a:ext cx="482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将一个个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存入一个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中保存，你会怎么做？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 smtClean="0"/>
              <a:t>api【</a:t>
            </a:r>
            <a:r>
              <a:rPr lang="en-US" altLang="zh-CN" dirty="0" err="1" smtClean="0">
                <a:solidFill>
                  <a:srgbClr val="FF0000"/>
                </a:solidFill>
              </a:rPr>
              <a:t>get_Multi</a:t>
            </a:r>
            <a:r>
              <a:rPr lang="en-US" altLang="zh-CN" dirty="0" smtClean="0">
                <a:solidFill>
                  <a:srgbClr val="FF0000"/>
                </a:solidFill>
              </a:rPr>
              <a:t>(keys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的问题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一般来说，这个函数会请求</a:t>
            </a:r>
            <a:r>
              <a:rPr lang="zh-CN" altLang="en-US" dirty="0"/>
              <a:t>多台</a:t>
            </a:r>
            <a:r>
              <a:rPr lang="zh-CN" altLang="en-US" dirty="0" smtClean="0"/>
              <a:t>服务器来获得数据，蛋疼的</a:t>
            </a:r>
            <a:r>
              <a:rPr lang="zh-CN" altLang="en-US" dirty="0" smtClean="0"/>
              <a:t>是客户端</a:t>
            </a:r>
            <a:r>
              <a:rPr lang="zh-CN" altLang="en-US" dirty="0"/>
              <a:t>在请求多台服务器</a:t>
            </a:r>
            <a:r>
              <a:rPr lang="zh-CN" altLang="en-US" dirty="0" smtClean="0"/>
              <a:t>时是串行</a:t>
            </a:r>
            <a:r>
              <a:rPr lang="zh-CN" altLang="en-US" dirty="0"/>
              <a:t>的</a:t>
            </a:r>
            <a:r>
              <a:rPr lang="zh-CN" altLang="en-US" dirty="0" smtClean="0"/>
              <a:t>！也就是说</a:t>
            </a:r>
            <a:r>
              <a:rPr lang="zh-CN" altLang="en-US" dirty="0"/>
              <a:t>，先请求一台服务器，然后等待响应结果，接着请求另一台，结果导致客户端操作时间累加，请求堆积，性能下降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解决方案：通过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ByKey</a:t>
            </a:r>
            <a:r>
              <a:rPr lang="zh-CN" altLang="en-US" dirty="0" smtClean="0"/>
              <a:t>系列函数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getMultiByKey</a:t>
            </a:r>
            <a:r>
              <a:rPr lang="en-US" altLang="zh-CN" dirty="0"/>
              <a:t> ( string $</a:t>
            </a:r>
            <a:r>
              <a:rPr lang="en-US" altLang="zh-CN" dirty="0" err="1"/>
              <a:t>server_key</a:t>
            </a:r>
            <a:r>
              <a:rPr lang="en-US" altLang="zh-CN" dirty="0"/>
              <a:t> , array $</a:t>
            </a:r>
            <a:r>
              <a:rPr lang="en-US" altLang="zh-CN" dirty="0" smtClean="0"/>
              <a:t>keys)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把所有的</a:t>
            </a:r>
            <a:r>
              <a:rPr lang="en-US" altLang="zh-CN" dirty="0" smtClean="0">
                <a:solidFill>
                  <a:srgbClr val="FF0000"/>
                </a:solidFill>
              </a:rPr>
              <a:t>$keys</a:t>
            </a:r>
            <a:r>
              <a:rPr lang="zh-CN" altLang="en-US" dirty="0" smtClean="0">
                <a:solidFill>
                  <a:srgbClr val="FF0000"/>
                </a:solidFill>
              </a:rPr>
              <a:t>放到同一台服务器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CN" dirty="0" smtClean="0">
                <a:solidFill>
                  <a:srgbClr val="FF0000"/>
                </a:solidFill>
              </a:rPr>
              <a:t>$</a:t>
            </a:r>
            <a:r>
              <a:rPr lang="en-US" altLang="zh-CN" dirty="0" err="1" smtClean="0">
                <a:solidFill>
                  <a:srgbClr val="FF0000"/>
                </a:solidFill>
              </a:rPr>
              <a:t>serve_key</a:t>
            </a:r>
            <a:r>
              <a:rPr lang="zh-CN" altLang="en-US" dirty="0" smtClean="0">
                <a:solidFill>
                  <a:srgbClr val="FF0000"/>
                </a:solidFill>
              </a:rPr>
              <a:t>来映射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/>
              <a:t>server_key</a:t>
            </a:r>
            <a:r>
              <a:rPr lang="zh-CN" altLang="en-US" dirty="0"/>
              <a:t>也是一个普通的</a:t>
            </a:r>
            <a:r>
              <a:rPr lang="en-US" altLang="zh-CN" dirty="0"/>
              <a:t>key, *</a:t>
            </a:r>
            <a:r>
              <a:rPr lang="en-US" altLang="zh-CN" dirty="0" err="1"/>
              <a:t>ByKey</a:t>
            </a:r>
            <a:r>
              <a:rPr lang="zh-CN" altLang="en-US" dirty="0"/>
              <a:t>系列接口的工作过程是</a:t>
            </a:r>
            <a:r>
              <a:rPr lang="en-US" altLang="zh-CN" dirty="0"/>
              <a:t>: </a:t>
            </a:r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/>
              <a:t>$</a:t>
            </a:r>
            <a:r>
              <a:rPr lang="en-US" altLang="zh-CN" dirty="0" err="1"/>
              <a:t>server_key</a:t>
            </a:r>
            <a:r>
              <a:rPr lang="zh-CN" altLang="en-US" dirty="0"/>
              <a:t>进行</a:t>
            </a:r>
            <a:r>
              <a:rPr lang="en-US" altLang="zh-CN" dirty="0"/>
              <a:t>hash, </a:t>
            </a:r>
            <a:r>
              <a:rPr lang="zh-CN" altLang="en-US" dirty="0"/>
              <a:t>得到</a:t>
            </a:r>
            <a:r>
              <a:rPr lang="en-US" altLang="zh-CN" dirty="0"/>
              <a:t>$</a:t>
            </a:r>
            <a:r>
              <a:rPr lang="en-US" altLang="zh-CN" dirty="0" err="1"/>
              <a:t>server_key</a:t>
            </a:r>
            <a:r>
              <a:rPr lang="zh-CN" altLang="en-US" dirty="0"/>
              <a:t>应该存储的服务器</a:t>
            </a:r>
            <a:r>
              <a:rPr lang="en-US" altLang="zh-CN" dirty="0"/>
              <a:t>, </a:t>
            </a:r>
            <a:r>
              <a:rPr lang="zh-CN" altLang="en-US" dirty="0"/>
              <a:t>然后将相应的操作在 </a:t>
            </a:r>
            <a:r>
              <a:rPr lang="en-US" altLang="zh-CN" dirty="0"/>
              <a:t>$</a:t>
            </a:r>
            <a:r>
              <a:rPr lang="en-US" altLang="zh-CN" dirty="0" err="1"/>
              <a:t>server_key</a:t>
            </a:r>
            <a:r>
              <a:rPr lang="zh-CN" altLang="en-US" dirty="0"/>
              <a:t>所在的服务器上</a:t>
            </a:r>
            <a:r>
              <a:rPr lang="zh-CN" altLang="en-US" dirty="0" smtClean="0"/>
              <a:t>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7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一个高并发计数器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02" y="2127950"/>
            <a:ext cx="4048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12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wenku.baidu.com/view/fabcccfe910ef12d2af9e73a.html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php.net/manual/en/class.memcached.php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http://kb.cnblogs.com/page/69074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huoding.com/2012/12/30/205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52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Thank You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2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基本架构和存储原理</a:t>
            </a:r>
            <a:endParaRPr lang="en-US" altLang="zh-CN" dirty="0" smtClean="0"/>
          </a:p>
          <a:p>
            <a:r>
              <a:rPr lang="zh-CN" altLang="en-US" dirty="0" smtClean="0"/>
              <a:t>安装和启动</a:t>
            </a:r>
            <a:endParaRPr lang="en-US" altLang="zh-CN" dirty="0" smtClean="0"/>
          </a:p>
          <a:p>
            <a:r>
              <a:rPr lang="zh-CN" altLang="en-US" dirty="0" smtClean="0"/>
              <a:t>查看运行状态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说明和示例</a:t>
            </a:r>
            <a:r>
              <a:rPr lang="en-US" altLang="zh-CN" dirty="0" smtClean="0"/>
              <a:t>【PHP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参考文档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55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基本架构和存储原理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zh-CN" altLang="en-US" dirty="0" smtClean="0"/>
              <a:t>协议简单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文本行式协议，简单明了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&lt;command name&gt; &lt;key&gt; &lt;flags&gt; &lt;</a:t>
            </a:r>
            <a:r>
              <a:rPr lang="en-US" altLang="zh-CN" sz="2400" dirty="0" err="1"/>
              <a:t>exptime</a:t>
            </a:r>
            <a:r>
              <a:rPr lang="en-US" altLang="zh-CN" sz="2400" dirty="0"/>
              <a:t>&gt; &lt;bytes&gt;\r\n 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data block&gt;\</a:t>
            </a:r>
            <a:r>
              <a:rPr lang="en-US" altLang="zh-CN" sz="2400" dirty="0" smtClean="0"/>
              <a:t>r\n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get &lt;key&gt;*\r\n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zh-CN" altLang="en-US" dirty="0" smtClean="0"/>
              <a:t>基于 </a:t>
            </a:r>
            <a:r>
              <a:rPr lang="en-US" altLang="zh-CN" dirty="0" err="1" smtClean="0"/>
              <a:t>libevent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的事件处理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高效的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 err="1"/>
              <a:t>memcached</a:t>
            </a:r>
            <a:r>
              <a:rPr lang="en-US" altLang="zh-CN" dirty="0"/>
              <a:t> </a:t>
            </a:r>
            <a:r>
              <a:rPr lang="zh-CN" altLang="en-US" dirty="0"/>
              <a:t>不互相通信的分布式 </a:t>
            </a:r>
            <a:r>
              <a:rPr lang="en-US" altLang="zh-CN" dirty="0"/>
              <a:t>【</a:t>
            </a:r>
            <a:r>
              <a:rPr lang="zh-CN" altLang="en-US" dirty="0"/>
              <a:t>依赖客户端实现分布式存储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zh-CN" altLang="en-US" dirty="0" smtClean="0"/>
              <a:t>高效的存储模型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哈希表快速读写；分块内存避免内存</a:t>
            </a:r>
            <a:r>
              <a:rPr lang="en-US" altLang="zh-CN" dirty="0" smtClean="0"/>
              <a:t>】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0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基本架构和存储原理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分布式原理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 smtClean="0"/>
              <a:t>Memcached</a:t>
            </a:r>
            <a:r>
              <a:rPr lang="zh-CN" altLang="en-US" b="1" dirty="0" smtClean="0"/>
              <a:t>是两段</a:t>
            </a:r>
            <a:r>
              <a:rPr lang="en-US" altLang="zh-CN" b="1" dirty="0" smtClean="0"/>
              <a:t>(two stage)</a:t>
            </a:r>
            <a:r>
              <a:rPr lang="zh-CN" altLang="en-US" b="1" dirty="0" smtClean="0"/>
              <a:t>哈希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zh-CN" altLang="en-US" dirty="0" smtClean="0"/>
              <a:t>一段是根据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查找目标机器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怎么查找？取决于客户端程序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库的算法，可能是对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求余，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也可能是一致哈希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段是将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存进目标机器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的哈希表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9" name="内容占位符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2275"/>
            <a:ext cx="3619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基本架构和存储原理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一致哈希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节点被映射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到哈希环上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也是被映射到哈希环上，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按顺时针方向，存储到相应节点。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实质上是每个节点、每个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转换成一个大整数。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825625"/>
            <a:ext cx="5286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基本架构和存储原理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存储模型</a:t>
            </a:r>
            <a:r>
              <a:rPr lang="en-US" altLang="zh-CN" dirty="0" smtClean="0"/>
              <a:t>】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Memcached</a:t>
            </a:r>
            <a:r>
              <a:rPr lang="zh-CN" altLang="en-US" dirty="0" smtClean="0"/>
              <a:t>默认的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大小是</a:t>
            </a:r>
            <a:r>
              <a:rPr lang="en-US" altLang="zh-CN" dirty="0" smtClean="0"/>
              <a:t>2^16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存取流程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客户端请求一个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转为一个大整数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对</a:t>
            </a:r>
            <a:r>
              <a:rPr lang="zh-CN" altLang="en-US" dirty="0"/>
              <a:t>哈希</a:t>
            </a:r>
            <a:r>
              <a:rPr lang="zh-CN" altLang="en-US" dirty="0" smtClean="0"/>
              <a:t>表大小取模（结果为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沿着索引为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的链表进行存取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9706"/>
            <a:ext cx="5510213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基本架构和存储原理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存储模型</a:t>
            </a:r>
            <a:r>
              <a:rPr lang="en-US" altLang="zh-CN" dirty="0" smtClean="0"/>
              <a:t>】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内存被分为各种系列大小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的块（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存储一个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key,val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当然会浪费点内存，以空间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换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通过命令</a:t>
            </a:r>
            <a:r>
              <a:rPr lang="en-US" altLang="zh-CN" dirty="0" smtClean="0"/>
              <a:t>stats slabs</a:t>
            </a:r>
            <a:r>
              <a:rPr lang="zh-CN" altLang="en-US" dirty="0" smtClean="0"/>
              <a:t>可以查看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825625"/>
            <a:ext cx="5848350" cy="39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wget</a:t>
            </a:r>
            <a:r>
              <a:rPr lang="en-US" altLang="zh-CN" dirty="0"/>
              <a:t> http://memcached.org/latest</a:t>
            </a:r>
          </a:p>
          <a:p>
            <a:pPr marL="0" indent="0">
              <a:buNone/>
            </a:pP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memcached-1.x.x.tar.gz</a:t>
            </a:r>
          </a:p>
          <a:p>
            <a:pPr marL="0" indent="0">
              <a:buNone/>
            </a:pPr>
            <a:r>
              <a:rPr lang="en-US" altLang="zh-CN" dirty="0"/>
              <a:t>cd memcached-1.x.x</a:t>
            </a:r>
          </a:p>
          <a:p>
            <a:pPr marL="0" indent="0">
              <a:buNone/>
            </a:pPr>
            <a:r>
              <a:rPr lang="en-US" altLang="zh-CN" dirty="0"/>
              <a:t>./configure &amp;&amp; make &amp;&amp; make test &amp;&amp; </a:t>
            </a: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7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000" b="1" dirty="0" smtClean="0"/>
              <a:t>启动一个节点：</a:t>
            </a:r>
            <a:endParaRPr lang="en-US" altLang="zh-CN" sz="3000" b="1" dirty="0" smtClean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/local/bin/</a:t>
            </a:r>
            <a:r>
              <a:rPr lang="en-US" altLang="zh-CN" dirty="0" err="1"/>
              <a:t>memcached</a:t>
            </a:r>
            <a:r>
              <a:rPr lang="en-US" altLang="zh-CN" dirty="0"/>
              <a:t> -p 11211 -m 64m </a:t>
            </a:r>
            <a:r>
              <a:rPr lang="en-US" altLang="zh-CN" dirty="0" smtClean="0"/>
              <a:t>–l localhost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3000" b="1" dirty="0" smtClean="0"/>
              <a:t>重要参数说明：</a:t>
            </a:r>
            <a:endParaRPr lang="en-US" altLang="zh-CN" sz="3000" b="1" dirty="0" smtClean="0"/>
          </a:p>
          <a:p>
            <a:pPr marL="0" indent="0">
              <a:buNone/>
            </a:pPr>
            <a:r>
              <a:rPr lang="en-US" altLang="zh-CN" dirty="0" smtClean="0"/>
              <a:t>p:</a:t>
            </a:r>
            <a:r>
              <a:rPr lang="zh-CN" altLang="en-US" dirty="0" smtClean="0"/>
              <a:t>指定端口号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m:</a:t>
            </a:r>
            <a:r>
              <a:rPr lang="zh-CN" altLang="en-US" dirty="0" smtClean="0"/>
              <a:t>指定最大内存大小（默认</a:t>
            </a:r>
            <a:r>
              <a:rPr lang="en-US" altLang="zh-CN" dirty="0" smtClean="0"/>
              <a:t>64MB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t:</a:t>
            </a:r>
            <a:r>
              <a:rPr lang="zh-CN" altLang="en-US" dirty="0" smtClean="0"/>
              <a:t>线程数（默认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d: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在后台启动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c:</a:t>
            </a:r>
            <a:r>
              <a:rPr lang="zh-CN" altLang="en-US" dirty="0" smtClean="0"/>
              <a:t>最大同时连接数，默认</a:t>
            </a:r>
            <a:r>
              <a:rPr lang="en-US" altLang="zh-CN" dirty="0" smtClean="0"/>
              <a:t>1024</a:t>
            </a:r>
          </a:p>
          <a:p>
            <a:pPr marL="0" indent="0">
              <a:buNone/>
            </a:pPr>
            <a:r>
              <a:rPr lang="en-US" altLang="zh-CN" dirty="0" smtClean="0"/>
              <a:t>l:</a:t>
            </a:r>
            <a:r>
              <a:rPr lang="zh-CN" altLang="en-US" dirty="0" smtClean="0"/>
              <a:t>绑定地址，默认绑定本机所有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地址，为了安全应该设为</a:t>
            </a:r>
            <a:r>
              <a:rPr lang="en-US" altLang="zh-CN" dirty="0" smtClean="0"/>
              <a:t>localhost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0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6872</TotalTime>
  <Words>891</Words>
  <Application>Microsoft Office PowerPoint</Application>
  <PresentationFormat>宽屏</PresentationFormat>
  <Paragraphs>140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Wingdings</vt:lpstr>
      <vt:lpstr>Office 主题</vt:lpstr>
      <vt:lpstr>深入Memcached</vt:lpstr>
      <vt:lpstr>目录</vt:lpstr>
      <vt:lpstr>基本架构和存储原理</vt:lpstr>
      <vt:lpstr>基本架构和存储原理【分布式原理】</vt:lpstr>
      <vt:lpstr>基本架构和存储原理【一致哈希】</vt:lpstr>
      <vt:lpstr>基本架构和存储原理【存储模型】 </vt:lpstr>
      <vt:lpstr>基本架构和存储原理【存储模型】 </vt:lpstr>
      <vt:lpstr>源码安装</vt:lpstr>
      <vt:lpstr>启动</vt:lpstr>
      <vt:lpstr>查看运行状态【telnet ip port】</vt:lpstr>
      <vt:lpstr>常用api【PHP的memcached扩展】</vt:lpstr>
      <vt:lpstr>常用api【set】</vt:lpstr>
      <vt:lpstr>常用api【cas = check and set】</vt:lpstr>
      <vt:lpstr>常用api示例【cas = check and set】</vt:lpstr>
      <vt:lpstr>常用api【get_Multi(keys)的问题】</vt:lpstr>
      <vt:lpstr>常用api示例【一个高并发计数器】</vt:lpstr>
      <vt:lpstr>参考文档</vt:lpstr>
      <vt:lpstr>PowerPoint 演示文稿</vt:lpstr>
      <vt:lpstr>PowerPoint 演示文稿</vt:lpstr>
    </vt:vector>
  </TitlesOfParts>
  <Company>东方博雅科技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Memcache介绍</dc:title>
  <dc:creator>钟畅达</dc:creator>
  <cp:lastModifiedBy>钟畅达</cp:lastModifiedBy>
  <cp:revision>56</cp:revision>
  <dcterms:created xsi:type="dcterms:W3CDTF">2015-03-13T07:37:49Z</dcterms:created>
  <dcterms:modified xsi:type="dcterms:W3CDTF">2015-04-15T03:37:06Z</dcterms:modified>
</cp:coreProperties>
</file>