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handoutMasterIdLst>
    <p:handoutMasterId r:id="rId22"/>
  </p:handoutMasterIdLst>
  <p:sldIdLst>
    <p:sldId id="294" r:id="rId2"/>
    <p:sldId id="295" r:id="rId3"/>
    <p:sldId id="325" r:id="rId4"/>
    <p:sldId id="302" r:id="rId5"/>
    <p:sldId id="388" r:id="rId6"/>
    <p:sldId id="378" r:id="rId7"/>
    <p:sldId id="392" r:id="rId8"/>
    <p:sldId id="393" r:id="rId9"/>
    <p:sldId id="390" r:id="rId10"/>
    <p:sldId id="336" r:id="rId11"/>
    <p:sldId id="391" r:id="rId12"/>
    <p:sldId id="399" r:id="rId13"/>
    <p:sldId id="394" r:id="rId14"/>
    <p:sldId id="395" r:id="rId15"/>
    <p:sldId id="396" r:id="rId16"/>
    <p:sldId id="400" r:id="rId17"/>
    <p:sldId id="397" r:id="rId18"/>
    <p:sldId id="398" r:id="rId19"/>
    <p:sldId id="326" r:id="rId20"/>
  </p:sldIdLst>
  <p:sldSz cx="9144000" cy="5143500" type="screen16x9"/>
  <p:notesSz cx="6858000" cy="9144000"/>
  <p:embeddedFontLst>
    <p:embeddedFont>
      <p:font typeface="Consolas" panose="020B0609020204030204" pitchFamily="49" charset="0"/>
      <p:regular r:id="rId23"/>
      <p:bold r:id="rId24"/>
      <p:italic r:id="rId25"/>
      <p:boldItalic r:id="rId26"/>
    </p:embeddedFont>
    <p:embeddedFont>
      <p:font typeface="Dana" panose="020B0604020202020204" charset="-78"/>
      <p:regular r:id="rId27"/>
      <p:bold r:id="rId28"/>
      <p:italic r:id="rId29"/>
      <p:boldItalic r:id="rId30"/>
    </p:embeddedFont>
    <p:embeddedFont>
      <p:font typeface="Didact Gothic" panose="00000500000000000000" pitchFamily="2" charset="0"/>
      <p:regular r:id="rId31"/>
    </p:embeddedFont>
    <p:embeddedFont>
      <p:font typeface="Lalezar" panose="00000500000000000000" pitchFamily="2" charset="-78"/>
      <p:regular r:id="rId32"/>
    </p:embeddedFont>
    <p:embeddedFont>
      <p:font typeface="Roboto Black" panose="02000000000000000000" pitchFamily="2" charset="0"/>
      <p:bold r:id="rId33"/>
      <p:boldItalic r:id="rId34"/>
    </p:embeddedFont>
    <p:embeddedFont>
      <p:font typeface="Roboto Light" panose="02000000000000000000" pitchFamily="2" charset="0"/>
      <p:regular r:id="rId35"/>
      <p:bold r:id="rId36"/>
      <p:italic r:id="rId37"/>
      <p:boldItalic r:id="rId38"/>
    </p:embeddedFont>
    <p:embeddedFont>
      <p:font typeface="Roboto Thin"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8"/>
            <p14:sldId id="378"/>
            <p14:sldId id="392"/>
            <p14:sldId id="393"/>
            <p14:sldId id="390"/>
            <p14:sldId id="336"/>
            <p14:sldId id="391"/>
            <p14:sldId id="399"/>
            <p14:sldId id="394"/>
            <p14:sldId id="395"/>
            <p14:sldId id="396"/>
            <p14:sldId id="400"/>
            <p14:sldId id="397"/>
            <p14:sldId id="39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32" d="100"/>
          <a:sy n="132" d="100"/>
        </p:scale>
        <p:origin x="996"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880F3D15-DE4D-4246-827B-6E75987EA430}"/>
    <pc:docChg chg="modSld">
      <pc:chgData name="Alireza Nasoodi" userId="60aef50a-bb0f-40c3-b599-6659aefdef61" providerId="ADAL" clId="{880F3D15-DE4D-4246-827B-6E75987EA430}" dt="2024-10-08T14:01:34.500" v="2" actId="1076"/>
      <pc:docMkLst>
        <pc:docMk/>
      </pc:docMkLst>
      <pc:sldChg chg="modSp mod">
        <pc:chgData name="Alireza Nasoodi" userId="60aef50a-bb0f-40c3-b599-6659aefdef61" providerId="ADAL" clId="{880F3D15-DE4D-4246-827B-6E75987EA430}" dt="2024-10-08T14:01:34.500" v="2" actId="1076"/>
        <pc:sldMkLst>
          <pc:docMk/>
          <pc:sldMk cId="2057405145" sldId="294"/>
        </pc:sldMkLst>
        <pc:spChg chg="mod">
          <ac:chgData name="Alireza Nasoodi" userId="60aef50a-bb0f-40c3-b599-6659aefdef61" providerId="ADAL" clId="{880F3D15-DE4D-4246-827B-6E75987EA430}" dt="2024-10-08T14:01:34.500" v="2" actId="1076"/>
          <ac:spMkLst>
            <pc:docMk/>
            <pc:sldMk cId="2057405145" sldId="294"/>
            <ac:spMk id="50" creationId="{D720BD60-4AD0-47C5-B1ED-066AF4DAD7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6B20D-607E-44E6-8D25-CA7A6A5737D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C7FED3B-E09F-4FC2-9487-2A405B8C26EB}">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Fib(9)</a:t>
          </a:r>
        </a:p>
      </dgm:t>
    </dgm:pt>
    <dgm:pt modelId="{F50ADBE7-7217-49F1-BD43-5F9B2581CE65}" type="parTrans" cxnId="{AED80EE7-7BA9-41E6-AB97-D59701DB8168}">
      <dgm:prSet/>
      <dgm:spPr/>
      <dgm:t>
        <a:bodyPr/>
        <a:lstStyle/>
        <a:p>
          <a:endParaRPr lang="en-US"/>
        </a:p>
      </dgm:t>
    </dgm:pt>
    <dgm:pt modelId="{67C2D6FC-53D9-4983-AC5F-55063F6251B6}" type="sibTrans" cxnId="{AED80EE7-7BA9-41E6-AB97-D59701DB8168}">
      <dgm:prSet/>
      <dgm:spPr/>
      <dgm:t>
        <a:bodyPr/>
        <a:lstStyle/>
        <a:p>
          <a:endParaRPr lang="en-US"/>
        </a:p>
      </dgm:t>
    </dgm:pt>
    <dgm:pt modelId="{7EF7E2C2-38EC-4411-A7FD-5E84E605714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Fib(8)</a:t>
          </a:r>
        </a:p>
      </dgm:t>
    </dgm:pt>
    <dgm:pt modelId="{4437D852-ED06-44A1-B299-C0F285DE7E8E}" type="parTrans" cxnId="{2A99391F-A444-49A7-B4AA-BE6BDE3A5DA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707BDC8-805E-4C9E-B92A-BDA4B6E08F74}" type="sibTrans" cxnId="{2A99391F-A444-49A7-B4AA-BE6BDE3A5DAE}">
      <dgm:prSet/>
      <dgm:spPr/>
      <dgm:t>
        <a:bodyPr/>
        <a:lstStyle/>
        <a:p>
          <a:endParaRPr lang="en-US"/>
        </a:p>
      </dgm:t>
    </dgm:pt>
    <dgm:pt modelId="{21E019BE-D73F-4D13-8AB5-6137834B63F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BF5ABFAC-301D-4C39-9757-66A157BDCE52}" type="parTrans" cxnId="{72863651-8C96-4704-812A-122140ADCC6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2F53432-71A3-4608-A233-E9DE7EADA920}" type="sibTrans" cxnId="{72863651-8C96-4704-812A-122140ADCC67}">
      <dgm:prSet/>
      <dgm:spPr/>
      <dgm:t>
        <a:bodyPr/>
        <a:lstStyle/>
        <a:p>
          <a:endParaRPr lang="en-US"/>
        </a:p>
      </dgm:t>
    </dgm:pt>
    <dgm:pt modelId="{ABB9612C-DCA1-4C7A-B7B2-A4CB0E03F45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D58310D7-7094-4CFD-A7B3-63D55943D495}" type="parTrans" cxnId="{EE76A674-D097-492E-9C7D-CACCDCE72AF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9F012BD-D488-417B-8D42-8CD6C5453D61}" type="sibTrans" cxnId="{EE76A674-D097-492E-9C7D-CACCDCE72AF9}">
      <dgm:prSet/>
      <dgm:spPr/>
      <dgm:t>
        <a:bodyPr/>
        <a:lstStyle/>
        <a:p>
          <a:endParaRPr lang="en-US"/>
        </a:p>
      </dgm:t>
    </dgm:pt>
    <dgm:pt modelId="{D92B3ED2-3949-402E-83CD-A51BF012F72B}">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BDA20A6-6B41-4420-A409-C1257A97C957}" type="parTrans" cxnId="{1D521E30-65F1-4F67-AB49-996D5E295F6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458B8B8-F222-4601-BCD0-E39A96A745AE}" type="sibTrans" cxnId="{1D521E30-65F1-4F67-AB49-996D5E295F64}">
      <dgm:prSet/>
      <dgm:spPr/>
      <dgm:t>
        <a:bodyPr/>
        <a:lstStyle/>
        <a:p>
          <a:endParaRPr lang="en-US"/>
        </a:p>
      </dgm:t>
    </dgm:pt>
    <dgm:pt modelId="{DD6C3152-FCBD-4090-8EAC-CF42C08D2C7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A9CD39D-17C7-4A25-88B7-CD5AA7F4C058}" type="parTrans" cxnId="{79FEEDFE-BD25-404F-B351-F1827AC30D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08FB9AC-83C1-4234-A542-816A91310817}" type="sibTrans" cxnId="{79FEEDFE-BD25-404F-B351-F1827AC30D42}">
      <dgm:prSet/>
      <dgm:spPr/>
      <dgm:t>
        <a:bodyPr/>
        <a:lstStyle/>
        <a:p>
          <a:endParaRPr lang="en-US"/>
        </a:p>
      </dgm:t>
    </dgm:pt>
    <dgm:pt modelId="{AC29C548-D0F6-4728-B34C-5C4ED50EDED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6359B73B-3A54-492D-ACF8-C3593D0F8B5D}" type="parTrans" cxnId="{B08DF64C-1BD9-47CA-BDF8-B42AFE62F248}">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A1C659-B147-42DA-BE6D-7CD0962CDB9A}" type="sibTrans" cxnId="{B08DF64C-1BD9-47CA-BDF8-B42AFE62F248}">
      <dgm:prSet/>
      <dgm:spPr/>
      <dgm:t>
        <a:bodyPr/>
        <a:lstStyle/>
        <a:p>
          <a:endParaRPr lang="en-US"/>
        </a:p>
      </dgm:t>
    </dgm:pt>
    <dgm:pt modelId="{06A7240C-7F2D-4758-962A-80216F43450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A9779F48-BAFC-4555-9ED7-76D8C6823FD5}" type="parTrans" cxnId="{2BD9E7C8-2ABD-4545-B37F-6EE4AA30C02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C3513F8-9832-4EBA-A5FD-71A77CA0A7CC}" type="sibTrans" cxnId="{2BD9E7C8-2ABD-4545-B37F-6EE4AA30C027}">
      <dgm:prSet/>
      <dgm:spPr/>
      <dgm:t>
        <a:bodyPr/>
        <a:lstStyle/>
        <a:p>
          <a:endParaRPr lang="en-US"/>
        </a:p>
      </dgm:t>
    </dgm:pt>
    <dgm:pt modelId="{21B15F23-D96D-4E8B-ABCF-625B7491474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76BACB92-6F29-4F50-BE75-589C3D6591FF}" type="parTrans" cxnId="{E1CBF054-A2CA-4284-B871-3DD906A0271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FA7A3F4-AF14-4958-BDAE-ED9F1C5C4D21}" type="sibTrans" cxnId="{E1CBF054-A2CA-4284-B871-3DD906A02715}">
      <dgm:prSet/>
      <dgm:spPr/>
      <dgm:t>
        <a:bodyPr/>
        <a:lstStyle/>
        <a:p>
          <a:endParaRPr lang="en-US"/>
        </a:p>
      </dgm:t>
    </dgm:pt>
    <dgm:pt modelId="{BB0F0AA5-61B7-4476-BC9E-7631888AD00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E42E4EAB-9C0C-457B-B753-D885F97BE98D}" type="parTrans" cxnId="{09D26DC8-DFB8-4B17-AE32-8B17A95F150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7757DEA-0358-41C6-B736-32A975BE7E18}" type="sibTrans" cxnId="{09D26DC8-DFB8-4B17-AE32-8B17A95F150C}">
      <dgm:prSet/>
      <dgm:spPr/>
      <dgm:t>
        <a:bodyPr/>
        <a:lstStyle/>
        <a:p>
          <a:endParaRPr lang="en-US"/>
        </a:p>
      </dgm:t>
    </dgm:pt>
    <dgm:pt modelId="{14BB8E51-67F4-4D0E-999D-8EA8D8AE901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B5897F38-EB65-4590-844A-7A50BB3E5F50}" type="parTrans" cxnId="{E7B95D30-8726-4FE5-9A0B-386B19FB0D7B}">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628A3EA-3652-4FD8-AABC-D438B77A8BB0}" type="sibTrans" cxnId="{E7B95D30-8726-4FE5-9A0B-386B19FB0D7B}">
      <dgm:prSet/>
      <dgm:spPr/>
      <dgm:t>
        <a:bodyPr/>
        <a:lstStyle/>
        <a:p>
          <a:endParaRPr lang="en-US"/>
        </a:p>
      </dgm:t>
    </dgm:pt>
    <dgm:pt modelId="{A6069635-FA2E-4C95-AB49-79862DB6F19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B63A471-4E1F-46DC-8443-78D5C100D0E5}" type="parTrans" cxnId="{C50FC228-853D-45FC-92E5-FBE1680A259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9FACC1-8828-4ACE-A5B1-62C4E127E581}" type="sibTrans" cxnId="{C50FC228-853D-45FC-92E5-FBE1680A2595}">
      <dgm:prSet/>
      <dgm:spPr/>
      <dgm:t>
        <a:bodyPr/>
        <a:lstStyle/>
        <a:p>
          <a:endParaRPr lang="en-US"/>
        </a:p>
      </dgm:t>
    </dgm:pt>
    <dgm:pt modelId="{5175F4E0-EA13-4C21-B20D-A87DD9C6552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7087E6E-4279-4D87-84AF-5A05CA4E8419}" type="parTrans" cxnId="{EEE543A4-E780-48DB-9492-FF1ACA00F44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A5E8C73-E5F6-42C0-B2B1-AE026492E9B2}" type="sibTrans" cxnId="{EEE543A4-E780-48DB-9492-FF1ACA00F440}">
      <dgm:prSet/>
      <dgm:spPr/>
      <dgm:t>
        <a:bodyPr/>
        <a:lstStyle/>
        <a:p>
          <a:endParaRPr lang="en-US"/>
        </a:p>
      </dgm:t>
    </dgm:pt>
    <dgm:pt modelId="{8EDE762E-41B1-4313-91CC-93AB0B96CA2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3D214DC-CDEE-4494-878C-2134AF0EC63A}" type="parTrans" cxnId="{27C37CE1-228E-4C42-9D51-3B4438DD4FC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8DCDB6-69CD-4A3D-BE1F-44BFA14CF168}" type="sibTrans" cxnId="{27C37CE1-228E-4C42-9D51-3B4438DD4FC9}">
      <dgm:prSet/>
      <dgm:spPr/>
      <dgm:t>
        <a:bodyPr/>
        <a:lstStyle/>
        <a:p>
          <a:endParaRPr lang="en-US"/>
        </a:p>
      </dgm:t>
    </dgm:pt>
    <dgm:pt modelId="{F922C2A0-2BAB-40B1-92CB-D451BDDD07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613BC9D9-DB3F-4FAF-9F25-478375F6B363}" type="parTrans" cxnId="{3CC27FFD-B86B-4DEA-8389-6D2E1902818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4133EA3-CB85-4A4D-A8CE-66B0C9150927}" type="sibTrans" cxnId="{3CC27FFD-B86B-4DEA-8389-6D2E19028180}">
      <dgm:prSet/>
      <dgm:spPr/>
      <dgm:t>
        <a:bodyPr/>
        <a:lstStyle/>
        <a:p>
          <a:endParaRPr lang="en-US"/>
        </a:p>
      </dgm:t>
    </dgm:pt>
    <dgm:pt modelId="{46D74211-C714-4C4A-88AA-245C95C9CA7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5265005-402B-4EC9-A5C9-E1AF990D8CC2}" type="parTrans" cxnId="{3E6F22D0-E81B-4489-B1B2-6B417D98C94A}">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8CCC7CB-632E-4978-9CAA-5E585C7C7926}" type="sibTrans" cxnId="{3E6F22D0-E81B-4489-B1B2-6B417D98C94A}">
      <dgm:prSet/>
      <dgm:spPr/>
      <dgm:t>
        <a:bodyPr/>
        <a:lstStyle/>
        <a:p>
          <a:endParaRPr lang="en-US"/>
        </a:p>
      </dgm:t>
    </dgm:pt>
    <dgm:pt modelId="{79B8F7B1-C3C3-4D46-8B28-0182AE593B0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9A873E71-561A-4569-A719-2B2C6B02C67C}" type="parTrans" cxnId="{AD6D2D7D-CC50-4FD0-B3F5-79CEA008331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3D30F81-3506-4D7B-8693-890D50650425}" type="sibTrans" cxnId="{AD6D2D7D-CC50-4FD0-B3F5-79CEA0083319}">
      <dgm:prSet/>
      <dgm:spPr/>
      <dgm:t>
        <a:bodyPr/>
        <a:lstStyle/>
        <a:p>
          <a:endParaRPr lang="en-US"/>
        </a:p>
      </dgm:t>
    </dgm:pt>
    <dgm:pt modelId="{C535ED86-6675-495B-846D-60B30C75A856}">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63B96E01-A2A1-4699-9D01-425B729ABC1F}" type="parTrans" cxnId="{FDA46530-313A-4698-815E-C73E18315C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8EF45C0F-90AC-4C10-B20F-C63026B48608}" type="sibTrans" cxnId="{FDA46530-313A-4698-815E-C73E18315C42}">
      <dgm:prSet/>
      <dgm:spPr/>
      <dgm:t>
        <a:bodyPr/>
        <a:lstStyle/>
        <a:p>
          <a:endParaRPr lang="en-US"/>
        </a:p>
      </dgm:t>
    </dgm:pt>
    <dgm:pt modelId="{F1649426-B71D-407F-8D27-FCDFD6B63AB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CF2C6AE-0453-4E86-B818-9D188797D10E}" type="parTrans" cxnId="{35A71D83-0C51-4187-95F2-CD0F2AF1C8C6}">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46F15BF-47FC-4ABE-AB49-3982442AEAB0}" type="sibTrans" cxnId="{35A71D83-0C51-4187-95F2-CD0F2AF1C8C6}">
      <dgm:prSet/>
      <dgm:spPr/>
      <dgm:t>
        <a:bodyPr/>
        <a:lstStyle/>
        <a:p>
          <a:endParaRPr lang="en-US"/>
        </a:p>
      </dgm:t>
    </dgm:pt>
    <dgm:pt modelId="{70EDAAA9-0661-4823-A89B-6FEDCE6004A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D9881D49-70FC-4C6E-8686-1900D7E0CD4D}" type="parTrans" cxnId="{190F93E0-A398-4F91-BEB8-67EDDE16A7C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7C4608F1-4719-489F-B504-DC419F260958}" type="sibTrans" cxnId="{190F93E0-A398-4F91-BEB8-67EDDE16A7C4}">
      <dgm:prSet/>
      <dgm:spPr/>
      <dgm:t>
        <a:bodyPr/>
        <a:lstStyle/>
        <a:p>
          <a:endParaRPr lang="en-US"/>
        </a:p>
      </dgm:t>
    </dgm:pt>
    <dgm:pt modelId="{39619209-217D-407A-AC06-B72CAB2FB787}">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2ACEB4BF-3446-44C4-B488-56552B92EDA8}" type="parTrans" cxnId="{981E8C49-524E-49B4-A3E9-ACD7B78B35E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92E129E-3241-4509-A8DB-1CBD348E430A}" type="sibTrans" cxnId="{981E8C49-524E-49B4-A3E9-ACD7B78B35EC}">
      <dgm:prSet/>
      <dgm:spPr/>
      <dgm:t>
        <a:bodyPr/>
        <a:lstStyle/>
        <a:p>
          <a:endParaRPr lang="en-US"/>
        </a:p>
      </dgm:t>
    </dgm:pt>
    <dgm:pt modelId="{22877ADB-560C-43CF-BC88-8FD2AD600F9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5D9D8A2E-CC3B-4247-90BC-C57B9613C0B3}" type="parTrans" cxnId="{EC3CC3AB-9E91-4689-A830-1A1C920B6781}">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9BAFF70-B1B1-4F55-9D2F-644CF5C90139}" type="sibTrans" cxnId="{EC3CC3AB-9E91-4689-A830-1A1C920B6781}">
      <dgm:prSet/>
      <dgm:spPr/>
      <dgm:t>
        <a:bodyPr/>
        <a:lstStyle/>
        <a:p>
          <a:endParaRPr lang="en-US"/>
        </a:p>
      </dgm:t>
    </dgm:pt>
    <dgm:pt modelId="{D37E8610-770D-4CB7-A0EF-95D7FB0EF6F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B50EF2E-EB14-49DB-8F3B-BAAD8E51AB8A}" type="parTrans" cxnId="{85FA9011-618A-4F8E-B3E0-DA9B360DBB7F}">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1ADDC10B-4595-4CD0-A84C-E752463C87B8}" type="sibTrans" cxnId="{85FA9011-618A-4F8E-B3E0-DA9B360DBB7F}">
      <dgm:prSet/>
      <dgm:spPr/>
      <dgm:t>
        <a:bodyPr/>
        <a:lstStyle/>
        <a:p>
          <a:endParaRPr lang="en-US"/>
        </a:p>
      </dgm:t>
    </dgm:pt>
    <dgm:pt modelId="{AE26CBF9-2F84-49CE-B103-94099E6EC96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DB91634E-E70F-471A-A0E8-B8EE3C7CE7F1}" type="parTrans" cxnId="{C2AE32C3-14AC-4962-B9D3-1EFB9E4E5D6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4DE563D-5E19-45C6-ACB8-4A54D99C91CF}" type="sibTrans" cxnId="{C2AE32C3-14AC-4962-B9D3-1EFB9E4E5D60}">
      <dgm:prSet/>
      <dgm:spPr/>
      <dgm:t>
        <a:bodyPr/>
        <a:lstStyle/>
        <a:p>
          <a:endParaRPr lang="en-US"/>
        </a:p>
      </dgm:t>
    </dgm:pt>
    <dgm:pt modelId="{F708C46C-4D0F-4990-92CD-3981CAC725B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622F74E-F347-4BB2-957C-CA73BFF50337}" type="parTrans" cxnId="{7477DCD7-9525-42FA-94FE-5E27B5C8222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FB218254-5A5F-4718-AF68-4B0D6B5EA35D}" type="sibTrans" cxnId="{7477DCD7-9525-42FA-94FE-5E27B5C82222}">
      <dgm:prSet/>
      <dgm:spPr/>
      <dgm:t>
        <a:bodyPr/>
        <a:lstStyle/>
        <a:p>
          <a:endParaRPr lang="en-US"/>
        </a:p>
      </dgm:t>
    </dgm:pt>
    <dgm:pt modelId="{549FF5B9-265B-4CB4-B8E4-86D3EA083CC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Fib(1)</a:t>
          </a:r>
        </a:p>
      </dgm:t>
    </dgm:pt>
    <dgm:pt modelId="{70606B58-149B-4701-97D6-362168B0656B}" type="parTrans" cxnId="{D172320B-49B7-44F4-8782-B1886F3A61D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3EE9B4-F471-447B-82D5-968B7FBA29A3}" type="sibTrans" cxnId="{D172320B-49B7-44F4-8782-B1886F3A61D2}">
      <dgm:prSet/>
      <dgm:spPr/>
      <dgm:t>
        <a:bodyPr/>
        <a:lstStyle/>
        <a:p>
          <a:endParaRPr lang="en-US"/>
        </a:p>
      </dgm:t>
    </dgm:pt>
    <dgm:pt modelId="{D2FF5164-EF15-4CCB-A8C7-C1A3941FD81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ED4BCC5C-34D7-4C40-978F-85BF234B75E7}" type="parTrans" cxnId="{30FB58FA-41C7-4AF8-82D7-B2A000F952E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D4F047C-1A6B-4B3D-B012-72693A799181}" type="sibTrans" cxnId="{30FB58FA-41C7-4AF8-82D7-B2A000F952EE}">
      <dgm:prSet/>
      <dgm:spPr/>
      <dgm:t>
        <a:bodyPr/>
        <a:lstStyle/>
        <a:p>
          <a:endParaRPr lang="en-US"/>
        </a:p>
      </dgm:t>
    </dgm:pt>
    <dgm:pt modelId="{3C255C2C-92BB-4334-A313-4AE0251B17C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F31CD39-F6C7-449B-8447-E3DDDCFA16DA}" type="parTrans" cxnId="{D911AAD8-DD7F-4B5C-A2D0-CF7AF50E426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5228532-2E77-4A20-AA8E-7074B57941D4}" type="sibTrans" cxnId="{D911AAD8-DD7F-4B5C-A2D0-CF7AF50E4262}">
      <dgm:prSet/>
      <dgm:spPr/>
      <dgm:t>
        <a:bodyPr/>
        <a:lstStyle/>
        <a:p>
          <a:endParaRPr lang="en-US"/>
        </a:p>
      </dgm:t>
    </dgm:pt>
    <dgm:pt modelId="{D552409E-0A2A-4604-BF36-FF39FFC84FB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9BC9151-869A-4401-80E4-2FE37196482F}" type="parTrans" cxnId="{817B6F97-D6AA-4E26-A6C8-7C7353819E1F}">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B21942D-63D0-47B5-88C6-EC727A339000}" type="sibTrans" cxnId="{817B6F97-D6AA-4E26-A6C8-7C7353819E1F}">
      <dgm:prSet/>
      <dgm:spPr/>
      <dgm:t>
        <a:bodyPr/>
        <a:lstStyle/>
        <a:p>
          <a:endParaRPr lang="en-US"/>
        </a:p>
      </dgm:t>
    </dgm:pt>
    <dgm:pt modelId="{8F0F3992-CEF3-48BF-A717-FBE7676D4E04}">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0264B990-7E30-4770-A185-72C645A2058B}" type="parTrans" cxnId="{4622AC92-7878-4AE8-B3F4-63C232E5D228}">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20443BE-9E12-407A-9A2F-83EBC967D2D7}" type="sibTrans" cxnId="{4622AC92-7878-4AE8-B3F4-63C232E5D228}">
      <dgm:prSet/>
      <dgm:spPr/>
      <dgm:t>
        <a:bodyPr/>
        <a:lstStyle/>
        <a:p>
          <a:endParaRPr lang="en-US"/>
        </a:p>
      </dgm:t>
    </dgm:pt>
    <dgm:pt modelId="{D3F5F80B-B10A-4D0F-91EF-8D76400A9D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07A1061-9704-4CD2-A7CB-90EE780F136F}" type="parTrans" cxnId="{2B024554-581C-4C43-990E-B33BA2FED219}">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C18D09CD-E4D5-43B5-BF41-B5364E80B1CF}" type="sibTrans" cxnId="{2B024554-581C-4C43-990E-B33BA2FED219}">
      <dgm:prSet/>
      <dgm:spPr/>
      <dgm:t>
        <a:bodyPr/>
        <a:lstStyle/>
        <a:p>
          <a:endParaRPr lang="en-US"/>
        </a:p>
      </dgm:t>
    </dgm:pt>
    <dgm:pt modelId="{F5716702-36DD-4719-B6AD-B2DA453B66BD}" type="pres">
      <dgm:prSet presAssocID="{A556B20D-607E-44E6-8D25-CA7A6A5737DA}" presName="hierChild1" presStyleCnt="0">
        <dgm:presLayoutVars>
          <dgm:orgChart val="1"/>
          <dgm:chPref val="1"/>
          <dgm:dir/>
          <dgm:animOne val="branch"/>
          <dgm:animLvl val="lvl"/>
          <dgm:resizeHandles/>
        </dgm:presLayoutVars>
      </dgm:prSet>
      <dgm:spPr/>
    </dgm:pt>
    <dgm:pt modelId="{528BA15F-2F51-448C-B89C-504DEF0C6AA8}" type="pres">
      <dgm:prSet presAssocID="{1C7FED3B-E09F-4FC2-9487-2A405B8C26EB}" presName="hierRoot1" presStyleCnt="0">
        <dgm:presLayoutVars>
          <dgm:hierBranch val="init"/>
        </dgm:presLayoutVars>
      </dgm:prSet>
      <dgm:spPr/>
    </dgm:pt>
    <dgm:pt modelId="{9206D551-D28A-487D-AFDE-79F19EA249E8}" type="pres">
      <dgm:prSet presAssocID="{1C7FED3B-E09F-4FC2-9487-2A405B8C26EB}" presName="rootComposite1" presStyleCnt="0"/>
      <dgm:spPr/>
    </dgm:pt>
    <dgm:pt modelId="{B82959CC-D305-46E5-B131-C7596CD7D943}" type="pres">
      <dgm:prSet presAssocID="{1C7FED3B-E09F-4FC2-9487-2A405B8C26EB}" presName="rootText1" presStyleLbl="node0" presStyleIdx="0" presStyleCnt="1" custLinFactNeighborX="17822" custLinFactNeighborY="-7061">
        <dgm:presLayoutVars>
          <dgm:chPref val="3"/>
        </dgm:presLayoutVars>
      </dgm:prSet>
      <dgm:spPr>
        <a:prstGeom prst="roundRect">
          <a:avLst/>
        </a:prstGeom>
      </dgm:spPr>
    </dgm:pt>
    <dgm:pt modelId="{E1B3C425-9B50-4F5C-B368-A55620EB7F26}" type="pres">
      <dgm:prSet presAssocID="{1C7FED3B-E09F-4FC2-9487-2A405B8C26EB}" presName="rootConnector1" presStyleLbl="node1" presStyleIdx="0" presStyleCnt="0"/>
      <dgm:spPr/>
    </dgm:pt>
    <dgm:pt modelId="{C0AC6C8C-194F-46F9-831F-D6B704D38611}" type="pres">
      <dgm:prSet presAssocID="{1C7FED3B-E09F-4FC2-9487-2A405B8C26EB}" presName="hierChild2" presStyleCnt="0"/>
      <dgm:spPr/>
    </dgm:pt>
    <dgm:pt modelId="{54723922-4A5D-428C-BEE7-CEC03B564CC2}" type="pres">
      <dgm:prSet presAssocID="{4437D852-ED06-44A1-B299-C0F285DE7E8E}" presName="Name37" presStyleLbl="parChTrans1D2" presStyleIdx="0" presStyleCnt="2"/>
      <dgm:spPr/>
    </dgm:pt>
    <dgm:pt modelId="{711993EE-880C-412C-A11C-20C177C545ED}" type="pres">
      <dgm:prSet presAssocID="{7EF7E2C2-38EC-4411-A7FD-5E84E605714A}" presName="hierRoot2" presStyleCnt="0">
        <dgm:presLayoutVars>
          <dgm:hierBranch val="init"/>
        </dgm:presLayoutVars>
      </dgm:prSet>
      <dgm:spPr/>
    </dgm:pt>
    <dgm:pt modelId="{06E9F6D7-4ED5-4015-8E66-475502DC0A16}" type="pres">
      <dgm:prSet presAssocID="{7EF7E2C2-38EC-4411-A7FD-5E84E605714A}" presName="rootComposite" presStyleCnt="0"/>
      <dgm:spPr/>
    </dgm:pt>
    <dgm:pt modelId="{6683332B-95F1-474D-B7DD-CC5E719C588D}" type="pres">
      <dgm:prSet presAssocID="{7EF7E2C2-38EC-4411-A7FD-5E84E605714A}" presName="rootText" presStyleLbl="node2" presStyleIdx="0" presStyleCnt="2">
        <dgm:presLayoutVars>
          <dgm:chPref val="3"/>
        </dgm:presLayoutVars>
      </dgm:prSet>
      <dgm:spPr>
        <a:prstGeom prst="roundRect">
          <a:avLst/>
        </a:prstGeom>
      </dgm:spPr>
    </dgm:pt>
    <dgm:pt modelId="{4C185D74-6395-413D-AE78-7DEC0F67B696}" type="pres">
      <dgm:prSet presAssocID="{7EF7E2C2-38EC-4411-A7FD-5E84E605714A}" presName="rootConnector" presStyleLbl="node2" presStyleIdx="0" presStyleCnt="2"/>
      <dgm:spPr/>
    </dgm:pt>
    <dgm:pt modelId="{BD36840A-93C6-432D-9E84-004182AC2480}" type="pres">
      <dgm:prSet presAssocID="{7EF7E2C2-38EC-4411-A7FD-5E84E605714A}" presName="hierChild4" presStyleCnt="0"/>
      <dgm:spPr/>
    </dgm:pt>
    <dgm:pt modelId="{DAF11F09-48C3-4D5E-ADA5-73C837EFE0EE}" type="pres">
      <dgm:prSet presAssocID="{D58310D7-7094-4CFD-A7B3-63D55943D495}" presName="Name37" presStyleLbl="parChTrans1D3" presStyleIdx="0" presStyleCnt="4"/>
      <dgm:spPr/>
    </dgm:pt>
    <dgm:pt modelId="{C17BAD68-D99E-4A72-BF25-E2E7A0EEB0CA}" type="pres">
      <dgm:prSet presAssocID="{ABB9612C-DCA1-4C7A-B7B2-A4CB0E03F455}" presName="hierRoot2" presStyleCnt="0">
        <dgm:presLayoutVars>
          <dgm:hierBranch val="init"/>
        </dgm:presLayoutVars>
      </dgm:prSet>
      <dgm:spPr/>
    </dgm:pt>
    <dgm:pt modelId="{57C01C28-8B96-453D-8A52-3F2B33C45885}" type="pres">
      <dgm:prSet presAssocID="{ABB9612C-DCA1-4C7A-B7B2-A4CB0E03F455}" presName="rootComposite" presStyleCnt="0"/>
      <dgm:spPr/>
    </dgm:pt>
    <dgm:pt modelId="{851C63AF-84B2-4E5B-A02A-BFBE4C6EF73E}" type="pres">
      <dgm:prSet presAssocID="{ABB9612C-DCA1-4C7A-B7B2-A4CB0E03F455}" presName="rootText" presStyleLbl="node3" presStyleIdx="0" presStyleCnt="4">
        <dgm:presLayoutVars>
          <dgm:chPref val="3"/>
        </dgm:presLayoutVars>
      </dgm:prSet>
      <dgm:spPr>
        <a:prstGeom prst="roundRect">
          <a:avLst/>
        </a:prstGeom>
      </dgm:spPr>
    </dgm:pt>
    <dgm:pt modelId="{7A699655-36E3-40B0-8872-45A6EE916DF2}" type="pres">
      <dgm:prSet presAssocID="{ABB9612C-DCA1-4C7A-B7B2-A4CB0E03F455}" presName="rootConnector" presStyleLbl="node3" presStyleIdx="0" presStyleCnt="4"/>
      <dgm:spPr/>
    </dgm:pt>
    <dgm:pt modelId="{2A032D79-59AF-4A32-B7CA-6E36FBF9E3A2}" type="pres">
      <dgm:prSet presAssocID="{ABB9612C-DCA1-4C7A-B7B2-A4CB0E03F455}" presName="hierChild4" presStyleCnt="0"/>
      <dgm:spPr/>
    </dgm:pt>
    <dgm:pt modelId="{F94979A6-8C1F-455E-9C67-49568414792C}" type="pres">
      <dgm:prSet presAssocID="{A9779F48-BAFC-4555-9ED7-76D8C6823FD5}" presName="Name37" presStyleLbl="parChTrans1D4" presStyleIdx="0" presStyleCnt="24"/>
      <dgm:spPr/>
    </dgm:pt>
    <dgm:pt modelId="{BD307250-C9C5-4325-8555-F939DC9D359B}" type="pres">
      <dgm:prSet presAssocID="{06A7240C-7F2D-4758-962A-80216F43450D}" presName="hierRoot2" presStyleCnt="0">
        <dgm:presLayoutVars>
          <dgm:hierBranch val="init"/>
        </dgm:presLayoutVars>
      </dgm:prSet>
      <dgm:spPr/>
    </dgm:pt>
    <dgm:pt modelId="{97D118A5-848A-42BB-A991-CAE81F580E5C}" type="pres">
      <dgm:prSet presAssocID="{06A7240C-7F2D-4758-962A-80216F43450D}" presName="rootComposite" presStyleCnt="0"/>
      <dgm:spPr/>
    </dgm:pt>
    <dgm:pt modelId="{45F40900-203E-4E4D-A7DE-7FD47A71AC70}" type="pres">
      <dgm:prSet presAssocID="{06A7240C-7F2D-4758-962A-80216F43450D}" presName="rootText" presStyleLbl="node4" presStyleIdx="0" presStyleCnt="24">
        <dgm:presLayoutVars>
          <dgm:chPref val="3"/>
        </dgm:presLayoutVars>
      </dgm:prSet>
      <dgm:spPr>
        <a:prstGeom prst="roundRect">
          <a:avLst/>
        </a:prstGeom>
      </dgm:spPr>
    </dgm:pt>
    <dgm:pt modelId="{42866A18-E940-401C-A3FB-F211318478E7}" type="pres">
      <dgm:prSet presAssocID="{06A7240C-7F2D-4758-962A-80216F43450D}" presName="rootConnector" presStyleLbl="node4" presStyleIdx="0" presStyleCnt="24"/>
      <dgm:spPr/>
    </dgm:pt>
    <dgm:pt modelId="{139CC0E5-BCF4-45D1-B035-FAA897911616}" type="pres">
      <dgm:prSet presAssocID="{06A7240C-7F2D-4758-962A-80216F43450D}" presName="hierChild4" presStyleCnt="0"/>
      <dgm:spPr/>
    </dgm:pt>
    <dgm:pt modelId="{B733F476-22FF-4689-BF88-E584DCD4F59C}" type="pres">
      <dgm:prSet presAssocID="{55265005-402B-4EC9-A5C9-E1AF990D8CC2}" presName="Name37" presStyleLbl="parChTrans1D4" presStyleIdx="1" presStyleCnt="24"/>
      <dgm:spPr/>
    </dgm:pt>
    <dgm:pt modelId="{175E9356-9490-48B3-B092-8189C1D6DA2A}" type="pres">
      <dgm:prSet presAssocID="{46D74211-C714-4C4A-88AA-245C95C9CA72}" presName="hierRoot2" presStyleCnt="0">
        <dgm:presLayoutVars>
          <dgm:hierBranch val="init"/>
        </dgm:presLayoutVars>
      </dgm:prSet>
      <dgm:spPr/>
    </dgm:pt>
    <dgm:pt modelId="{E11C9AA1-17FB-4D8D-8DC3-D5BD64F85136}" type="pres">
      <dgm:prSet presAssocID="{46D74211-C714-4C4A-88AA-245C95C9CA72}" presName="rootComposite" presStyleCnt="0"/>
      <dgm:spPr/>
    </dgm:pt>
    <dgm:pt modelId="{98B9965A-9378-48E2-BA88-6DC4D64330F4}" type="pres">
      <dgm:prSet presAssocID="{46D74211-C714-4C4A-88AA-245C95C9CA72}" presName="rootText" presStyleLbl="node4" presStyleIdx="1" presStyleCnt="24">
        <dgm:presLayoutVars>
          <dgm:chPref val="3"/>
        </dgm:presLayoutVars>
      </dgm:prSet>
      <dgm:spPr>
        <a:prstGeom prst="roundRect">
          <a:avLst/>
        </a:prstGeom>
      </dgm:spPr>
    </dgm:pt>
    <dgm:pt modelId="{16D9998E-91C6-4378-BBD1-B2AC607540E1}" type="pres">
      <dgm:prSet presAssocID="{46D74211-C714-4C4A-88AA-245C95C9CA72}" presName="rootConnector" presStyleLbl="node4" presStyleIdx="1" presStyleCnt="24"/>
      <dgm:spPr/>
    </dgm:pt>
    <dgm:pt modelId="{06863CBB-28A9-4C9E-9153-283506E71EDE}" type="pres">
      <dgm:prSet presAssocID="{46D74211-C714-4C4A-88AA-245C95C9CA72}" presName="hierChild4" presStyleCnt="0"/>
      <dgm:spPr/>
    </dgm:pt>
    <dgm:pt modelId="{684A29D6-5984-4C2B-B496-D6A2D0FF6824}" type="pres">
      <dgm:prSet presAssocID="{ED4BCC5C-34D7-4C40-978F-85BF234B75E7}" presName="Name37" presStyleLbl="parChTrans1D4" presStyleIdx="2" presStyleCnt="24"/>
      <dgm:spPr/>
    </dgm:pt>
    <dgm:pt modelId="{20105BE4-2C55-493F-A1A1-E9BA0A5CA8BE}" type="pres">
      <dgm:prSet presAssocID="{D2FF5164-EF15-4CCB-A8C7-C1A3941FD811}" presName="hierRoot2" presStyleCnt="0">
        <dgm:presLayoutVars>
          <dgm:hierBranch val="init"/>
        </dgm:presLayoutVars>
      </dgm:prSet>
      <dgm:spPr/>
    </dgm:pt>
    <dgm:pt modelId="{7D8EBE7F-539E-45F5-98B1-CF698CFB08E0}" type="pres">
      <dgm:prSet presAssocID="{D2FF5164-EF15-4CCB-A8C7-C1A3941FD811}" presName="rootComposite" presStyleCnt="0"/>
      <dgm:spPr/>
    </dgm:pt>
    <dgm:pt modelId="{D901BA38-4C86-4F6B-A85A-BA9C8A63CDA7}" type="pres">
      <dgm:prSet presAssocID="{D2FF5164-EF15-4CCB-A8C7-C1A3941FD811}" presName="rootText" presStyleLbl="node4" presStyleIdx="2" presStyleCnt="24">
        <dgm:presLayoutVars>
          <dgm:chPref val="3"/>
        </dgm:presLayoutVars>
      </dgm:prSet>
      <dgm:spPr>
        <a:prstGeom prst="roundRect">
          <a:avLst/>
        </a:prstGeom>
      </dgm:spPr>
    </dgm:pt>
    <dgm:pt modelId="{A43168A3-F71C-40B0-9EB0-B7DE13642AA8}" type="pres">
      <dgm:prSet presAssocID="{D2FF5164-EF15-4CCB-A8C7-C1A3941FD811}" presName="rootConnector" presStyleLbl="node4" presStyleIdx="2" presStyleCnt="24"/>
      <dgm:spPr/>
    </dgm:pt>
    <dgm:pt modelId="{033CD599-1417-4019-8E7E-8C9F7884C474}" type="pres">
      <dgm:prSet presAssocID="{D2FF5164-EF15-4CCB-A8C7-C1A3941FD811}" presName="hierChild4" presStyleCnt="0"/>
      <dgm:spPr/>
    </dgm:pt>
    <dgm:pt modelId="{CA50F99F-FA2A-4F04-9641-5C76C63DD706}" type="pres">
      <dgm:prSet presAssocID="{0264B990-7E30-4770-A185-72C645A2058B}" presName="Name37" presStyleLbl="parChTrans1D4" presStyleIdx="3" presStyleCnt="24"/>
      <dgm:spPr/>
    </dgm:pt>
    <dgm:pt modelId="{D03838F3-DEF0-4A29-A87D-3BD24FA24F2C}" type="pres">
      <dgm:prSet presAssocID="{8F0F3992-CEF3-48BF-A717-FBE7676D4E04}" presName="hierRoot2" presStyleCnt="0">
        <dgm:presLayoutVars>
          <dgm:hierBranch val="init"/>
        </dgm:presLayoutVars>
      </dgm:prSet>
      <dgm:spPr/>
    </dgm:pt>
    <dgm:pt modelId="{C26E9CA3-3A7E-44C6-AAF1-46F47980428B}" type="pres">
      <dgm:prSet presAssocID="{8F0F3992-CEF3-48BF-A717-FBE7676D4E04}" presName="rootComposite" presStyleCnt="0"/>
      <dgm:spPr/>
    </dgm:pt>
    <dgm:pt modelId="{A97AF477-5F71-4304-90BD-A70CEF1E7D24}" type="pres">
      <dgm:prSet presAssocID="{8F0F3992-CEF3-48BF-A717-FBE7676D4E04}" presName="rootText" presStyleLbl="node4" presStyleIdx="3" presStyleCnt="24">
        <dgm:presLayoutVars>
          <dgm:chPref val="3"/>
        </dgm:presLayoutVars>
      </dgm:prSet>
      <dgm:spPr>
        <a:prstGeom prst="roundRect">
          <a:avLst/>
        </a:prstGeom>
      </dgm:spPr>
    </dgm:pt>
    <dgm:pt modelId="{9E3A4AB3-461A-483B-8164-A517CC1E3254}" type="pres">
      <dgm:prSet presAssocID="{8F0F3992-CEF3-48BF-A717-FBE7676D4E04}" presName="rootConnector" presStyleLbl="node4" presStyleIdx="3" presStyleCnt="24"/>
      <dgm:spPr/>
    </dgm:pt>
    <dgm:pt modelId="{479F2D3F-BE5F-456D-9BD5-48EF612E4AAE}" type="pres">
      <dgm:prSet presAssocID="{8F0F3992-CEF3-48BF-A717-FBE7676D4E04}" presName="hierChild4" presStyleCnt="0"/>
      <dgm:spPr/>
    </dgm:pt>
    <dgm:pt modelId="{3F5466B3-661E-49C4-A973-F8AF746FEE93}" type="pres">
      <dgm:prSet presAssocID="{8F0F3992-CEF3-48BF-A717-FBE7676D4E04}" presName="hierChild5" presStyleCnt="0"/>
      <dgm:spPr/>
    </dgm:pt>
    <dgm:pt modelId="{278C6743-DE6C-4B95-9CEE-4CDDA307A7F0}" type="pres">
      <dgm:prSet presAssocID="{307A1061-9704-4CD2-A7CB-90EE780F136F}" presName="Name37" presStyleLbl="parChTrans1D4" presStyleIdx="4" presStyleCnt="24"/>
      <dgm:spPr/>
    </dgm:pt>
    <dgm:pt modelId="{C178AAD9-A5D8-40C2-B9EB-0BCE701CA25C}" type="pres">
      <dgm:prSet presAssocID="{D3F5F80B-B10A-4D0F-91EF-8D76400A9D18}" presName="hierRoot2" presStyleCnt="0">
        <dgm:presLayoutVars>
          <dgm:hierBranch val="init"/>
        </dgm:presLayoutVars>
      </dgm:prSet>
      <dgm:spPr/>
    </dgm:pt>
    <dgm:pt modelId="{44AB06CE-C44D-414B-AD7F-98518BC270D2}" type="pres">
      <dgm:prSet presAssocID="{D3F5F80B-B10A-4D0F-91EF-8D76400A9D18}" presName="rootComposite" presStyleCnt="0"/>
      <dgm:spPr/>
    </dgm:pt>
    <dgm:pt modelId="{80993DC4-9195-491A-8A1A-DFD42AA684B5}" type="pres">
      <dgm:prSet presAssocID="{D3F5F80B-B10A-4D0F-91EF-8D76400A9D18}" presName="rootText" presStyleLbl="node4" presStyleIdx="4" presStyleCnt="24">
        <dgm:presLayoutVars>
          <dgm:chPref val="3"/>
        </dgm:presLayoutVars>
      </dgm:prSet>
      <dgm:spPr>
        <a:prstGeom prst="roundRect">
          <a:avLst/>
        </a:prstGeom>
      </dgm:spPr>
    </dgm:pt>
    <dgm:pt modelId="{FE9538D8-DD99-47F8-B4BB-44A29D7D3689}" type="pres">
      <dgm:prSet presAssocID="{D3F5F80B-B10A-4D0F-91EF-8D76400A9D18}" presName="rootConnector" presStyleLbl="node4" presStyleIdx="4" presStyleCnt="24"/>
      <dgm:spPr/>
    </dgm:pt>
    <dgm:pt modelId="{4FB66756-2A44-4E9E-88F3-AF2E8009BFEB}" type="pres">
      <dgm:prSet presAssocID="{D3F5F80B-B10A-4D0F-91EF-8D76400A9D18}" presName="hierChild4" presStyleCnt="0"/>
      <dgm:spPr/>
    </dgm:pt>
    <dgm:pt modelId="{0FE9ECC0-A49D-4E33-8F38-F6E885CEDD51}" type="pres">
      <dgm:prSet presAssocID="{D3F5F80B-B10A-4D0F-91EF-8D76400A9D18}" presName="hierChild5" presStyleCnt="0"/>
      <dgm:spPr/>
    </dgm:pt>
    <dgm:pt modelId="{BEF812F2-96DA-4377-A059-A701EDA61FAD}" type="pres">
      <dgm:prSet presAssocID="{D2FF5164-EF15-4CCB-A8C7-C1A3941FD811}" presName="hierChild5" presStyleCnt="0"/>
      <dgm:spPr/>
    </dgm:pt>
    <dgm:pt modelId="{B54FC539-BCC1-48E6-B6E6-FFA2459DCC0C}" type="pres">
      <dgm:prSet presAssocID="{4F31CD39-F6C7-449B-8447-E3DDDCFA16DA}" presName="Name37" presStyleLbl="parChTrans1D4" presStyleIdx="5" presStyleCnt="24"/>
      <dgm:spPr/>
    </dgm:pt>
    <dgm:pt modelId="{5B9EA7E1-CCDE-485C-A553-33477A79766F}" type="pres">
      <dgm:prSet presAssocID="{3C255C2C-92BB-4334-A313-4AE0251B17C9}" presName="hierRoot2" presStyleCnt="0">
        <dgm:presLayoutVars>
          <dgm:hierBranch val="init"/>
        </dgm:presLayoutVars>
      </dgm:prSet>
      <dgm:spPr/>
    </dgm:pt>
    <dgm:pt modelId="{1172F9E8-4E80-4BA4-9BF9-8FCBFF2DD801}" type="pres">
      <dgm:prSet presAssocID="{3C255C2C-92BB-4334-A313-4AE0251B17C9}" presName="rootComposite" presStyleCnt="0"/>
      <dgm:spPr/>
    </dgm:pt>
    <dgm:pt modelId="{1958C2BC-BDBC-4626-8CE3-F24CAD197558}" type="pres">
      <dgm:prSet presAssocID="{3C255C2C-92BB-4334-A313-4AE0251B17C9}" presName="rootText" presStyleLbl="node4" presStyleIdx="5" presStyleCnt="24">
        <dgm:presLayoutVars>
          <dgm:chPref val="3"/>
        </dgm:presLayoutVars>
      </dgm:prSet>
      <dgm:spPr>
        <a:prstGeom prst="roundRect">
          <a:avLst/>
        </a:prstGeom>
      </dgm:spPr>
    </dgm:pt>
    <dgm:pt modelId="{68D587B1-EF4B-4AC7-92CA-FE4A1CFDDB48}" type="pres">
      <dgm:prSet presAssocID="{3C255C2C-92BB-4334-A313-4AE0251B17C9}" presName="rootConnector" presStyleLbl="node4" presStyleIdx="5" presStyleCnt="24"/>
      <dgm:spPr/>
    </dgm:pt>
    <dgm:pt modelId="{05E9BF0C-DBAE-448A-87C9-A9008B4D6197}" type="pres">
      <dgm:prSet presAssocID="{3C255C2C-92BB-4334-A313-4AE0251B17C9}" presName="hierChild4" presStyleCnt="0"/>
      <dgm:spPr/>
    </dgm:pt>
    <dgm:pt modelId="{18D459FD-5857-4AAE-8B19-1C001E1EFD75}" type="pres">
      <dgm:prSet presAssocID="{3C255C2C-92BB-4334-A313-4AE0251B17C9}" presName="hierChild5" presStyleCnt="0"/>
      <dgm:spPr/>
    </dgm:pt>
    <dgm:pt modelId="{FB28559F-4EE9-494E-AA6F-5A9D9F85DF8F}" type="pres">
      <dgm:prSet presAssocID="{46D74211-C714-4C4A-88AA-245C95C9CA72}" presName="hierChild5" presStyleCnt="0"/>
      <dgm:spPr/>
    </dgm:pt>
    <dgm:pt modelId="{C34C2F0E-58C3-4C48-98A1-CC1E27344951}" type="pres">
      <dgm:prSet presAssocID="{9A873E71-561A-4569-A719-2B2C6B02C67C}" presName="Name37" presStyleLbl="parChTrans1D4" presStyleIdx="6" presStyleCnt="24"/>
      <dgm:spPr/>
    </dgm:pt>
    <dgm:pt modelId="{15D85A15-2915-42B5-B8C1-AB87065CE79F}" type="pres">
      <dgm:prSet presAssocID="{79B8F7B1-C3C3-4D46-8B28-0182AE593B02}" presName="hierRoot2" presStyleCnt="0">
        <dgm:presLayoutVars>
          <dgm:hierBranch val="init"/>
        </dgm:presLayoutVars>
      </dgm:prSet>
      <dgm:spPr/>
    </dgm:pt>
    <dgm:pt modelId="{DB69F081-42BD-4A11-8B32-16F0A0BC77C5}" type="pres">
      <dgm:prSet presAssocID="{79B8F7B1-C3C3-4D46-8B28-0182AE593B02}" presName="rootComposite" presStyleCnt="0"/>
      <dgm:spPr/>
    </dgm:pt>
    <dgm:pt modelId="{A353BA92-F5A1-4E5F-A272-D4FD01F74826}" type="pres">
      <dgm:prSet presAssocID="{79B8F7B1-C3C3-4D46-8B28-0182AE593B02}" presName="rootText" presStyleLbl="node4" presStyleIdx="6" presStyleCnt="24">
        <dgm:presLayoutVars>
          <dgm:chPref val="3"/>
        </dgm:presLayoutVars>
      </dgm:prSet>
      <dgm:spPr>
        <a:prstGeom prst="roundRect">
          <a:avLst/>
        </a:prstGeom>
      </dgm:spPr>
    </dgm:pt>
    <dgm:pt modelId="{B3C48292-E88E-4087-B69E-2B6FD4217274}" type="pres">
      <dgm:prSet presAssocID="{79B8F7B1-C3C3-4D46-8B28-0182AE593B02}" presName="rootConnector" presStyleLbl="node4" presStyleIdx="6" presStyleCnt="24"/>
      <dgm:spPr/>
    </dgm:pt>
    <dgm:pt modelId="{F97EDB9A-E017-43C3-8A43-09270265B22E}" type="pres">
      <dgm:prSet presAssocID="{79B8F7B1-C3C3-4D46-8B28-0182AE593B02}" presName="hierChild4" presStyleCnt="0"/>
      <dgm:spPr/>
    </dgm:pt>
    <dgm:pt modelId="{2747B92D-ED35-4DF5-83D5-CDD64925C3C4}" type="pres">
      <dgm:prSet presAssocID="{79B8F7B1-C3C3-4D46-8B28-0182AE593B02}" presName="hierChild5" presStyleCnt="0"/>
      <dgm:spPr/>
    </dgm:pt>
    <dgm:pt modelId="{EF884A14-B352-4646-B77B-2771D757681D}" type="pres">
      <dgm:prSet presAssocID="{06A7240C-7F2D-4758-962A-80216F43450D}" presName="hierChild5" presStyleCnt="0"/>
      <dgm:spPr/>
    </dgm:pt>
    <dgm:pt modelId="{63ED9414-5603-45B4-A469-2FB2E357F70A}" type="pres">
      <dgm:prSet presAssocID="{76BACB92-6F29-4F50-BE75-589C3D6591FF}" presName="Name37" presStyleLbl="parChTrans1D4" presStyleIdx="7" presStyleCnt="24"/>
      <dgm:spPr/>
    </dgm:pt>
    <dgm:pt modelId="{B077B57A-FEFB-4C67-9BC5-EC3A88B6156A}" type="pres">
      <dgm:prSet presAssocID="{21B15F23-D96D-4E8B-ABCF-625B7491474E}" presName="hierRoot2" presStyleCnt="0">
        <dgm:presLayoutVars>
          <dgm:hierBranch val="init"/>
        </dgm:presLayoutVars>
      </dgm:prSet>
      <dgm:spPr/>
    </dgm:pt>
    <dgm:pt modelId="{0ED97DA0-ABF4-4FB8-BAC7-BA5DA4189BB7}" type="pres">
      <dgm:prSet presAssocID="{21B15F23-D96D-4E8B-ABCF-625B7491474E}" presName="rootComposite" presStyleCnt="0"/>
      <dgm:spPr/>
    </dgm:pt>
    <dgm:pt modelId="{B48AABCF-51EF-4A1D-8ECF-A7480C1CD538}" type="pres">
      <dgm:prSet presAssocID="{21B15F23-D96D-4E8B-ABCF-625B7491474E}" presName="rootText" presStyleLbl="node4" presStyleIdx="7" presStyleCnt="24">
        <dgm:presLayoutVars>
          <dgm:chPref val="3"/>
        </dgm:presLayoutVars>
      </dgm:prSet>
      <dgm:spPr>
        <a:prstGeom prst="roundRect">
          <a:avLst/>
        </a:prstGeom>
      </dgm:spPr>
    </dgm:pt>
    <dgm:pt modelId="{28138C96-1453-4763-AA15-44131B931D02}" type="pres">
      <dgm:prSet presAssocID="{21B15F23-D96D-4E8B-ABCF-625B7491474E}" presName="rootConnector" presStyleLbl="node4" presStyleIdx="7" presStyleCnt="24"/>
      <dgm:spPr/>
    </dgm:pt>
    <dgm:pt modelId="{2CE746BC-EC15-4557-90BE-C638C4C05812}" type="pres">
      <dgm:prSet presAssocID="{21B15F23-D96D-4E8B-ABCF-625B7491474E}" presName="hierChild4" presStyleCnt="0"/>
      <dgm:spPr/>
    </dgm:pt>
    <dgm:pt modelId="{8CAF0EA7-0411-4435-9CE9-0544815459F0}" type="pres">
      <dgm:prSet presAssocID="{63B96E01-A2A1-4699-9D01-425B729ABC1F}" presName="Name37" presStyleLbl="parChTrans1D4" presStyleIdx="8" presStyleCnt="24"/>
      <dgm:spPr/>
    </dgm:pt>
    <dgm:pt modelId="{10482D98-8855-4B8D-AC00-C19577682322}" type="pres">
      <dgm:prSet presAssocID="{C535ED86-6675-495B-846D-60B30C75A856}" presName="hierRoot2" presStyleCnt="0">
        <dgm:presLayoutVars>
          <dgm:hierBranch val="init"/>
        </dgm:presLayoutVars>
      </dgm:prSet>
      <dgm:spPr/>
    </dgm:pt>
    <dgm:pt modelId="{714716F8-1AF8-4842-A26F-9A81F741919D}" type="pres">
      <dgm:prSet presAssocID="{C535ED86-6675-495B-846D-60B30C75A856}" presName="rootComposite" presStyleCnt="0"/>
      <dgm:spPr/>
    </dgm:pt>
    <dgm:pt modelId="{D0149C49-4957-44C8-83E6-7ABBE42BC55D}" type="pres">
      <dgm:prSet presAssocID="{C535ED86-6675-495B-846D-60B30C75A856}" presName="rootText" presStyleLbl="node4" presStyleIdx="8" presStyleCnt="24">
        <dgm:presLayoutVars>
          <dgm:chPref val="3"/>
        </dgm:presLayoutVars>
      </dgm:prSet>
      <dgm:spPr>
        <a:prstGeom prst="roundRect">
          <a:avLst/>
        </a:prstGeom>
      </dgm:spPr>
    </dgm:pt>
    <dgm:pt modelId="{749896F1-DB7A-49D3-9DD0-C998D82B94E0}" type="pres">
      <dgm:prSet presAssocID="{C535ED86-6675-495B-846D-60B30C75A856}" presName="rootConnector" presStyleLbl="node4" presStyleIdx="8" presStyleCnt="24"/>
      <dgm:spPr/>
    </dgm:pt>
    <dgm:pt modelId="{7D77CB7B-F32A-4C48-9411-7869954C09A1}" type="pres">
      <dgm:prSet presAssocID="{C535ED86-6675-495B-846D-60B30C75A856}" presName="hierChild4" presStyleCnt="0"/>
      <dgm:spPr/>
    </dgm:pt>
    <dgm:pt modelId="{68E501C2-D07F-4946-AB61-64520DC3B7BD}" type="pres">
      <dgm:prSet presAssocID="{C535ED86-6675-495B-846D-60B30C75A856}" presName="hierChild5" presStyleCnt="0"/>
      <dgm:spPr/>
    </dgm:pt>
    <dgm:pt modelId="{2291384D-6EC3-4084-AF3B-EE577E6B056E}" type="pres">
      <dgm:prSet presAssocID="{4CF2C6AE-0453-4E86-B818-9D188797D10E}" presName="Name37" presStyleLbl="parChTrans1D4" presStyleIdx="9" presStyleCnt="24"/>
      <dgm:spPr/>
    </dgm:pt>
    <dgm:pt modelId="{637CB392-6B5D-4DF7-8B18-FF75C4EEEA1A}" type="pres">
      <dgm:prSet presAssocID="{F1649426-B71D-407F-8D27-FCDFD6B63AB1}" presName="hierRoot2" presStyleCnt="0">
        <dgm:presLayoutVars>
          <dgm:hierBranch val="init"/>
        </dgm:presLayoutVars>
      </dgm:prSet>
      <dgm:spPr/>
    </dgm:pt>
    <dgm:pt modelId="{F88C2EAA-52C6-4275-939D-0D39D56B0750}" type="pres">
      <dgm:prSet presAssocID="{F1649426-B71D-407F-8D27-FCDFD6B63AB1}" presName="rootComposite" presStyleCnt="0"/>
      <dgm:spPr/>
    </dgm:pt>
    <dgm:pt modelId="{5721559C-5479-43D2-88F4-A5AA28D8FE3F}" type="pres">
      <dgm:prSet presAssocID="{F1649426-B71D-407F-8D27-FCDFD6B63AB1}" presName="rootText" presStyleLbl="node4" presStyleIdx="9" presStyleCnt="24">
        <dgm:presLayoutVars>
          <dgm:chPref val="3"/>
        </dgm:presLayoutVars>
      </dgm:prSet>
      <dgm:spPr>
        <a:prstGeom prst="roundRect">
          <a:avLst/>
        </a:prstGeom>
      </dgm:spPr>
    </dgm:pt>
    <dgm:pt modelId="{3DCF82ED-066C-4A99-B1DD-FC74CFE6FCC9}" type="pres">
      <dgm:prSet presAssocID="{F1649426-B71D-407F-8D27-FCDFD6B63AB1}" presName="rootConnector" presStyleLbl="node4" presStyleIdx="9" presStyleCnt="24"/>
      <dgm:spPr/>
    </dgm:pt>
    <dgm:pt modelId="{6A008713-0BDE-4E3C-8EE3-42315F6FFFB0}" type="pres">
      <dgm:prSet presAssocID="{F1649426-B71D-407F-8D27-FCDFD6B63AB1}" presName="hierChild4" presStyleCnt="0"/>
      <dgm:spPr/>
    </dgm:pt>
    <dgm:pt modelId="{4A425CFD-2CDB-4ED1-9097-ECF0D3F60702}" type="pres">
      <dgm:prSet presAssocID="{F1649426-B71D-407F-8D27-FCDFD6B63AB1}" presName="hierChild5" presStyleCnt="0"/>
      <dgm:spPr/>
    </dgm:pt>
    <dgm:pt modelId="{B87F4358-C62E-43B8-A4D1-8C63720D289E}" type="pres">
      <dgm:prSet presAssocID="{21B15F23-D96D-4E8B-ABCF-625B7491474E}" presName="hierChild5" presStyleCnt="0"/>
      <dgm:spPr/>
    </dgm:pt>
    <dgm:pt modelId="{572F8CC1-682A-4A0C-9F3F-E1DE89F79611}" type="pres">
      <dgm:prSet presAssocID="{ABB9612C-DCA1-4C7A-B7B2-A4CB0E03F455}" presName="hierChild5" presStyleCnt="0"/>
      <dgm:spPr/>
    </dgm:pt>
    <dgm:pt modelId="{1752E6C1-151D-4AD7-B033-9BCCDB8C0249}" type="pres">
      <dgm:prSet presAssocID="{6BDA20A6-6B41-4420-A409-C1257A97C957}" presName="Name37" presStyleLbl="parChTrans1D3" presStyleIdx="1" presStyleCnt="4"/>
      <dgm:spPr/>
    </dgm:pt>
    <dgm:pt modelId="{9D2D6C6D-539C-4A71-95A5-CC4D79AC71E8}" type="pres">
      <dgm:prSet presAssocID="{D92B3ED2-3949-402E-83CD-A51BF012F72B}" presName="hierRoot2" presStyleCnt="0">
        <dgm:presLayoutVars>
          <dgm:hierBranch val="init"/>
        </dgm:presLayoutVars>
      </dgm:prSet>
      <dgm:spPr/>
    </dgm:pt>
    <dgm:pt modelId="{AFBE84BD-72C3-4B59-A1AE-CD8868152D1D}" type="pres">
      <dgm:prSet presAssocID="{D92B3ED2-3949-402E-83CD-A51BF012F72B}" presName="rootComposite" presStyleCnt="0"/>
      <dgm:spPr/>
    </dgm:pt>
    <dgm:pt modelId="{8C6D2DD2-320E-40C6-AED9-899369A53796}" type="pres">
      <dgm:prSet presAssocID="{D92B3ED2-3949-402E-83CD-A51BF012F72B}" presName="rootText" presStyleLbl="node3" presStyleIdx="1" presStyleCnt="4">
        <dgm:presLayoutVars>
          <dgm:chPref val="3"/>
        </dgm:presLayoutVars>
      </dgm:prSet>
      <dgm:spPr>
        <a:prstGeom prst="roundRect">
          <a:avLst/>
        </a:prstGeom>
      </dgm:spPr>
    </dgm:pt>
    <dgm:pt modelId="{7902242E-44B7-487D-9F67-88AD97E0219E}" type="pres">
      <dgm:prSet presAssocID="{D92B3ED2-3949-402E-83CD-A51BF012F72B}" presName="rootConnector" presStyleLbl="node3" presStyleIdx="1" presStyleCnt="4"/>
      <dgm:spPr/>
    </dgm:pt>
    <dgm:pt modelId="{12133665-3B0A-43D2-A25E-C91C2E20FC0D}" type="pres">
      <dgm:prSet presAssocID="{D92B3ED2-3949-402E-83CD-A51BF012F72B}" presName="hierChild4" presStyleCnt="0"/>
      <dgm:spPr/>
    </dgm:pt>
    <dgm:pt modelId="{BDFEE96A-8139-4844-B4B8-1EA8B9551470}" type="pres">
      <dgm:prSet presAssocID="{E42E4EAB-9C0C-457B-B753-D885F97BE98D}" presName="Name37" presStyleLbl="parChTrans1D4" presStyleIdx="10" presStyleCnt="24"/>
      <dgm:spPr/>
    </dgm:pt>
    <dgm:pt modelId="{39987DF9-B77A-4989-A645-9F33529F7AE1}" type="pres">
      <dgm:prSet presAssocID="{BB0F0AA5-61B7-4476-BC9E-7631888AD009}" presName="hierRoot2" presStyleCnt="0">
        <dgm:presLayoutVars>
          <dgm:hierBranch val="init"/>
        </dgm:presLayoutVars>
      </dgm:prSet>
      <dgm:spPr/>
    </dgm:pt>
    <dgm:pt modelId="{ABB762B7-BC3F-4C7C-BC84-66061CDE7365}" type="pres">
      <dgm:prSet presAssocID="{BB0F0AA5-61B7-4476-BC9E-7631888AD009}" presName="rootComposite" presStyleCnt="0"/>
      <dgm:spPr/>
    </dgm:pt>
    <dgm:pt modelId="{61DB040B-7596-4BF3-98CB-7EFF238B937E}" type="pres">
      <dgm:prSet presAssocID="{BB0F0AA5-61B7-4476-BC9E-7631888AD009}" presName="rootText" presStyleLbl="node4" presStyleIdx="10" presStyleCnt="24">
        <dgm:presLayoutVars>
          <dgm:chPref val="3"/>
        </dgm:presLayoutVars>
      </dgm:prSet>
      <dgm:spPr>
        <a:prstGeom prst="roundRect">
          <a:avLst/>
        </a:prstGeom>
      </dgm:spPr>
    </dgm:pt>
    <dgm:pt modelId="{CF837E3D-75D7-4ACB-AA83-2D967C638CC7}" type="pres">
      <dgm:prSet presAssocID="{BB0F0AA5-61B7-4476-BC9E-7631888AD009}" presName="rootConnector" presStyleLbl="node4" presStyleIdx="10" presStyleCnt="24"/>
      <dgm:spPr/>
    </dgm:pt>
    <dgm:pt modelId="{38470F81-76EB-4B3E-B8DD-A373F2385477}" type="pres">
      <dgm:prSet presAssocID="{BB0F0AA5-61B7-4476-BC9E-7631888AD009}" presName="hierChild4" presStyleCnt="0"/>
      <dgm:spPr/>
    </dgm:pt>
    <dgm:pt modelId="{2B63562F-652B-4F21-83D1-348D052ED670}" type="pres">
      <dgm:prSet presAssocID="{D9881D49-70FC-4C6E-8686-1900D7E0CD4D}" presName="Name37" presStyleLbl="parChTrans1D4" presStyleIdx="11" presStyleCnt="24"/>
      <dgm:spPr/>
    </dgm:pt>
    <dgm:pt modelId="{FD11107A-B16B-4C64-BF44-CF40D57EB299}" type="pres">
      <dgm:prSet presAssocID="{70EDAAA9-0661-4823-A89B-6FEDCE6004A8}" presName="hierRoot2" presStyleCnt="0">
        <dgm:presLayoutVars>
          <dgm:hierBranch val="init"/>
        </dgm:presLayoutVars>
      </dgm:prSet>
      <dgm:spPr/>
    </dgm:pt>
    <dgm:pt modelId="{7CED3770-1494-42D0-B196-A62A342FF697}" type="pres">
      <dgm:prSet presAssocID="{70EDAAA9-0661-4823-A89B-6FEDCE6004A8}" presName="rootComposite" presStyleCnt="0"/>
      <dgm:spPr/>
    </dgm:pt>
    <dgm:pt modelId="{AF28BDB2-CE28-4245-B21E-2C8EA0104B8B}" type="pres">
      <dgm:prSet presAssocID="{70EDAAA9-0661-4823-A89B-6FEDCE6004A8}" presName="rootText" presStyleLbl="node4" presStyleIdx="11" presStyleCnt="24">
        <dgm:presLayoutVars>
          <dgm:chPref val="3"/>
        </dgm:presLayoutVars>
      </dgm:prSet>
      <dgm:spPr>
        <a:prstGeom prst="roundRect">
          <a:avLst/>
        </a:prstGeom>
      </dgm:spPr>
    </dgm:pt>
    <dgm:pt modelId="{53758299-533C-47DD-B8C2-AD33421F4B6E}" type="pres">
      <dgm:prSet presAssocID="{70EDAAA9-0661-4823-A89B-6FEDCE6004A8}" presName="rootConnector" presStyleLbl="node4" presStyleIdx="11" presStyleCnt="24"/>
      <dgm:spPr/>
    </dgm:pt>
    <dgm:pt modelId="{82E2E9A7-6527-4D99-B5DC-7A9A451C257A}" type="pres">
      <dgm:prSet presAssocID="{70EDAAA9-0661-4823-A89B-6FEDCE6004A8}" presName="hierChild4" presStyleCnt="0"/>
      <dgm:spPr/>
    </dgm:pt>
    <dgm:pt modelId="{E0779D76-37A4-4012-88FB-D964A5A56F48}" type="pres">
      <dgm:prSet presAssocID="{70EDAAA9-0661-4823-A89B-6FEDCE6004A8}" presName="hierChild5" presStyleCnt="0"/>
      <dgm:spPr/>
    </dgm:pt>
    <dgm:pt modelId="{7F64848E-41B8-4556-999C-07F8EAFC766F}" type="pres">
      <dgm:prSet presAssocID="{2ACEB4BF-3446-44C4-B488-56552B92EDA8}" presName="Name37" presStyleLbl="parChTrans1D4" presStyleIdx="12" presStyleCnt="24"/>
      <dgm:spPr/>
    </dgm:pt>
    <dgm:pt modelId="{EA5BB37F-3050-4078-9562-8EACDD336344}" type="pres">
      <dgm:prSet presAssocID="{39619209-217D-407A-AC06-B72CAB2FB787}" presName="hierRoot2" presStyleCnt="0">
        <dgm:presLayoutVars>
          <dgm:hierBranch val="init"/>
        </dgm:presLayoutVars>
      </dgm:prSet>
      <dgm:spPr/>
    </dgm:pt>
    <dgm:pt modelId="{DF6D1B99-2FD5-49C4-B668-D4E28085E703}" type="pres">
      <dgm:prSet presAssocID="{39619209-217D-407A-AC06-B72CAB2FB787}" presName="rootComposite" presStyleCnt="0"/>
      <dgm:spPr/>
    </dgm:pt>
    <dgm:pt modelId="{67F64BCF-7C7E-4163-8D9C-19D6297E5CE7}" type="pres">
      <dgm:prSet presAssocID="{39619209-217D-407A-AC06-B72CAB2FB787}" presName="rootText" presStyleLbl="node4" presStyleIdx="12" presStyleCnt="24">
        <dgm:presLayoutVars>
          <dgm:chPref val="3"/>
        </dgm:presLayoutVars>
      </dgm:prSet>
      <dgm:spPr>
        <a:prstGeom prst="roundRect">
          <a:avLst/>
        </a:prstGeom>
      </dgm:spPr>
    </dgm:pt>
    <dgm:pt modelId="{80CE3E14-C969-455B-922E-F9DD27BC0E61}" type="pres">
      <dgm:prSet presAssocID="{39619209-217D-407A-AC06-B72CAB2FB787}" presName="rootConnector" presStyleLbl="node4" presStyleIdx="12" presStyleCnt="24"/>
      <dgm:spPr/>
    </dgm:pt>
    <dgm:pt modelId="{21A2C980-BD31-4278-9F2A-255D007DB1FA}" type="pres">
      <dgm:prSet presAssocID="{39619209-217D-407A-AC06-B72CAB2FB787}" presName="hierChild4" presStyleCnt="0"/>
      <dgm:spPr/>
    </dgm:pt>
    <dgm:pt modelId="{9982F66D-083A-49D5-921C-FB5573CE54C5}" type="pres">
      <dgm:prSet presAssocID="{39619209-217D-407A-AC06-B72CAB2FB787}" presName="hierChild5" presStyleCnt="0"/>
      <dgm:spPr/>
    </dgm:pt>
    <dgm:pt modelId="{928BFD94-A2E8-4FE3-AAC9-4BFFEF60928B}" type="pres">
      <dgm:prSet presAssocID="{BB0F0AA5-61B7-4476-BC9E-7631888AD009}" presName="hierChild5" presStyleCnt="0"/>
      <dgm:spPr/>
    </dgm:pt>
    <dgm:pt modelId="{AE641C29-ECDE-4C97-912C-11F31FC3B68A}" type="pres">
      <dgm:prSet presAssocID="{B5897F38-EB65-4590-844A-7A50BB3E5F50}" presName="Name37" presStyleLbl="parChTrans1D4" presStyleIdx="13" presStyleCnt="24"/>
      <dgm:spPr/>
    </dgm:pt>
    <dgm:pt modelId="{2FF4FEC6-B0AE-4363-B9AE-654E550B1C58}" type="pres">
      <dgm:prSet presAssocID="{14BB8E51-67F4-4D0E-999D-8EA8D8AE901A}" presName="hierRoot2" presStyleCnt="0">
        <dgm:presLayoutVars>
          <dgm:hierBranch val="init"/>
        </dgm:presLayoutVars>
      </dgm:prSet>
      <dgm:spPr/>
    </dgm:pt>
    <dgm:pt modelId="{F5800F06-3774-4D51-8958-E07FB21F4FDF}" type="pres">
      <dgm:prSet presAssocID="{14BB8E51-67F4-4D0E-999D-8EA8D8AE901A}" presName="rootComposite" presStyleCnt="0"/>
      <dgm:spPr/>
    </dgm:pt>
    <dgm:pt modelId="{467301B3-D50A-42E0-9AFB-F34FEE685DBF}" type="pres">
      <dgm:prSet presAssocID="{14BB8E51-67F4-4D0E-999D-8EA8D8AE901A}" presName="rootText" presStyleLbl="node4" presStyleIdx="13" presStyleCnt="24">
        <dgm:presLayoutVars>
          <dgm:chPref val="3"/>
        </dgm:presLayoutVars>
      </dgm:prSet>
      <dgm:spPr>
        <a:prstGeom prst="roundRect">
          <a:avLst/>
        </a:prstGeom>
      </dgm:spPr>
    </dgm:pt>
    <dgm:pt modelId="{8270419A-FA20-4AA4-ADB6-3297FAC18210}" type="pres">
      <dgm:prSet presAssocID="{14BB8E51-67F4-4D0E-999D-8EA8D8AE901A}" presName="rootConnector" presStyleLbl="node4" presStyleIdx="13" presStyleCnt="24"/>
      <dgm:spPr/>
    </dgm:pt>
    <dgm:pt modelId="{B1C1FE68-EC15-42AA-B53D-88BFB3889E56}" type="pres">
      <dgm:prSet presAssocID="{14BB8E51-67F4-4D0E-999D-8EA8D8AE901A}" presName="hierChild4" presStyleCnt="0"/>
      <dgm:spPr/>
    </dgm:pt>
    <dgm:pt modelId="{9DC6CC56-F27F-4842-951B-9A322B73BF67}" type="pres">
      <dgm:prSet presAssocID="{5D9D8A2E-CC3B-4247-90BC-C57B9613C0B3}" presName="Name37" presStyleLbl="parChTrans1D4" presStyleIdx="14" presStyleCnt="24"/>
      <dgm:spPr/>
    </dgm:pt>
    <dgm:pt modelId="{013BBAFD-8DB4-4757-BD0C-BE812499EF78}" type="pres">
      <dgm:prSet presAssocID="{22877ADB-560C-43CF-BC88-8FD2AD600F92}" presName="hierRoot2" presStyleCnt="0">
        <dgm:presLayoutVars>
          <dgm:hierBranch val="init"/>
        </dgm:presLayoutVars>
      </dgm:prSet>
      <dgm:spPr/>
    </dgm:pt>
    <dgm:pt modelId="{67CDFCFA-5DBB-4592-AD3C-1A2C6DEA479E}" type="pres">
      <dgm:prSet presAssocID="{22877ADB-560C-43CF-BC88-8FD2AD600F92}" presName="rootComposite" presStyleCnt="0"/>
      <dgm:spPr/>
    </dgm:pt>
    <dgm:pt modelId="{39E2F244-4AC3-4C0C-B1AF-4013264487BC}" type="pres">
      <dgm:prSet presAssocID="{22877ADB-560C-43CF-BC88-8FD2AD600F92}" presName="rootText" presStyleLbl="node4" presStyleIdx="14" presStyleCnt="24">
        <dgm:presLayoutVars>
          <dgm:chPref val="3"/>
        </dgm:presLayoutVars>
      </dgm:prSet>
      <dgm:spPr>
        <a:prstGeom prst="roundRect">
          <a:avLst/>
        </a:prstGeom>
      </dgm:spPr>
    </dgm:pt>
    <dgm:pt modelId="{981F99A7-7874-4C6F-A834-F02D5EDD7641}" type="pres">
      <dgm:prSet presAssocID="{22877ADB-560C-43CF-BC88-8FD2AD600F92}" presName="rootConnector" presStyleLbl="node4" presStyleIdx="14" presStyleCnt="24"/>
      <dgm:spPr/>
    </dgm:pt>
    <dgm:pt modelId="{166ACD33-4BA4-4BB5-B53E-E1DF846734B2}" type="pres">
      <dgm:prSet presAssocID="{22877ADB-560C-43CF-BC88-8FD2AD600F92}" presName="hierChild4" presStyleCnt="0"/>
      <dgm:spPr/>
    </dgm:pt>
    <dgm:pt modelId="{684AF806-EF51-4D86-9B9A-A3C43763044A}" type="pres">
      <dgm:prSet presAssocID="{22877ADB-560C-43CF-BC88-8FD2AD600F92}" presName="hierChild5" presStyleCnt="0"/>
      <dgm:spPr/>
    </dgm:pt>
    <dgm:pt modelId="{FF5B345F-42A6-4EBB-B606-4F1EAA8B11C9}" type="pres">
      <dgm:prSet presAssocID="{2B50EF2E-EB14-49DB-8F3B-BAAD8E51AB8A}" presName="Name37" presStyleLbl="parChTrans1D4" presStyleIdx="15" presStyleCnt="24"/>
      <dgm:spPr/>
    </dgm:pt>
    <dgm:pt modelId="{469448DC-F596-47A7-8CF7-072C1894C2E1}" type="pres">
      <dgm:prSet presAssocID="{D37E8610-770D-4CB7-A0EF-95D7FB0EF6F0}" presName="hierRoot2" presStyleCnt="0">
        <dgm:presLayoutVars>
          <dgm:hierBranch val="init"/>
        </dgm:presLayoutVars>
      </dgm:prSet>
      <dgm:spPr/>
    </dgm:pt>
    <dgm:pt modelId="{5F496ADE-065C-4E16-8436-600BEFEC9489}" type="pres">
      <dgm:prSet presAssocID="{D37E8610-770D-4CB7-A0EF-95D7FB0EF6F0}" presName="rootComposite" presStyleCnt="0"/>
      <dgm:spPr/>
    </dgm:pt>
    <dgm:pt modelId="{06D4D98E-40E9-4070-98C3-5782C16CE9B3}" type="pres">
      <dgm:prSet presAssocID="{D37E8610-770D-4CB7-A0EF-95D7FB0EF6F0}" presName="rootText" presStyleLbl="node4" presStyleIdx="15" presStyleCnt="24">
        <dgm:presLayoutVars>
          <dgm:chPref val="3"/>
        </dgm:presLayoutVars>
      </dgm:prSet>
      <dgm:spPr>
        <a:prstGeom prst="roundRect">
          <a:avLst/>
        </a:prstGeom>
      </dgm:spPr>
    </dgm:pt>
    <dgm:pt modelId="{B9FE28C2-B080-4AD2-9FA7-C8E2A1EC6E25}" type="pres">
      <dgm:prSet presAssocID="{D37E8610-770D-4CB7-A0EF-95D7FB0EF6F0}" presName="rootConnector" presStyleLbl="node4" presStyleIdx="15" presStyleCnt="24"/>
      <dgm:spPr/>
    </dgm:pt>
    <dgm:pt modelId="{3E745445-8C10-4271-B9A3-B5D0A23E03B0}" type="pres">
      <dgm:prSet presAssocID="{D37E8610-770D-4CB7-A0EF-95D7FB0EF6F0}" presName="hierChild4" presStyleCnt="0"/>
      <dgm:spPr/>
    </dgm:pt>
    <dgm:pt modelId="{409FC2FC-BC78-4477-AD2E-46F62CFB04B4}" type="pres">
      <dgm:prSet presAssocID="{D37E8610-770D-4CB7-A0EF-95D7FB0EF6F0}" presName="hierChild5" presStyleCnt="0"/>
      <dgm:spPr/>
    </dgm:pt>
    <dgm:pt modelId="{734F3B04-498F-43A1-BAEA-4EC0359535A1}" type="pres">
      <dgm:prSet presAssocID="{14BB8E51-67F4-4D0E-999D-8EA8D8AE901A}" presName="hierChild5" presStyleCnt="0"/>
      <dgm:spPr/>
    </dgm:pt>
    <dgm:pt modelId="{A5C16816-1E82-4156-8F4B-F697E9ED0131}" type="pres">
      <dgm:prSet presAssocID="{D92B3ED2-3949-402E-83CD-A51BF012F72B}" presName="hierChild5" presStyleCnt="0"/>
      <dgm:spPr/>
    </dgm:pt>
    <dgm:pt modelId="{85AD588D-6060-426A-9BF3-48BDD679B4A9}" type="pres">
      <dgm:prSet presAssocID="{7EF7E2C2-38EC-4411-A7FD-5E84E605714A}" presName="hierChild5" presStyleCnt="0"/>
      <dgm:spPr/>
    </dgm:pt>
    <dgm:pt modelId="{96538B40-D301-484B-B29D-CFAA0EF8DF54}" type="pres">
      <dgm:prSet presAssocID="{BF5ABFAC-301D-4C39-9757-66A157BDCE52}" presName="Name37" presStyleLbl="parChTrans1D2" presStyleIdx="1" presStyleCnt="2"/>
      <dgm:spPr/>
    </dgm:pt>
    <dgm:pt modelId="{48C8EE88-3F92-4C59-BC4C-19EC4EA37436}" type="pres">
      <dgm:prSet presAssocID="{21E019BE-D73F-4D13-8AB5-6137834B63FE}" presName="hierRoot2" presStyleCnt="0">
        <dgm:presLayoutVars>
          <dgm:hierBranch val="init"/>
        </dgm:presLayoutVars>
      </dgm:prSet>
      <dgm:spPr/>
    </dgm:pt>
    <dgm:pt modelId="{CBA05543-9431-4108-9A9C-104FF81718AD}" type="pres">
      <dgm:prSet presAssocID="{21E019BE-D73F-4D13-8AB5-6137834B63FE}" presName="rootComposite" presStyleCnt="0"/>
      <dgm:spPr/>
    </dgm:pt>
    <dgm:pt modelId="{BC4BC4CD-7845-47DC-BB0F-8FFCED2FAA00}" type="pres">
      <dgm:prSet presAssocID="{21E019BE-D73F-4D13-8AB5-6137834B63FE}" presName="rootText" presStyleLbl="node2" presStyleIdx="1" presStyleCnt="2">
        <dgm:presLayoutVars>
          <dgm:chPref val="3"/>
        </dgm:presLayoutVars>
      </dgm:prSet>
      <dgm:spPr>
        <a:prstGeom prst="roundRect">
          <a:avLst/>
        </a:prstGeom>
      </dgm:spPr>
    </dgm:pt>
    <dgm:pt modelId="{A58C87AA-8E91-4EED-8C5A-16CE6E9B498E}" type="pres">
      <dgm:prSet presAssocID="{21E019BE-D73F-4D13-8AB5-6137834B63FE}" presName="rootConnector" presStyleLbl="node2" presStyleIdx="1" presStyleCnt="2"/>
      <dgm:spPr/>
    </dgm:pt>
    <dgm:pt modelId="{A2C9EA31-4705-4D97-A324-F4062BED8AF4}" type="pres">
      <dgm:prSet presAssocID="{21E019BE-D73F-4D13-8AB5-6137834B63FE}" presName="hierChild4" presStyleCnt="0"/>
      <dgm:spPr/>
    </dgm:pt>
    <dgm:pt modelId="{F66CD8FB-E436-4326-9283-BDC93D4E7CFC}" type="pres">
      <dgm:prSet presAssocID="{6A9CD39D-17C7-4A25-88B7-CD5AA7F4C058}" presName="Name37" presStyleLbl="parChTrans1D3" presStyleIdx="2" presStyleCnt="4"/>
      <dgm:spPr/>
    </dgm:pt>
    <dgm:pt modelId="{2057C466-AF4D-443C-A511-86CAAC973BFF}" type="pres">
      <dgm:prSet presAssocID="{DD6C3152-FCBD-4090-8EAC-CF42C08D2C73}" presName="hierRoot2" presStyleCnt="0">
        <dgm:presLayoutVars>
          <dgm:hierBranch val="init"/>
        </dgm:presLayoutVars>
      </dgm:prSet>
      <dgm:spPr/>
    </dgm:pt>
    <dgm:pt modelId="{B6891522-C04E-4CE1-92E0-B947B00ED4C1}" type="pres">
      <dgm:prSet presAssocID="{DD6C3152-FCBD-4090-8EAC-CF42C08D2C73}" presName="rootComposite" presStyleCnt="0"/>
      <dgm:spPr/>
    </dgm:pt>
    <dgm:pt modelId="{A7337228-69E1-4272-AF94-290080089313}" type="pres">
      <dgm:prSet presAssocID="{DD6C3152-FCBD-4090-8EAC-CF42C08D2C73}" presName="rootText" presStyleLbl="node3" presStyleIdx="2" presStyleCnt="4">
        <dgm:presLayoutVars>
          <dgm:chPref val="3"/>
        </dgm:presLayoutVars>
      </dgm:prSet>
      <dgm:spPr>
        <a:prstGeom prst="roundRect">
          <a:avLst/>
        </a:prstGeom>
      </dgm:spPr>
    </dgm:pt>
    <dgm:pt modelId="{D28958EB-333D-43A1-AEBD-1AFD922B56E0}" type="pres">
      <dgm:prSet presAssocID="{DD6C3152-FCBD-4090-8EAC-CF42C08D2C73}" presName="rootConnector" presStyleLbl="node3" presStyleIdx="2" presStyleCnt="4"/>
      <dgm:spPr/>
    </dgm:pt>
    <dgm:pt modelId="{093A2BB5-D843-4037-BA75-CE23A57E9C5D}" type="pres">
      <dgm:prSet presAssocID="{DD6C3152-FCBD-4090-8EAC-CF42C08D2C73}" presName="hierChild4" presStyleCnt="0"/>
      <dgm:spPr/>
    </dgm:pt>
    <dgm:pt modelId="{1C31EFEB-4BBE-43E7-94AB-DCB8C0828656}" type="pres">
      <dgm:prSet presAssocID="{5B63A471-4E1F-46DC-8443-78D5C100D0E5}" presName="Name37" presStyleLbl="parChTrans1D4" presStyleIdx="16" presStyleCnt="24"/>
      <dgm:spPr/>
    </dgm:pt>
    <dgm:pt modelId="{63F2EC92-8BA2-46C6-A524-85F7B8F035C7}" type="pres">
      <dgm:prSet presAssocID="{A6069635-FA2E-4C95-AB49-79862DB6F195}" presName="hierRoot2" presStyleCnt="0">
        <dgm:presLayoutVars>
          <dgm:hierBranch val="init"/>
        </dgm:presLayoutVars>
      </dgm:prSet>
      <dgm:spPr/>
    </dgm:pt>
    <dgm:pt modelId="{0B1BA585-9E15-464F-9C26-D3F194D7DD9A}" type="pres">
      <dgm:prSet presAssocID="{A6069635-FA2E-4C95-AB49-79862DB6F195}" presName="rootComposite" presStyleCnt="0"/>
      <dgm:spPr/>
    </dgm:pt>
    <dgm:pt modelId="{D8DAE9DC-839B-40DD-B72D-475137E30733}" type="pres">
      <dgm:prSet presAssocID="{A6069635-FA2E-4C95-AB49-79862DB6F195}" presName="rootText" presStyleLbl="node4" presStyleIdx="16" presStyleCnt="24">
        <dgm:presLayoutVars>
          <dgm:chPref val="3"/>
        </dgm:presLayoutVars>
      </dgm:prSet>
      <dgm:spPr>
        <a:prstGeom prst="roundRect">
          <a:avLst/>
        </a:prstGeom>
      </dgm:spPr>
    </dgm:pt>
    <dgm:pt modelId="{145C9B97-B6EF-441E-961C-A6C360B41F4D}" type="pres">
      <dgm:prSet presAssocID="{A6069635-FA2E-4C95-AB49-79862DB6F195}" presName="rootConnector" presStyleLbl="node4" presStyleIdx="16" presStyleCnt="24"/>
      <dgm:spPr/>
    </dgm:pt>
    <dgm:pt modelId="{8633C1B6-B6DD-4024-8676-B8B4B8F265E0}" type="pres">
      <dgm:prSet presAssocID="{A6069635-FA2E-4C95-AB49-79862DB6F195}" presName="hierChild4" presStyleCnt="0"/>
      <dgm:spPr/>
    </dgm:pt>
    <dgm:pt modelId="{9579FC77-3800-43F5-8850-DD786AAA5A1E}" type="pres">
      <dgm:prSet presAssocID="{A6069635-FA2E-4C95-AB49-79862DB6F195}" presName="hierChild5" presStyleCnt="0"/>
      <dgm:spPr/>
    </dgm:pt>
    <dgm:pt modelId="{0468BF47-3CAE-4BBA-9AF4-2BF12B9F075A}" type="pres">
      <dgm:prSet presAssocID="{07087E6E-4279-4D87-84AF-5A05CA4E8419}" presName="Name37" presStyleLbl="parChTrans1D4" presStyleIdx="17" presStyleCnt="24"/>
      <dgm:spPr/>
    </dgm:pt>
    <dgm:pt modelId="{EA311D30-8A80-4CEA-8356-C2C983736024}" type="pres">
      <dgm:prSet presAssocID="{5175F4E0-EA13-4C21-B20D-A87DD9C6552E}" presName="hierRoot2" presStyleCnt="0">
        <dgm:presLayoutVars>
          <dgm:hierBranch val="init"/>
        </dgm:presLayoutVars>
      </dgm:prSet>
      <dgm:spPr/>
    </dgm:pt>
    <dgm:pt modelId="{B3AC4BE4-13CF-4F3E-9493-05F4949BC7D6}" type="pres">
      <dgm:prSet presAssocID="{5175F4E0-EA13-4C21-B20D-A87DD9C6552E}" presName="rootComposite" presStyleCnt="0"/>
      <dgm:spPr/>
    </dgm:pt>
    <dgm:pt modelId="{A34DA9C3-1374-4892-8DA7-DC5E98859A45}" type="pres">
      <dgm:prSet presAssocID="{5175F4E0-EA13-4C21-B20D-A87DD9C6552E}" presName="rootText" presStyleLbl="node4" presStyleIdx="17" presStyleCnt="24">
        <dgm:presLayoutVars>
          <dgm:chPref val="3"/>
        </dgm:presLayoutVars>
      </dgm:prSet>
      <dgm:spPr>
        <a:prstGeom prst="roundRect">
          <a:avLst/>
        </a:prstGeom>
      </dgm:spPr>
    </dgm:pt>
    <dgm:pt modelId="{67875D63-7877-4C56-9A28-0FEBE54E4B9F}" type="pres">
      <dgm:prSet presAssocID="{5175F4E0-EA13-4C21-B20D-A87DD9C6552E}" presName="rootConnector" presStyleLbl="node4" presStyleIdx="17" presStyleCnt="24"/>
      <dgm:spPr/>
    </dgm:pt>
    <dgm:pt modelId="{E8F6FA31-D582-47AA-94FB-A00B5EE08991}" type="pres">
      <dgm:prSet presAssocID="{5175F4E0-EA13-4C21-B20D-A87DD9C6552E}" presName="hierChild4" presStyleCnt="0"/>
      <dgm:spPr/>
    </dgm:pt>
    <dgm:pt modelId="{5EE4814A-29BE-43CC-AFDA-D44CD64FA195}" type="pres">
      <dgm:prSet presAssocID="{5175F4E0-EA13-4C21-B20D-A87DD9C6552E}" presName="hierChild5" presStyleCnt="0"/>
      <dgm:spPr/>
    </dgm:pt>
    <dgm:pt modelId="{4CEC5952-62A3-43E6-9015-04381BFE9882}" type="pres">
      <dgm:prSet presAssocID="{DD6C3152-FCBD-4090-8EAC-CF42C08D2C73}" presName="hierChild5" presStyleCnt="0"/>
      <dgm:spPr/>
    </dgm:pt>
    <dgm:pt modelId="{DFCBCBF6-F858-487F-BE2F-F279CDBD3D9D}" type="pres">
      <dgm:prSet presAssocID="{6359B73B-3A54-492D-ACF8-C3593D0F8B5D}" presName="Name37" presStyleLbl="parChTrans1D3" presStyleIdx="3" presStyleCnt="4"/>
      <dgm:spPr/>
    </dgm:pt>
    <dgm:pt modelId="{A4C522FE-917C-4A14-8DA2-2D74D91A3216}" type="pres">
      <dgm:prSet presAssocID="{AC29C548-D0F6-4728-B34C-5C4ED50EDED9}" presName="hierRoot2" presStyleCnt="0">
        <dgm:presLayoutVars>
          <dgm:hierBranch val="init"/>
        </dgm:presLayoutVars>
      </dgm:prSet>
      <dgm:spPr/>
    </dgm:pt>
    <dgm:pt modelId="{980CB9B6-1DCB-4FBB-8F68-D762F2CA6B10}" type="pres">
      <dgm:prSet presAssocID="{AC29C548-D0F6-4728-B34C-5C4ED50EDED9}" presName="rootComposite" presStyleCnt="0"/>
      <dgm:spPr/>
    </dgm:pt>
    <dgm:pt modelId="{2112D9C2-0E63-4867-AE5D-73DD53EBC494}" type="pres">
      <dgm:prSet presAssocID="{AC29C548-D0F6-4728-B34C-5C4ED50EDED9}" presName="rootText" presStyleLbl="node3" presStyleIdx="3" presStyleCnt="4">
        <dgm:presLayoutVars>
          <dgm:chPref val="3"/>
        </dgm:presLayoutVars>
      </dgm:prSet>
      <dgm:spPr>
        <a:prstGeom prst="roundRect">
          <a:avLst/>
        </a:prstGeom>
      </dgm:spPr>
    </dgm:pt>
    <dgm:pt modelId="{2614488E-3526-4E04-B071-FEA404643F60}" type="pres">
      <dgm:prSet presAssocID="{AC29C548-D0F6-4728-B34C-5C4ED50EDED9}" presName="rootConnector" presStyleLbl="node3" presStyleIdx="3" presStyleCnt="4"/>
      <dgm:spPr/>
    </dgm:pt>
    <dgm:pt modelId="{7255A516-208A-4456-9FFB-01506D63376B}" type="pres">
      <dgm:prSet presAssocID="{AC29C548-D0F6-4728-B34C-5C4ED50EDED9}" presName="hierChild4" presStyleCnt="0"/>
      <dgm:spPr/>
    </dgm:pt>
    <dgm:pt modelId="{A7AB57EF-D8AD-4000-BCA9-B735C1F19226}" type="pres">
      <dgm:prSet presAssocID="{03D214DC-CDEE-4494-878C-2134AF0EC63A}" presName="Name37" presStyleLbl="parChTrans1D4" presStyleIdx="18" presStyleCnt="24"/>
      <dgm:spPr/>
    </dgm:pt>
    <dgm:pt modelId="{E8B417E0-992A-42E4-AC48-4B97D6BB6960}" type="pres">
      <dgm:prSet presAssocID="{8EDE762E-41B1-4313-91CC-93AB0B96CA20}" presName="hierRoot2" presStyleCnt="0">
        <dgm:presLayoutVars>
          <dgm:hierBranch val="init"/>
        </dgm:presLayoutVars>
      </dgm:prSet>
      <dgm:spPr/>
    </dgm:pt>
    <dgm:pt modelId="{58BCFA31-7B12-4847-BB6B-E2254E38C87D}" type="pres">
      <dgm:prSet presAssocID="{8EDE762E-41B1-4313-91CC-93AB0B96CA20}" presName="rootComposite" presStyleCnt="0"/>
      <dgm:spPr/>
    </dgm:pt>
    <dgm:pt modelId="{6CA4B19D-1C3C-4E9A-A0B3-CAA93F25EB67}" type="pres">
      <dgm:prSet presAssocID="{8EDE762E-41B1-4313-91CC-93AB0B96CA20}" presName="rootText" presStyleLbl="node4" presStyleIdx="18" presStyleCnt="24">
        <dgm:presLayoutVars>
          <dgm:chPref val="3"/>
        </dgm:presLayoutVars>
      </dgm:prSet>
      <dgm:spPr>
        <a:prstGeom prst="roundRect">
          <a:avLst/>
        </a:prstGeom>
      </dgm:spPr>
    </dgm:pt>
    <dgm:pt modelId="{D7D4CA1C-D18C-42DF-8335-56B697148346}" type="pres">
      <dgm:prSet presAssocID="{8EDE762E-41B1-4313-91CC-93AB0B96CA20}" presName="rootConnector" presStyleLbl="node4" presStyleIdx="18" presStyleCnt="24"/>
      <dgm:spPr/>
    </dgm:pt>
    <dgm:pt modelId="{CF1273EA-4E03-459E-8BF8-E225B2F73F1B}" type="pres">
      <dgm:prSet presAssocID="{8EDE762E-41B1-4313-91CC-93AB0B96CA20}" presName="hierChild4" presStyleCnt="0"/>
      <dgm:spPr/>
    </dgm:pt>
    <dgm:pt modelId="{4BCCFCE6-5913-4DFE-A535-D02592604F45}" type="pres">
      <dgm:prSet presAssocID="{DB91634E-E70F-471A-A0E8-B8EE3C7CE7F1}" presName="Name37" presStyleLbl="parChTrans1D4" presStyleIdx="19" presStyleCnt="24"/>
      <dgm:spPr/>
    </dgm:pt>
    <dgm:pt modelId="{337E99F1-0333-4618-B1B9-3B1216AAAEBD}" type="pres">
      <dgm:prSet presAssocID="{AE26CBF9-2F84-49CE-B103-94099E6EC962}" presName="hierRoot2" presStyleCnt="0">
        <dgm:presLayoutVars>
          <dgm:hierBranch val="init"/>
        </dgm:presLayoutVars>
      </dgm:prSet>
      <dgm:spPr/>
    </dgm:pt>
    <dgm:pt modelId="{D18DF465-4A9F-4E7A-A668-6CC693E137A8}" type="pres">
      <dgm:prSet presAssocID="{AE26CBF9-2F84-49CE-B103-94099E6EC962}" presName="rootComposite" presStyleCnt="0"/>
      <dgm:spPr/>
    </dgm:pt>
    <dgm:pt modelId="{F3F6F7D7-EECB-461F-8291-AFD8251333E2}" type="pres">
      <dgm:prSet presAssocID="{AE26CBF9-2F84-49CE-B103-94099E6EC962}" presName="rootText" presStyleLbl="node4" presStyleIdx="19" presStyleCnt="24">
        <dgm:presLayoutVars>
          <dgm:chPref val="3"/>
        </dgm:presLayoutVars>
      </dgm:prSet>
      <dgm:spPr>
        <a:prstGeom prst="roundRect">
          <a:avLst/>
        </a:prstGeom>
      </dgm:spPr>
    </dgm:pt>
    <dgm:pt modelId="{45AE9E0F-CCA8-46FA-A5A9-8F5B60F4AE7F}" type="pres">
      <dgm:prSet presAssocID="{AE26CBF9-2F84-49CE-B103-94099E6EC962}" presName="rootConnector" presStyleLbl="node4" presStyleIdx="19" presStyleCnt="24"/>
      <dgm:spPr/>
    </dgm:pt>
    <dgm:pt modelId="{616116EB-1C39-4F9E-ABE6-F339A0D94ED1}" type="pres">
      <dgm:prSet presAssocID="{AE26CBF9-2F84-49CE-B103-94099E6EC962}" presName="hierChild4" presStyleCnt="0"/>
      <dgm:spPr/>
    </dgm:pt>
    <dgm:pt modelId="{FE1E4F49-9551-4C7E-9662-E886A88049EF}" type="pres">
      <dgm:prSet presAssocID="{AE26CBF9-2F84-49CE-B103-94099E6EC962}" presName="hierChild5" presStyleCnt="0"/>
      <dgm:spPr/>
    </dgm:pt>
    <dgm:pt modelId="{CB5BF239-BE45-4971-B5E6-270B00AA2386}" type="pres">
      <dgm:prSet presAssocID="{29BC9151-869A-4401-80E4-2FE37196482F}" presName="Name37" presStyleLbl="parChTrans1D4" presStyleIdx="20" presStyleCnt="24"/>
      <dgm:spPr/>
    </dgm:pt>
    <dgm:pt modelId="{A759A00B-26D5-4FAC-A9A7-C39FC9FA995B}" type="pres">
      <dgm:prSet presAssocID="{D552409E-0A2A-4604-BF36-FF39FFC84FB2}" presName="hierRoot2" presStyleCnt="0">
        <dgm:presLayoutVars>
          <dgm:hierBranch val="init"/>
        </dgm:presLayoutVars>
      </dgm:prSet>
      <dgm:spPr/>
    </dgm:pt>
    <dgm:pt modelId="{7190A422-AF0D-4509-B58D-70C660086DEC}" type="pres">
      <dgm:prSet presAssocID="{D552409E-0A2A-4604-BF36-FF39FFC84FB2}" presName="rootComposite" presStyleCnt="0"/>
      <dgm:spPr/>
    </dgm:pt>
    <dgm:pt modelId="{93938503-75D1-4806-A16E-A6DE3F758990}" type="pres">
      <dgm:prSet presAssocID="{D552409E-0A2A-4604-BF36-FF39FFC84FB2}" presName="rootText" presStyleLbl="node4" presStyleIdx="20" presStyleCnt="24">
        <dgm:presLayoutVars>
          <dgm:chPref val="3"/>
        </dgm:presLayoutVars>
      </dgm:prSet>
      <dgm:spPr>
        <a:prstGeom prst="roundRect">
          <a:avLst/>
        </a:prstGeom>
      </dgm:spPr>
    </dgm:pt>
    <dgm:pt modelId="{AC628726-1F15-4A48-AEEA-6CCEF77A5598}" type="pres">
      <dgm:prSet presAssocID="{D552409E-0A2A-4604-BF36-FF39FFC84FB2}" presName="rootConnector" presStyleLbl="node4" presStyleIdx="20" presStyleCnt="24"/>
      <dgm:spPr/>
    </dgm:pt>
    <dgm:pt modelId="{6F222301-506E-4706-8A6F-566EEF5442B7}" type="pres">
      <dgm:prSet presAssocID="{D552409E-0A2A-4604-BF36-FF39FFC84FB2}" presName="hierChild4" presStyleCnt="0"/>
      <dgm:spPr/>
    </dgm:pt>
    <dgm:pt modelId="{443F8B0B-B0B0-4EF7-B563-4FBA051ADDD7}" type="pres">
      <dgm:prSet presAssocID="{D552409E-0A2A-4604-BF36-FF39FFC84FB2}" presName="hierChild5" presStyleCnt="0"/>
      <dgm:spPr/>
    </dgm:pt>
    <dgm:pt modelId="{9D013FF9-F2FA-47B6-A4B5-E696BA56541F}" type="pres">
      <dgm:prSet presAssocID="{8EDE762E-41B1-4313-91CC-93AB0B96CA20}" presName="hierChild5" presStyleCnt="0"/>
      <dgm:spPr/>
    </dgm:pt>
    <dgm:pt modelId="{6D2408E0-B58B-4874-AD9C-85B9177BAA82}" type="pres">
      <dgm:prSet presAssocID="{613BC9D9-DB3F-4FAF-9F25-478375F6B363}" presName="Name37" presStyleLbl="parChTrans1D4" presStyleIdx="21" presStyleCnt="24"/>
      <dgm:spPr/>
    </dgm:pt>
    <dgm:pt modelId="{0FD2BBE8-47C3-4CB4-ABDC-C89EDE534980}" type="pres">
      <dgm:prSet presAssocID="{F922C2A0-2BAB-40B1-92CB-D451BDDD0718}" presName="hierRoot2" presStyleCnt="0">
        <dgm:presLayoutVars>
          <dgm:hierBranch val="init"/>
        </dgm:presLayoutVars>
      </dgm:prSet>
      <dgm:spPr/>
    </dgm:pt>
    <dgm:pt modelId="{8279B2DC-A60C-48C8-93B0-C15F77487B30}" type="pres">
      <dgm:prSet presAssocID="{F922C2A0-2BAB-40B1-92CB-D451BDDD0718}" presName="rootComposite" presStyleCnt="0"/>
      <dgm:spPr/>
    </dgm:pt>
    <dgm:pt modelId="{033980AB-F876-433D-B26E-F2F2332EC523}" type="pres">
      <dgm:prSet presAssocID="{F922C2A0-2BAB-40B1-92CB-D451BDDD0718}" presName="rootText" presStyleLbl="node4" presStyleIdx="21" presStyleCnt="24">
        <dgm:presLayoutVars>
          <dgm:chPref val="3"/>
        </dgm:presLayoutVars>
      </dgm:prSet>
      <dgm:spPr>
        <a:prstGeom prst="roundRect">
          <a:avLst/>
        </a:prstGeom>
      </dgm:spPr>
    </dgm:pt>
    <dgm:pt modelId="{DCEA420C-B8B2-421C-AA8A-26A0EAFC2097}" type="pres">
      <dgm:prSet presAssocID="{F922C2A0-2BAB-40B1-92CB-D451BDDD0718}" presName="rootConnector" presStyleLbl="node4" presStyleIdx="21" presStyleCnt="24"/>
      <dgm:spPr/>
    </dgm:pt>
    <dgm:pt modelId="{5A6D2B64-09A2-4DE4-B247-E258652C34D7}" type="pres">
      <dgm:prSet presAssocID="{F922C2A0-2BAB-40B1-92CB-D451BDDD0718}" presName="hierChild4" presStyleCnt="0"/>
      <dgm:spPr/>
    </dgm:pt>
    <dgm:pt modelId="{240D2154-E0FC-4143-B302-34699C855F40}" type="pres">
      <dgm:prSet presAssocID="{3622F74E-F347-4BB2-957C-CA73BFF50337}" presName="Name37" presStyleLbl="parChTrans1D4" presStyleIdx="22" presStyleCnt="24"/>
      <dgm:spPr/>
    </dgm:pt>
    <dgm:pt modelId="{59DC9289-70EE-4C86-9E32-ACCB66828474}" type="pres">
      <dgm:prSet presAssocID="{F708C46C-4D0F-4990-92CD-3981CAC725BD}" presName="hierRoot2" presStyleCnt="0">
        <dgm:presLayoutVars>
          <dgm:hierBranch val="init"/>
        </dgm:presLayoutVars>
      </dgm:prSet>
      <dgm:spPr/>
    </dgm:pt>
    <dgm:pt modelId="{D85B7299-B191-4852-8C7D-0380E0A3973B}" type="pres">
      <dgm:prSet presAssocID="{F708C46C-4D0F-4990-92CD-3981CAC725BD}" presName="rootComposite" presStyleCnt="0"/>
      <dgm:spPr/>
    </dgm:pt>
    <dgm:pt modelId="{6D377103-AB42-4F6A-9F29-AD2D3D9C67B1}" type="pres">
      <dgm:prSet presAssocID="{F708C46C-4D0F-4990-92CD-3981CAC725BD}" presName="rootText" presStyleLbl="node4" presStyleIdx="22" presStyleCnt="24">
        <dgm:presLayoutVars>
          <dgm:chPref val="3"/>
        </dgm:presLayoutVars>
      </dgm:prSet>
      <dgm:spPr>
        <a:prstGeom prst="roundRect">
          <a:avLst/>
        </a:prstGeom>
      </dgm:spPr>
    </dgm:pt>
    <dgm:pt modelId="{E7058B41-2017-42A7-AEFE-1F63FCA6BC6A}" type="pres">
      <dgm:prSet presAssocID="{F708C46C-4D0F-4990-92CD-3981CAC725BD}" presName="rootConnector" presStyleLbl="node4" presStyleIdx="22" presStyleCnt="24"/>
      <dgm:spPr/>
    </dgm:pt>
    <dgm:pt modelId="{8B8162DE-5FF4-4D05-865D-FEAC29C08231}" type="pres">
      <dgm:prSet presAssocID="{F708C46C-4D0F-4990-92CD-3981CAC725BD}" presName="hierChild4" presStyleCnt="0"/>
      <dgm:spPr/>
    </dgm:pt>
    <dgm:pt modelId="{B96EDFDF-E944-4F01-B1E2-29537F5460F3}" type="pres">
      <dgm:prSet presAssocID="{F708C46C-4D0F-4990-92CD-3981CAC725BD}" presName="hierChild5" presStyleCnt="0"/>
      <dgm:spPr/>
    </dgm:pt>
    <dgm:pt modelId="{77481C91-1C6B-4617-8701-C9A49A86E832}" type="pres">
      <dgm:prSet presAssocID="{70606B58-149B-4701-97D6-362168B0656B}" presName="Name37" presStyleLbl="parChTrans1D4" presStyleIdx="23" presStyleCnt="24"/>
      <dgm:spPr/>
    </dgm:pt>
    <dgm:pt modelId="{EAE8FFE8-5C4C-41A6-ADDE-05928928B533}" type="pres">
      <dgm:prSet presAssocID="{549FF5B9-265B-4CB4-B8E4-86D3EA083CC3}" presName="hierRoot2" presStyleCnt="0">
        <dgm:presLayoutVars>
          <dgm:hierBranch val="init"/>
        </dgm:presLayoutVars>
      </dgm:prSet>
      <dgm:spPr/>
    </dgm:pt>
    <dgm:pt modelId="{5A632BB6-7A68-41BA-9455-8D6078CFE67B}" type="pres">
      <dgm:prSet presAssocID="{549FF5B9-265B-4CB4-B8E4-86D3EA083CC3}" presName="rootComposite" presStyleCnt="0"/>
      <dgm:spPr/>
    </dgm:pt>
    <dgm:pt modelId="{022305F6-4B6F-4184-916B-343963E2EC15}" type="pres">
      <dgm:prSet presAssocID="{549FF5B9-265B-4CB4-B8E4-86D3EA083CC3}" presName="rootText" presStyleLbl="node4" presStyleIdx="23" presStyleCnt="24">
        <dgm:presLayoutVars>
          <dgm:chPref val="3"/>
        </dgm:presLayoutVars>
      </dgm:prSet>
      <dgm:spPr>
        <a:prstGeom prst="roundRect">
          <a:avLst/>
        </a:prstGeom>
      </dgm:spPr>
    </dgm:pt>
    <dgm:pt modelId="{4A713198-748E-40B9-BC1C-707A301935C4}" type="pres">
      <dgm:prSet presAssocID="{549FF5B9-265B-4CB4-B8E4-86D3EA083CC3}" presName="rootConnector" presStyleLbl="node4" presStyleIdx="23" presStyleCnt="24"/>
      <dgm:spPr/>
    </dgm:pt>
    <dgm:pt modelId="{10FABFE1-76EF-451D-8425-3586E3F085D4}" type="pres">
      <dgm:prSet presAssocID="{549FF5B9-265B-4CB4-B8E4-86D3EA083CC3}" presName="hierChild4" presStyleCnt="0"/>
      <dgm:spPr/>
    </dgm:pt>
    <dgm:pt modelId="{06467679-D6CB-4284-B165-5B1341FD5D0B}" type="pres">
      <dgm:prSet presAssocID="{549FF5B9-265B-4CB4-B8E4-86D3EA083CC3}" presName="hierChild5" presStyleCnt="0"/>
      <dgm:spPr/>
    </dgm:pt>
    <dgm:pt modelId="{CBAFCC91-BD9D-4573-8E77-9155B5E7FDC0}" type="pres">
      <dgm:prSet presAssocID="{F922C2A0-2BAB-40B1-92CB-D451BDDD0718}" presName="hierChild5" presStyleCnt="0"/>
      <dgm:spPr/>
    </dgm:pt>
    <dgm:pt modelId="{8384EFC4-8497-481B-B1A8-1C7415AEEEE5}" type="pres">
      <dgm:prSet presAssocID="{AC29C548-D0F6-4728-B34C-5C4ED50EDED9}" presName="hierChild5" presStyleCnt="0"/>
      <dgm:spPr/>
    </dgm:pt>
    <dgm:pt modelId="{D9A50DB2-A6E2-45C4-980A-9387876C3D30}" type="pres">
      <dgm:prSet presAssocID="{21E019BE-D73F-4D13-8AB5-6137834B63FE}" presName="hierChild5" presStyleCnt="0"/>
      <dgm:spPr/>
    </dgm:pt>
    <dgm:pt modelId="{8F6853C3-71A5-4911-9EA7-80F313730356}" type="pres">
      <dgm:prSet presAssocID="{1C7FED3B-E09F-4FC2-9487-2A405B8C26EB}" presName="hierChild3" presStyleCnt="0"/>
      <dgm:spPr/>
    </dgm:pt>
  </dgm:ptLst>
  <dgm:cxnLst>
    <dgm:cxn modelId="{87FB7005-6FE8-439E-B432-20AA9D530C68}" type="presOf" srcId="{DB91634E-E70F-471A-A0E8-B8EE3C7CE7F1}" destId="{4BCCFCE6-5913-4DFE-A535-D02592604F45}" srcOrd="0" destOrd="0" presId="urn:microsoft.com/office/officeart/2005/8/layout/orgChart1"/>
    <dgm:cxn modelId="{D172320B-49B7-44F4-8782-B1886F3A61D2}" srcId="{F922C2A0-2BAB-40B1-92CB-D451BDDD0718}" destId="{549FF5B9-265B-4CB4-B8E4-86D3EA083CC3}" srcOrd="1" destOrd="0" parTransId="{70606B58-149B-4701-97D6-362168B0656B}" sibTransId="{3E3EE9B4-F471-447B-82D5-968B7FBA29A3}"/>
    <dgm:cxn modelId="{578F460D-75BC-40E1-888D-6A896AE50AED}" type="presOf" srcId="{70606B58-149B-4701-97D6-362168B0656B}" destId="{77481C91-1C6B-4617-8701-C9A49A86E832}" srcOrd="0" destOrd="0" presId="urn:microsoft.com/office/officeart/2005/8/layout/orgChart1"/>
    <dgm:cxn modelId="{0715570E-ADB7-4210-8AF4-6AAC2EDD8F83}" type="presOf" srcId="{2B50EF2E-EB14-49DB-8F3B-BAAD8E51AB8A}" destId="{FF5B345F-42A6-4EBB-B606-4F1EAA8B11C9}" srcOrd="0" destOrd="0" presId="urn:microsoft.com/office/officeart/2005/8/layout/orgChart1"/>
    <dgm:cxn modelId="{85FA9011-618A-4F8E-B3E0-DA9B360DBB7F}" srcId="{14BB8E51-67F4-4D0E-999D-8EA8D8AE901A}" destId="{D37E8610-770D-4CB7-A0EF-95D7FB0EF6F0}" srcOrd="1" destOrd="0" parTransId="{2B50EF2E-EB14-49DB-8F3B-BAAD8E51AB8A}" sibTransId="{1ADDC10B-4595-4CD0-A84C-E752463C87B8}"/>
    <dgm:cxn modelId="{B07ED015-469A-42FE-84FF-85134BA121DC}" type="presOf" srcId="{C535ED86-6675-495B-846D-60B30C75A856}" destId="{D0149C49-4957-44C8-83E6-7ABBE42BC55D}" srcOrd="0" destOrd="0" presId="urn:microsoft.com/office/officeart/2005/8/layout/orgChart1"/>
    <dgm:cxn modelId="{152ADF18-3843-48BD-B48F-555A20745FE1}" type="presOf" srcId="{6A9CD39D-17C7-4A25-88B7-CD5AA7F4C058}" destId="{F66CD8FB-E436-4326-9283-BDC93D4E7CFC}" srcOrd="0" destOrd="0" presId="urn:microsoft.com/office/officeart/2005/8/layout/orgChart1"/>
    <dgm:cxn modelId="{44076019-02E9-4A17-886E-A6EE1C33C301}" type="presOf" srcId="{06A7240C-7F2D-4758-962A-80216F43450D}" destId="{45F40900-203E-4E4D-A7DE-7FD47A71AC70}" srcOrd="0" destOrd="0" presId="urn:microsoft.com/office/officeart/2005/8/layout/orgChart1"/>
    <dgm:cxn modelId="{BB42CA1D-DB3C-4836-904A-E8BD552B4F2E}" type="presOf" srcId="{55265005-402B-4EC9-A5C9-E1AF990D8CC2}" destId="{B733F476-22FF-4689-BF88-E584DCD4F59C}" srcOrd="0" destOrd="0" presId="urn:microsoft.com/office/officeart/2005/8/layout/orgChart1"/>
    <dgm:cxn modelId="{41B9981E-3B3D-4B0B-9BE9-163C84DE6F73}" type="presOf" srcId="{613BC9D9-DB3F-4FAF-9F25-478375F6B363}" destId="{6D2408E0-B58B-4874-AD9C-85B9177BAA82}" srcOrd="0" destOrd="0" presId="urn:microsoft.com/office/officeart/2005/8/layout/orgChart1"/>
    <dgm:cxn modelId="{3C30D61E-A807-4DA3-BCF4-34D61AC792B0}" type="presOf" srcId="{79B8F7B1-C3C3-4D46-8B28-0182AE593B02}" destId="{A353BA92-F5A1-4E5F-A272-D4FD01F74826}" srcOrd="0" destOrd="0" presId="urn:microsoft.com/office/officeart/2005/8/layout/orgChart1"/>
    <dgm:cxn modelId="{2A99391F-A444-49A7-B4AA-BE6BDE3A5DAE}" srcId="{1C7FED3B-E09F-4FC2-9487-2A405B8C26EB}" destId="{7EF7E2C2-38EC-4411-A7FD-5E84E605714A}" srcOrd="0" destOrd="0" parTransId="{4437D852-ED06-44A1-B299-C0F285DE7E8E}" sibTransId="{E707BDC8-805E-4C9E-B92A-BDA4B6E08F74}"/>
    <dgm:cxn modelId="{34993C1F-D7E7-46C2-A1CE-2663DEF14E66}" type="presOf" srcId="{06A7240C-7F2D-4758-962A-80216F43450D}" destId="{42866A18-E940-401C-A3FB-F211318478E7}" srcOrd="1" destOrd="0" presId="urn:microsoft.com/office/officeart/2005/8/layout/orgChart1"/>
    <dgm:cxn modelId="{C50FC228-853D-45FC-92E5-FBE1680A2595}" srcId="{DD6C3152-FCBD-4090-8EAC-CF42C08D2C73}" destId="{A6069635-FA2E-4C95-AB49-79862DB6F195}" srcOrd="0" destOrd="0" parTransId="{5B63A471-4E1F-46DC-8443-78D5C100D0E5}" sibTransId="{3E9FACC1-8828-4ACE-A5B1-62C4E127E581}"/>
    <dgm:cxn modelId="{6BC3802A-7143-4580-99A0-D71B21D78F1E}" type="presOf" srcId="{D2FF5164-EF15-4CCB-A8C7-C1A3941FD811}" destId="{A43168A3-F71C-40B0-9EB0-B7DE13642AA8}" srcOrd="1" destOrd="0" presId="urn:microsoft.com/office/officeart/2005/8/layout/orgChart1"/>
    <dgm:cxn modelId="{A19A662B-D6F2-411F-90DA-60ABB0838EF5}" type="presOf" srcId="{5D9D8A2E-CC3B-4247-90BC-C57B9613C0B3}" destId="{9DC6CC56-F27F-4842-951B-9A322B73BF67}" srcOrd="0" destOrd="0" presId="urn:microsoft.com/office/officeart/2005/8/layout/orgChart1"/>
    <dgm:cxn modelId="{1D521E30-65F1-4F67-AB49-996D5E295F64}" srcId="{7EF7E2C2-38EC-4411-A7FD-5E84E605714A}" destId="{D92B3ED2-3949-402E-83CD-A51BF012F72B}" srcOrd="1" destOrd="0" parTransId="{6BDA20A6-6B41-4420-A409-C1257A97C957}" sibTransId="{B458B8B8-F222-4601-BCD0-E39A96A745AE}"/>
    <dgm:cxn modelId="{E7B95D30-8726-4FE5-9A0B-386B19FB0D7B}" srcId="{D92B3ED2-3949-402E-83CD-A51BF012F72B}" destId="{14BB8E51-67F4-4D0E-999D-8EA8D8AE901A}" srcOrd="1" destOrd="0" parTransId="{B5897F38-EB65-4590-844A-7A50BB3E5F50}" sibTransId="{6628A3EA-3652-4FD8-AABC-D438B77A8BB0}"/>
    <dgm:cxn modelId="{FDA46530-313A-4698-815E-C73E18315C42}" srcId="{21B15F23-D96D-4E8B-ABCF-625B7491474E}" destId="{C535ED86-6675-495B-846D-60B30C75A856}" srcOrd="0" destOrd="0" parTransId="{63B96E01-A2A1-4699-9D01-425B729ABC1F}" sibTransId="{8EF45C0F-90AC-4C10-B20F-C63026B48608}"/>
    <dgm:cxn modelId="{A63D6332-3807-48DD-84AF-B388569B7F58}" type="presOf" srcId="{549FF5B9-265B-4CB4-B8E4-86D3EA083CC3}" destId="{022305F6-4B6F-4184-916B-343963E2EC15}" srcOrd="0" destOrd="0" presId="urn:microsoft.com/office/officeart/2005/8/layout/orgChart1"/>
    <dgm:cxn modelId="{566B1234-D194-494E-B668-8375139BF084}" type="presOf" srcId="{A6069635-FA2E-4C95-AB49-79862DB6F195}" destId="{D8DAE9DC-839B-40DD-B72D-475137E30733}" srcOrd="0" destOrd="0" presId="urn:microsoft.com/office/officeart/2005/8/layout/orgChart1"/>
    <dgm:cxn modelId="{D7DF7437-2F4D-4BAF-8EE8-E930DE2469FE}" type="presOf" srcId="{22877ADB-560C-43CF-BC88-8FD2AD600F92}" destId="{39E2F244-4AC3-4C0C-B1AF-4013264487BC}" srcOrd="0" destOrd="0" presId="urn:microsoft.com/office/officeart/2005/8/layout/orgChart1"/>
    <dgm:cxn modelId="{E2776339-95DE-45F0-ACB8-958D798044BF}" type="presOf" srcId="{D3F5F80B-B10A-4D0F-91EF-8D76400A9D18}" destId="{80993DC4-9195-491A-8A1A-DFD42AA684B5}" srcOrd="0" destOrd="0" presId="urn:microsoft.com/office/officeart/2005/8/layout/orgChart1"/>
    <dgm:cxn modelId="{6984533B-C69E-4132-9344-34C83C409CD3}" type="presOf" srcId="{F708C46C-4D0F-4990-92CD-3981CAC725BD}" destId="{E7058B41-2017-42A7-AEFE-1F63FCA6BC6A}" srcOrd="1" destOrd="0" presId="urn:microsoft.com/office/officeart/2005/8/layout/orgChart1"/>
    <dgm:cxn modelId="{CF848B3C-F7E1-4E86-8234-C2DDD3510526}" type="presOf" srcId="{D552409E-0A2A-4604-BF36-FF39FFC84FB2}" destId="{93938503-75D1-4806-A16E-A6DE3F758990}" srcOrd="0" destOrd="0" presId="urn:microsoft.com/office/officeart/2005/8/layout/orgChart1"/>
    <dgm:cxn modelId="{5E1FBF3C-2B5A-4742-8634-61E56A7416C4}" type="presOf" srcId="{21E019BE-D73F-4D13-8AB5-6137834B63FE}" destId="{A58C87AA-8E91-4EED-8C5A-16CE6E9B498E}" srcOrd="1" destOrd="0" presId="urn:microsoft.com/office/officeart/2005/8/layout/orgChart1"/>
    <dgm:cxn modelId="{352DCC3E-3D1C-4F14-9F49-9BE2958FC9EC}" type="presOf" srcId="{A556B20D-607E-44E6-8D25-CA7A6A5737DA}" destId="{F5716702-36DD-4719-B6AD-B2DA453B66BD}" srcOrd="0" destOrd="0" presId="urn:microsoft.com/office/officeart/2005/8/layout/orgChart1"/>
    <dgm:cxn modelId="{D8418F5C-2D44-4667-8E56-69A976EFDFE0}" type="presOf" srcId="{AE26CBF9-2F84-49CE-B103-94099E6EC962}" destId="{45AE9E0F-CCA8-46FA-A5A9-8F5B60F4AE7F}" srcOrd="1" destOrd="0" presId="urn:microsoft.com/office/officeart/2005/8/layout/orgChart1"/>
    <dgm:cxn modelId="{1593D85E-0055-4038-909D-DCD759D2D5C1}" type="presOf" srcId="{ED4BCC5C-34D7-4C40-978F-85BF234B75E7}" destId="{684A29D6-5984-4C2B-B496-D6A2D0FF6824}" srcOrd="0" destOrd="0" presId="urn:microsoft.com/office/officeart/2005/8/layout/orgChart1"/>
    <dgm:cxn modelId="{FA1C6761-9682-49DF-867B-8C364EF57482}" type="presOf" srcId="{6359B73B-3A54-492D-ACF8-C3593D0F8B5D}" destId="{DFCBCBF6-F858-487F-BE2F-F279CDBD3D9D}" srcOrd="0" destOrd="0" presId="urn:microsoft.com/office/officeart/2005/8/layout/orgChart1"/>
    <dgm:cxn modelId="{4ADB5F63-A076-4616-8C11-BC6BD0A25864}" type="presOf" srcId="{14BB8E51-67F4-4D0E-999D-8EA8D8AE901A}" destId="{467301B3-D50A-42E0-9AFB-F34FEE685DBF}" srcOrd="0" destOrd="0" presId="urn:microsoft.com/office/officeart/2005/8/layout/orgChart1"/>
    <dgm:cxn modelId="{D2BE9A44-3F6D-4A7F-983E-576274061901}" type="presOf" srcId="{B5897F38-EB65-4590-844A-7A50BB3E5F50}" destId="{AE641C29-ECDE-4C97-912C-11F31FC3B68A}" srcOrd="0" destOrd="0" presId="urn:microsoft.com/office/officeart/2005/8/layout/orgChart1"/>
    <dgm:cxn modelId="{09C63646-B03D-4464-B013-6A52345F33E3}" type="presOf" srcId="{F922C2A0-2BAB-40B1-92CB-D451BDDD0718}" destId="{DCEA420C-B8B2-421C-AA8A-26A0EAFC2097}" srcOrd="1" destOrd="0" presId="urn:microsoft.com/office/officeart/2005/8/layout/orgChart1"/>
    <dgm:cxn modelId="{A527A266-7D54-4D5B-A0D0-213C31D2907A}" type="presOf" srcId="{D3F5F80B-B10A-4D0F-91EF-8D76400A9D18}" destId="{FE9538D8-DD99-47F8-B4BB-44A29D7D3689}" srcOrd="1" destOrd="0" presId="urn:microsoft.com/office/officeart/2005/8/layout/orgChart1"/>
    <dgm:cxn modelId="{6D344568-945D-42CC-801C-C87E6133BA69}" type="presOf" srcId="{D58310D7-7094-4CFD-A7B3-63D55943D495}" destId="{DAF11F09-48C3-4D5E-ADA5-73C837EFE0EE}" srcOrd="0" destOrd="0" presId="urn:microsoft.com/office/officeart/2005/8/layout/orgChart1"/>
    <dgm:cxn modelId="{2084A748-55BC-44F9-A11B-E8DD700D64AD}" type="presOf" srcId="{A6069635-FA2E-4C95-AB49-79862DB6F195}" destId="{145C9B97-B6EF-441E-961C-A6C360B41F4D}" srcOrd="1" destOrd="0" presId="urn:microsoft.com/office/officeart/2005/8/layout/orgChart1"/>
    <dgm:cxn modelId="{5BDF6269-153B-42D9-A3DB-EF45F1F93AA7}" type="presOf" srcId="{AE26CBF9-2F84-49CE-B103-94099E6EC962}" destId="{F3F6F7D7-EECB-461F-8291-AFD8251333E2}" srcOrd="0" destOrd="0" presId="urn:microsoft.com/office/officeart/2005/8/layout/orgChart1"/>
    <dgm:cxn modelId="{981E8C49-524E-49B4-A3E9-ACD7B78B35EC}" srcId="{BB0F0AA5-61B7-4476-BC9E-7631888AD009}" destId="{39619209-217D-407A-AC06-B72CAB2FB787}" srcOrd="1" destOrd="0" parTransId="{2ACEB4BF-3446-44C4-B488-56552B92EDA8}" sibTransId="{692E129E-3241-4509-A8DB-1CBD348E430A}"/>
    <dgm:cxn modelId="{8602D94B-8CFD-4573-AA8A-C2CAD3FBED27}" type="presOf" srcId="{5175F4E0-EA13-4C21-B20D-A87DD9C6552E}" destId="{67875D63-7877-4C56-9A28-0FEBE54E4B9F}" srcOrd="1" destOrd="0" presId="urn:microsoft.com/office/officeart/2005/8/layout/orgChart1"/>
    <dgm:cxn modelId="{B08DF64C-1BD9-47CA-BDF8-B42AFE62F248}" srcId="{21E019BE-D73F-4D13-8AB5-6137834B63FE}" destId="{AC29C548-D0F6-4728-B34C-5C4ED50EDED9}" srcOrd="1" destOrd="0" parTransId="{6359B73B-3A54-492D-ACF8-C3593D0F8B5D}" sibTransId="{38A1C659-B147-42DA-BE6D-7CD0962CDB9A}"/>
    <dgm:cxn modelId="{C4FB3D6E-2744-4DE4-A60C-03EF15F812CA}" type="presOf" srcId="{8F0F3992-CEF3-48BF-A717-FBE7676D4E04}" destId="{A97AF477-5F71-4304-90BD-A70CEF1E7D24}" srcOrd="0" destOrd="0" presId="urn:microsoft.com/office/officeart/2005/8/layout/orgChart1"/>
    <dgm:cxn modelId="{0F7C704E-A854-4F09-85CB-10F5314A8E78}" type="presOf" srcId="{6BDA20A6-6B41-4420-A409-C1257A97C957}" destId="{1752E6C1-151D-4AD7-B033-9BCCDB8C0249}" srcOrd="0" destOrd="0" presId="urn:microsoft.com/office/officeart/2005/8/layout/orgChart1"/>
    <dgm:cxn modelId="{9E187050-353A-49A4-A92A-7F4BB132BE16}" type="presOf" srcId="{29BC9151-869A-4401-80E4-2FE37196482F}" destId="{CB5BF239-BE45-4971-B5E6-270B00AA2386}" srcOrd="0" destOrd="0" presId="urn:microsoft.com/office/officeart/2005/8/layout/orgChart1"/>
    <dgm:cxn modelId="{00C91251-AB5B-4794-9E20-FD56EF49549E}" type="presOf" srcId="{79B8F7B1-C3C3-4D46-8B28-0182AE593B02}" destId="{B3C48292-E88E-4087-B69E-2B6FD4217274}" srcOrd="1" destOrd="0" presId="urn:microsoft.com/office/officeart/2005/8/layout/orgChart1"/>
    <dgm:cxn modelId="{72863651-8C96-4704-812A-122140ADCC67}" srcId="{1C7FED3B-E09F-4FC2-9487-2A405B8C26EB}" destId="{21E019BE-D73F-4D13-8AB5-6137834B63FE}" srcOrd="1" destOrd="0" parTransId="{BF5ABFAC-301D-4C39-9757-66A157BDCE52}" sibTransId="{E2F53432-71A3-4608-A233-E9DE7EADA920}"/>
    <dgm:cxn modelId="{6488D772-BBD4-4DF6-96E1-B66A4213CA5B}" type="presOf" srcId="{307A1061-9704-4CD2-A7CB-90EE780F136F}" destId="{278C6743-DE6C-4B95-9CEE-4CDDA307A7F0}" srcOrd="0" destOrd="0" presId="urn:microsoft.com/office/officeart/2005/8/layout/orgChart1"/>
    <dgm:cxn modelId="{E5E83B53-10C4-474B-AC8E-ABF5AD3B8374}" type="presOf" srcId="{9A873E71-561A-4569-A719-2B2C6B02C67C}" destId="{C34C2F0E-58C3-4C48-98A1-CC1E27344951}" srcOrd="0" destOrd="0" presId="urn:microsoft.com/office/officeart/2005/8/layout/orgChart1"/>
    <dgm:cxn modelId="{71994273-7F21-40F6-B42B-EB01FDFB47E7}" type="presOf" srcId="{8EDE762E-41B1-4313-91CC-93AB0B96CA20}" destId="{6CA4B19D-1C3C-4E9A-A0B3-CAA93F25EB67}" srcOrd="0" destOrd="0" presId="urn:microsoft.com/office/officeart/2005/8/layout/orgChart1"/>
    <dgm:cxn modelId="{53A5AF53-4AE2-47B8-BAD2-0800987E4671}" type="presOf" srcId="{DD6C3152-FCBD-4090-8EAC-CF42C08D2C73}" destId="{A7337228-69E1-4272-AF94-290080089313}" srcOrd="0" destOrd="0" presId="urn:microsoft.com/office/officeart/2005/8/layout/orgChart1"/>
    <dgm:cxn modelId="{2290F073-E1E1-4293-B891-ECECC507A4FA}" type="presOf" srcId="{14BB8E51-67F4-4D0E-999D-8EA8D8AE901A}" destId="{8270419A-FA20-4AA4-ADB6-3297FAC18210}" srcOrd="1" destOrd="0" presId="urn:microsoft.com/office/officeart/2005/8/layout/orgChart1"/>
    <dgm:cxn modelId="{330F0274-135E-407A-BE24-A656C53C3194}" type="presOf" srcId="{ABB9612C-DCA1-4C7A-B7B2-A4CB0E03F455}" destId="{851C63AF-84B2-4E5B-A02A-BFBE4C6EF73E}" srcOrd="0" destOrd="0" presId="urn:microsoft.com/office/officeart/2005/8/layout/orgChart1"/>
    <dgm:cxn modelId="{2B024554-581C-4C43-990E-B33BA2FED219}" srcId="{D2FF5164-EF15-4CCB-A8C7-C1A3941FD811}" destId="{D3F5F80B-B10A-4D0F-91EF-8D76400A9D18}" srcOrd="1" destOrd="0" parTransId="{307A1061-9704-4CD2-A7CB-90EE780F136F}" sibTransId="{C18D09CD-E4D5-43B5-BF41-B5364E80B1CF}"/>
    <dgm:cxn modelId="{EE76A674-D097-492E-9C7D-CACCDCE72AF9}" srcId="{7EF7E2C2-38EC-4411-A7FD-5E84E605714A}" destId="{ABB9612C-DCA1-4C7A-B7B2-A4CB0E03F455}" srcOrd="0" destOrd="0" parTransId="{D58310D7-7094-4CFD-A7B3-63D55943D495}" sibTransId="{E9F012BD-D488-417B-8D42-8CD6C5453D61}"/>
    <dgm:cxn modelId="{E1CBF054-A2CA-4284-B871-3DD906A02715}" srcId="{ABB9612C-DCA1-4C7A-B7B2-A4CB0E03F455}" destId="{21B15F23-D96D-4E8B-ABCF-625B7491474E}" srcOrd="1" destOrd="0" parTransId="{76BACB92-6F29-4F50-BE75-589C3D6591FF}" sibTransId="{0FA7A3F4-AF14-4958-BDAE-ED9F1C5C4D21}"/>
    <dgm:cxn modelId="{4FB94676-C69E-4A1D-BDFB-9194B78FA1D8}" type="presOf" srcId="{46D74211-C714-4C4A-88AA-245C95C9CA72}" destId="{98B9965A-9378-48E2-BA88-6DC4D64330F4}" srcOrd="0" destOrd="0" presId="urn:microsoft.com/office/officeart/2005/8/layout/orgChart1"/>
    <dgm:cxn modelId="{AE7B6D77-CE36-4599-BF95-6866E1405B7A}" type="presOf" srcId="{76BACB92-6F29-4F50-BE75-589C3D6591FF}" destId="{63ED9414-5603-45B4-A469-2FB2E357F70A}" srcOrd="0" destOrd="0" presId="urn:microsoft.com/office/officeart/2005/8/layout/orgChart1"/>
    <dgm:cxn modelId="{E04DEC77-5529-46A8-B716-71BE3832471C}" type="presOf" srcId="{22877ADB-560C-43CF-BC88-8FD2AD600F92}" destId="{981F99A7-7874-4C6F-A834-F02D5EDD7641}" srcOrd="1" destOrd="0" presId="urn:microsoft.com/office/officeart/2005/8/layout/orgChart1"/>
    <dgm:cxn modelId="{F1640478-29D7-4B2D-8E2D-8738ED7E5AB3}" type="presOf" srcId="{03D214DC-CDEE-4494-878C-2134AF0EC63A}" destId="{A7AB57EF-D8AD-4000-BCA9-B735C1F19226}" srcOrd="0" destOrd="0" presId="urn:microsoft.com/office/officeart/2005/8/layout/orgChart1"/>
    <dgm:cxn modelId="{D4AC1D78-579E-4B11-ADB5-822EC09095F1}" type="presOf" srcId="{4F31CD39-F6C7-449B-8447-E3DDDCFA16DA}" destId="{B54FC539-BCC1-48E6-B6E6-FFA2459DCC0C}" srcOrd="0" destOrd="0" presId="urn:microsoft.com/office/officeart/2005/8/layout/orgChart1"/>
    <dgm:cxn modelId="{F74B5C58-6F9F-4082-9DD2-7A0FE42044D4}" type="presOf" srcId="{D37E8610-770D-4CB7-A0EF-95D7FB0EF6F0}" destId="{B9FE28C2-B080-4AD2-9FA7-C8E2A1EC6E25}" srcOrd="1" destOrd="0" presId="urn:microsoft.com/office/officeart/2005/8/layout/orgChart1"/>
    <dgm:cxn modelId="{6D36BB78-A851-445F-B77F-A493B9555A6B}" type="presOf" srcId="{21B15F23-D96D-4E8B-ABCF-625B7491474E}" destId="{B48AABCF-51EF-4A1D-8ECF-A7480C1CD538}" srcOrd="0" destOrd="0" presId="urn:microsoft.com/office/officeart/2005/8/layout/orgChart1"/>
    <dgm:cxn modelId="{6C45A179-B2BA-4686-84A7-EA52ED50A931}" type="presOf" srcId="{F1649426-B71D-407F-8D27-FCDFD6B63AB1}" destId="{3DCF82ED-066C-4A99-B1DD-FC74CFE6FCC9}" srcOrd="1" destOrd="0" presId="urn:microsoft.com/office/officeart/2005/8/layout/orgChart1"/>
    <dgm:cxn modelId="{E850C759-165F-43E8-93AB-CA313D74652A}" type="presOf" srcId="{ABB9612C-DCA1-4C7A-B7B2-A4CB0E03F455}" destId="{7A699655-36E3-40B0-8872-45A6EE916DF2}" srcOrd="1" destOrd="0" presId="urn:microsoft.com/office/officeart/2005/8/layout/orgChart1"/>
    <dgm:cxn modelId="{04BA397A-CD90-487E-ADE7-0B36F30C1FA2}" type="presOf" srcId="{BB0F0AA5-61B7-4476-BC9E-7631888AD009}" destId="{61DB040B-7596-4BF3-98CB-7EFF238B937E}" srcOrd="0" destOrd="0" presId="urn:microsoft.com/office/officeart/2005/8/layout/orgChart1"/>
    <dgm:cxn modelId="{8D5D587A-DA6E-4B4B-9EAC-CC756A249402}" type="presOf" srcId="{70EDAAA9-0661-4823-A89B-6FEDCE6004A8}" destId="{53758299-533C-47DD-B8C2-AD33421F4B6E}" srcOrd="1" destOrd="0" presId="urn:microsoft.com/office/officeart/2005/8/layout/orgChart1"/>
    <dgm:cxn modelId="{B642237B-4D46-4439-A941-F12ED53BBBBA}" type="presOf" srcId="{F922C2A0-2BAB-40B1-92CB-D451BDDD0718}" destId="{033980AB-F876-433D-B26E-F2F2332EC523}" srcOrd="0" destOrd="0" presId="urn:microsoft.com/office/officeart/2005/8/layout/orgChart1"/>
    <dgm:cxn modelId="{AD6D2D7D-CC50-4FD0-B3F5-79CEA0083319}" srcId="{06A7240C-7F2D-4758-962A-80216F43450D}" destId="{79B8F7B1-C3C3-4D46-8B28-0182AE593B02}" srcOrd="1" destOrd="0" parTransId="{9A873E71-561A-4569-A719-2B2C6B02C67C}" sibTransId="{53D30F81-3506-4D7B-8693-890D50650425}"/>
    <dgm:cxn modelId="{76B9E37D-0BF8-4C72-8FD0-48B4DD109E25}" type="presOf" srcId="{70EDAAA9-0661-4823-A89B-6FEDCE6004A8}" destId="{AF28BDB2-CE28-4245-B21E-2C8EA0104B8B}" srcOrd="0" destOrd="0" presId="urn:microsoft.com/office/officeart/2005/8/layout/orgChart1"/>
    <dgm:cxn modelId="{0CEF287E-7AFA-45BC-B024-4BD512FD7E60}" type="presOf" srcId="{BF5ABFAC-301D-4C39-9757-66A157BDCE52}" destId="{96538B40-D301-484B-B29D-CFAA0EF8DF54}" srcOrd="0" destOrd="0" presId="urn:microsoft.com/office/officeart/2005/8/layout/orgChart1"/>
    <dgm:cxn modelId="{7E423C7E-014A-48EC-8DA0-569028FD37A9}" type="presOf" srcId="{BB0F0AA5-61B7-4476-BC9E-7631888AD009}" destId="{CF837E3D-75D7-4ACB-AA83-2D967C638CC7}" srcOrd="1" destOrd="0" presId="urn:microsoft.com/office/officeart/2005/8/layout/orgChart1"/>
    <dgm:cxn modelId="{35A71D83-0C51-4187-95F2-CD0F2AF1C8C6}" srcId="{21B15F23-D96D-4E8B-ABCF-625B7491474E}" destId="{F1649426-B71D-407F-8D27-FCDFD6B63AB1}" srcOrd="1" destOrd="0" parTransId="{4CF2C6AE-0453-4E86-B818-9D188797D10E}" sibTransId="{046F15BF-47FC-4ABE-AB49-3982442AEAB0}"/>
    <dgm:cxn modelId="{1F124087-B935-4E0C-B1BE-40B24D524590}" type="presOf" srcId="{AC29C548-D0F6-4728-B34C-5C4ED50EDED9}" destId="{2112D9C2-0E63-4867-AE5D-73DD53EBC494}" srcOrd="0" destOrd="0" presId="urn:microsoft.com/office/officeart/2005/8/layout/orgChart1"/>
    <dgm:cxn modelId="{CD88A187-9C6E-4EF4-BE63-364664AF016E}" type="presOf" srcId="{46D74211-C714-4C4A-88AA-245C95C9CA72}" destId="{16D9998E-91C6-4378-BBD1-B2AC607540E1}" srcOrd="1" destOrd="0" presId="urn:microsoft.com/office/officeart/2005/8/layout/orgChart1"/>
    <dgm:cxn modelId="{57C69C89-0DBD-4D44-BF8F-C3AAB0785D29}" type="presOf" srcId="{D92B3ED2-3949-402E-83CD-A51BF012F72B}" destId="{8C6D2DD2-320E-40C6-AED9-899369A53796}" srcOrd="0" destOrd="0" presId="urn:microsoft.com/office/officeart/2005/8/layout/orgChart1"/>
    <dgm:cxn modelId="{7FE4348F-E6A1-4222-993F-6550207DFAA1}" type="presOf" srcId="{07087E6E-4279-4D87-84AF-5A05CA4E8419}" destId="{0468BF47-3CAE-4BBA-9AF4-2BF12B9F075A}" srcOrd="0" destOrd="0" presId="urn:microsoft.com/office/officeart/2005/8/layout/orgChart1"/>
    <dgm:cxn modelId="{36D17691-D03C-49B4-A0A5-A3ACA4741203}" type="presOf" srcId="{21E019BE-D73F-4D13-8AB5-6137834B63FE}" destId="{BC4BC4CD-7845-47DC-BB0F-8FFCED2FAA00}" srcOrd="0" destOrd="0" presId="urn:microsoft.com/office/officeart/2005/8/layout/orgChart1"/>
    <dgm:cxn modelId="{92CB2A92-2CB6-4648-9A11-193DA49FE445}" type="presOf" srcId="{2ACEB4BF-3446-44C4-B488-56552B92EDA8}" destId="{7F64848E-41B8-4556-999C-07F8EAFC766F}" srcOrd="0" destOrd="0" presId="urn:microsoft.com/office/officeart/2005/8/layout/orgChart1"/>
    <dgm:cxn modelId="{4622AC92-7878-4AE8-B3F4-63C232E5D228}" srcId="{D2FF5164-EF15-4CCB-A8C7-C1A3941FD811}" destId="{8F0F3992-CEF3-48BF-A717-FBE7676D4E04}" srcOrd="0" destOrd="0" parTransId="{0264B990-7E30-4770-A185-72C645A2058B}" sibTransId="{420443BE-9E12-407A-9A2F-83EBC967D2D7}"/>
    <dgm:cxn modelId="{817B6F97-D6AA-4E26-A6C8-7C7353819E1F}" srcId="{8EDE762E-41B1-4313-91CC-93AB0B96CA20}" destId="{D552409E-0A2A-4604-BF36-FF39FFC84FB2}" srcOrd="1" destOrd="0" parTransId="{29BC9151-869A-4401-80E4-2FE37196482F}" sibTransId="{5B21942D-63D0-47B5-88C6-EC727A339000}"/>
    <dgm:cxn modelId="{14E4AE98-BA4D-47B8-8C08-D9690586D6BE}" type="presOf" srcId="{39619209-217D-407A-AC06-B72CAB2FB787}" destId="{67F64BCF-7C7E-4163-8D9C-19D6297E5CE7}" srcOrd="0" destOrd="0" presId="urn:microsoft.com/office/officeart/2005/8/layout/orgChart1"/>
    <dgm:cxn modelId="{9F47DB9B-B610-4AE4-A830-67FB27E2CFC6}" type="presOf" srcId="{C535ED86-6675-495B-846D-60B30C75A856}" destId="{749896F1-DB7A-49D3-9DD0-C998D82B94E0}" srcOrd="1" destOrd="0" presId="urn:microsoft.com/office/officeart/2005/8/layout/orgChart1"/>
    <dgm:cxn modelId="{46E2139F-7084-4675-91B3-4C6FF47DB295}" type="presOf" srcId="{7EF7E2C2-38EC-4411-A7FD-5E84E605714A}" destId="{4C185D74-6395-413D-AE78-7DEC0F67B696}" srcOrd="1" destOrd="0" presId="urn:microsoft.com/office/officeart/2005/8/layout/orgChart1"/>
    <dgm:cxn modelId="{40A623A4-480E-46D9-9B0F-D3D8C007BF92}" type="presOf" srcId="{D92B3ED2-3949-402E-83CD-A51BF012F72B}" destId="{7902242E-44B7-487D-9F67-88AD97E0219E}" srcOrd="1" destOrd="0" presId="urn:microsoft.com/office/officeart/2005/8/layout/orgChart1"/>
    <dgm:cxn modelId="{EEE543A4-E780-48DB-9492-FF1ACA00F440}" srcId="{DD6C3152-FCBD-4090-8EAC-CF42C08D2C73}" destId="{5175F4E0-EA13-4C21-B20D-A87DD9C6552E}" srcOrd="1" destOrd="0" parTransId="{07087E6E-4279-4D87-84AF-5A05CA4E8419}" sibTransId="{5A5E8C73-E5F6-42C0-B2B1-AE026492E9B2}"/>
    <dgm:cxn modelId="{E52945AB-2CF8-48FC-9B7B-510974ABE30E}" type="presOf" srcId="{A9779F48-BAFC-4555-9ED7-76D8C6823FD5}" destId="{F94979A6-8C1F-455E-9C67-49568414792C}" srcOrd="0" destOrd="0" presId="urn:microsoft.com/office/officeart/2005/8/layout/orgChart1"/>
    <dgm:cxn modelId="{EC3CC3AB-9E91-4689-A830-1A1C920B6781}" srcId="{14BB8E51-67F4-4D0E-999D-8EA8D8AE901A}" destId="{22877ADB-560C-43CF-BC88-8FD2AD600F92}" srcOrd="0" destOrd="0" parTransId="{5D9D8A2E-CC3B-4247-90BC-C57B9613C0B3}" sibTransId="{D9BAFF70-B1B1-4F55-9D2F-644CF5C90139}"/>
    <dgm:cxn modelId="{DF2768B1-076E-41C1-A340-61EA2CC73379}" type="presOf" srcId="{F1649426-B71D-407F-8D27-FCDFD6B63AB1}" destId="{5721559C-5479-43D2-88F4-A5AA28D8FE3F}" srcOrd="0" destOrd="0" presId="urn:microsoft.com/office/officeart/2005/8/layout/orgChart1"/>
    <dgm:cxn modelId="{8637FDB7-1BCE-4E66-B388-0F6C9B63253F}" type="presOf" srcId="{4CF2C6AE-0453-4E86-B818-9D188797D10E}" destId="{2291384D-6EC3-4084-AF3B-EE577E6B056E}" srcOrd="0" destOrd="0" presId="urn:microsoft.com/office/officeart/2005/8/layout/orgChart1"/>
    <dgm:cxn modelId="{065109BA-D980-4D72-A83F-0F7C6DD0C1AD}" type="presOf" srcId="{8F0F3992-CEF3-48BF-A717-FBE7676D4E04}" destId="{9E3A4AB3-461A-483B-8164-A517CC1E3254}" srcOrd="1" destOrd="0" presId="urn:microsoft.com/office/officeart/2005/8/layout/orgChart1"/>
    <dgm:cxn modelId="{62A2FFBB-AB70-47E4-A2CF-0FD3982B6261}" type="presOf" srcId="{AC29C548-D0F6-4728-B34C-5C4ED50EDED9}" destId="{2614488E-3526-4E04-B071-FEA404643F60}" srcOrd="1" destOrd="0" presId="urn:microsoft.com/office/officeart/2005/8/layout/orgChart1"/>
    <dgm:cxn modelId="{D37013BD-CAE4-4EE5-B279-005FB57E952B}" type="presOf" srcId="{0264B990-7E30-4770-A185-72C645A2058B}" destId="{CA50F99F-FA2A-4F04-9641-5C76C63DD706}" srcOrd="0" destOrd="0" presId="urn:microsoft.com/office/officeart/2005/8/layout/orgChart1"/>
    <dgm:cxn modelId="{F3581EBF-E95F-438E-9BCE-3FB475AA99DB}" type="presOf" srcId="{DD6C3152-FCBD-4090-8EAC-CF42C08D2C73}" destId="{D28958EB-333D-43A1-AEBD-1AFD922B56E0}" srcOrd="1" destOrd="0" presId="urn:microsoft.com/office/officeart/2005/8/layout/orgChart1"/>
    <dgm:cxn modelId="{E7AE24C2-03DF-4EA0-8513-F044989DEF72}" type="presOf" srcId="{1C7FED3B-E09F-4FC2-9487-2A405B8C26EB}" destId="{E1B3C425-9B50-4F5C-B368-A55620EB7F26}" srcOrd="1" destOrd="0" presId="urn:microsoft.com/office/officeart/2005/8/layout/orgChart1"/>
    <dgm:cxn modelId="{E67C9AC2-6648-407B-9BDC-1431CE3938C8}" type="presOf" srcId="{D552409E-0A2A-4604-BF36-FF39FFC84FB2}" destId="{AC628726-1F15-4A48-AEEA-6CCEF77A5598}" srcOrd="1" destOrd="0" presId="urn:microsoft.com/office/officeart/2005/8/layout/orgChart1"/>
    <dgm:cxn modelId="{BAB7DDC2-E53C-4CC4-BD70-E26AD331486A}" type="presOf" srcId="{5175F4E0-EA13-4C21-B20D-A87DD9C6552E}" destId="{A34DA9C3-1374-4892-8DA7-DC5E98859A45}" srcOrd="0" destOrd="0" presId="urn:microsoft.com/office/officeart/2005/8/layout/orgChart1"/>
    <dgm:cxn modelId="{C2AE32C3-14AC-4962-B9D3-1EFB9E4E5D60}" srcId="{8EDE762E-41B1-4313-91CC-93AB0B96CA20}" destId="{AE26CBF9-2F84-49CE-B103-94099E6EC962}" srcOrd="0" destOrd="0" parTransId="{DB91634E-E70F-471A-A0E8-B8EE3C7CE7F1}" sibTransId="{54DE563D-5E19-45C6-ACB8-4A54D99C91CF}"/>
    <dgm:cxn modelId="{09D26DC8-DFB8-4B17-AE32-8B17A95F150C}" srcId="{D92B3ED2-3949-402E-83CD-A51BF012F72B}" destId="{BB0F0AA5-61B7-4476-BC9E-7631888AD009}" srcOrd="0" destOrd="0" parTransId="{E42E4EAB-9C0C-457B-B753-D885F97BE98D}" sibTransId="{47757DEA-0358-41C6-B736-32A975BE7E18}"/>
    <dgm:cxn modelId="{2BD9E7C8-2ABD-4545-B37F-6EE4AA30C027}" srcId="{ABB9612C-DCA1-4C7A-B7B2-A4CB0E03F455}" destId="{06A7240C-7F2D-4758-962A-80216F43450D}" srcOrd="0" destOrd="0" parTransId="{A9779F48-BAFC-4555-9ED7-76D8C6823FD5}" sibTransId="{9C3513F8-9832-4EBA-A5FD-71A77CA0A7CC}"/>
    <dgm:cxn modelId="{ABFD79CA-58AF-4144-9623-592FAABF7868}" type="presOf" srcId="{21B15F23-D96D-4E8B-ABCF-625B7491474E}" destId="{28138C96-1453-4763-AA15-44131B931D02}" srcOrd="1" destOrd="0" presId="urn:microsoft.com/office/officeart/2005/8/layout/orgChart1"/>
    <dgm:cxn modelId="{374964CD-13A9-45EA-92D3-4B1D16DE261E}" type="presOf" srcId="{8EDE762E-41B1-4313-91CC-93AB0B96CA20}" destId="{D7D4CA1C-D18C-42DF-8335-56B697148346}" srcOrd="1" destOrd="0" presId="urn:microsoft.com/office/officeart/2005/8/layout/orgChart1"/>
    <dgm:cxn modelId="{3E6F22D0-E81B-4489-B1B2-6B417D98C94A}" srcId="{06A7240C-7F2D-4758-962A-80216F43450D}" destId="{46D74211-C714-4C4A-88AA-245C95C9CA72}" srcOrd="0" destOrd="0" parTransId="{55265005-402B-4EC9-A5C9-E1AF990D8CC2}" sibTransId="{D8CCC7CB-632E-4978-9CAA-5E585C7C7926}"/>
    <dgm:cxn modelId="{7477DCD7-9525-42FA-94FE-5E27B5C82222}" srcId="{F922C2A0-2BAB-40B1-92CB-D451BDDD0718}" destId="{F708C46C-4D0F-4990-92CD-3981CAC725BD}" srcOrd="0" destOrd="0" parTransId="{3622F74E-F347-4BB2-957C-CA73BFF50337}" sibTransId="{FB218254-5A5F-4718-AF68-4B0D6B5EA35D}"/>
    <dgm:cxn modelId="{D911AAD8-DD7F-4B5C-A2D0-CF7AF50E4262}" srcId="{46D74211-C714-4C4A-88AA-245C95C9CA72}" destId="{3C255C2C-92BB-4334-A313-4AE0251B17C9}" srcOrd="1" destOrd="0" parTransId="{4F31CD39-F6C7-449B-8447-E3DDDCFA16DA}" sibTransId="{B5228532-2E77-4A20-AA8E-7074B57941D4}"/>
    <dgm:cxn modelId="{35660ADD-4843-4C58-A57F-EC0162E78E3B}" type="presOf" srcId="{7EF7E2C2-38EC-4411-A7FD-5E84E605714A}" destId="{6683332B-95F1-474D-B7DD-CC5E719C588D}" srcOrd="0" destOrd="0" presId="urn:microsoft.com/office/officeart/2005/8/layout/orgChart1"/>
    <dgm:cxn modelId="{67A576DD-EC10-4F82-B359-639B7587B965}" type="presOf" srcId="{F708C46C-4D0F-4990-92CD-3981CAC725BD}" destId="{6D377103-AB42-4F6A-9F29-AD2D3D9C67B1}" srcOrd="0" destOrd="0" presId="urn:microsoft.com/office/officeart/2005/8/layout/orgChart1"/>
    <dgm:cxn modelId="{1BAEC2DE-A909-463B-95E2-8B41F83D12EE}" type="presOf" srcId="{1C7FED3B-E09F-4FC2-9487-2A405B8C26EB}" destId="{B82959CC-D305-46E5-B131-C7596CD7D943}" srcOrd="0" destOrd="0" presId="urn:microsoft.com/office/officeart/2005/8/layout/orgChart1"/>
    <dgm:cxn modelId="{338CDADE-F09B-4A47-A750-2A5D5FE62B2E}" type="presOf" srcId="{3622F74E-F347-4BB2-957C-CA73BFF50337}" destId="{240D2154-E0FC-4143-B302-34699C855F40}" srcOrd="0" destOrd="0" presId="urn:microsoft.com/office/officeart/2005/8/layout/orgChart1"/>
    <dgm:cxn modelId="{190F93E0-A398-4F91-BEB8-67EDDE16A7C4}" srcId="{BB0F0AA5-61B7-4476-BC9E-7631888AD009}" destId="{70EDAAA9-0661-4823-A89B-6FEDCE6004A8}" srcOrd="0" destOrd="0" parTransId="{D9881D49-70FC-4C6E-8686-1900D7E0CD4D}" sibTransId="{7C4608F1-4719-489F-B504-DC419F260958}"/>
    <dgm:cxn modelId="{27C37CE1-228E-4C42-9D51-3B4438DD4FC9}" srcId="{AC29C548-D0F6-4728-B34C-5C4ED50EDED9}" destId="{8EDE762E-41B1-4313-91CC-93AB0B96CA20}" srcOrd="0" destOrd="0" parTransId="{03D214DC-CDEE-4494-878C-2134AF0EC63A}" sibTransId="{388DCDB6-69CD-4A3D-BE1F-44BFA14CF168}"/>
    <dgm:cxn modelId="{7CB454E4-331F-4806-81C8-7D806938FEC3}" type="presOf" srcId="{D9881D49-70FC-4C6E-8686-1900D7E0CD4D}" destId="{2B63562F-652B-4F21-83D1-348D052ED670}" srcOrd="0" destOrd="0" presId="urn:microsoft.com/office/officeart/2005/8/layout/orgChart1"/>
    <dgm:cxn modelId="{AED80EE7-7BA9-41E6-AB97-D59701DB8168}" srcId="{A556B20D-607E-44E6-8D25-CA7A6A5737DA}" destId="{1C7FED3B-E09F-4FC2-9487-2A405B8C26EB}" srcOrd="0" destOrd="0" parTransId="{F50ADBE7-7217-49F1-BD43-5F9B2581CE65}" sibTransId="{67C2D6FC-53D9-4983-AC5F-55063F6251B6}"/>
    <dgm:cxn modelId="{6385CAE8-D4CE-4139-9AD2-3AAA59B8C85D}" type="presOf" srcId="{E42E4EAB-9C0C-457B-B753-D885F97BE98D}" destId="{BDFEE96A-8139-4844-B4B8-1EA8B9551470}" srcOrd="0" destOrd="0" presId="urn:microsoft.com/office/officeart/2005/8/layout/orgChart1"/>
    <dgm:cxn modelId="{BABBE0ED-BC67-4F0B-B3B7-B86EEAD98530}" type="presOf" srcId="{3C255C2C-92BB-4334-A313-4AE0251B17C9}" destId="{1958C2BC-BDBC-4626-8CE3-F24CAD197558}" srcOrd="0" destOrd="0" presId="urn:microsoft.com/office/officeart/2005/8/layout/orgChart1"/>
    <dgm:cxn modelId="{041238F2-A50A-4636-8DA4-22E6451C5AEE}" type="presOf" srcId="{4437D852-ED06-44A1-B299-C0F285DE7E8E}" destId="{54723922-4A5D-428C-BEE7-CEC03B564CC2}" srcOrd="0" destOrd="0" presId="urn:microsoft.com/office/officeart/2005/8/layout/orgChart1"/>
    <dgm:cxn modelId="{ED8730F5-4235-4138-8965-9EDB524C115C}" type="presOf" srcId="{D37E8610-770D-4CB7-A0EF-95D7FB0EF6F0}" destId="{06D4D98E-40E9-4070-98C3-5782C16CE9B3}" srcOrd="0" destOrd="0" presId="urn:microsoft.com/office/officeart/2005/8/layout/orgChart1"/>
    <dgm:cxn modelId="{733B12F6-4E2B-41C0-884C-7BAE0426182C}" type="presOf" srcId="{549FF5B9-265B-4CB4-B8E4-86D3EA083CC3}" destId="{4A713198-748E-40B9-BC1C-707A301935C4}" srcOrd="1" destOrd="0" presId="urn:microsoft.com/office/officeart/2005/8/layout/orgChart1"/>
    <dgm:cxn modelId="{B4F24BF6-F2CB-4FAC-955C-C9CD0A818178}" type="presOf" srcId="{3C255C2C-92BB-4334-A313-4AE0251B17C9}" destId="{68D587B1-EF4B-4AC7-92CA-FE4A1CFDDB48}" srcOrd="1" destOrd="0" presId="urn:microsoft.com/office/officeart/2005/8/layout/orgChart1"/>
    <dgm:cxn modelId="{0265C8F6-A810-4EA7-8FF5-C615428A60E4}" type="presOf" srcId="{D2FF5164-EF15-4CCB-A8C7-C1A3941FD811}" destId="{D901BA38-4C86-4F6B-A85A-BA9C8A63CDA7}" srcOrd="0" destOrd="0" presId="urn:microsoft.com/office/officeart/2005/8/layout/orgChart1"/>
    <dgm:cxn modelId="{54DC37F7-E2E9-4F08-93C0-B8F3E0E12D0B}" type="presOf" srcId="{63B96E01-A2A1-4699-9D01-425B729ABC1F}" destId="{8CAF0EA7-0411-4435-9CE9-0544815459F0}" srcOrd="0" destOrd="0" presId="urn:microsoft.com/office/officeart/2005/8/layout/orgChart1"/>
    <dgm:cxn modelId="{0E4A2BF8-CB50-4214-94B7-6F4F6AA5D7A3}" type="presOf" srcId="{5B63A471-4E1F-46DC-8443-78D5C100D0E5}" destId="{1C31EFEB-4BBE-43E7-94AB-DCB8C0828656}" srcOrd="0" destOrd="0" presId="urn:microsoft.com/office/officeart/2005/8/layout/orgChart1"/>
    <dgm:cxn modelId="{30FB58FA-41C7-4AF8-82D7-B2A000F952EE}" srcId="{46D74211-C714-4C4A-88AA-245C95C9CA72}" destId="{D2FF5164-EF15-4CCB-A8C7-C1A3941FD811}" srcOrd="0" destOrd="0" parTransId="{ED4BCC5C-34D7-4C40-978F-85BF234B75E7}" sibTransId="{4D4F047C-1A6B-4B3D-B012-72693A799181}"/>
    <dgm:cxn modelId="{3CC27FFD-B86B-4DEA-8389-6D2E19028180}" srcId="{AC29C548-D0F6-4728-B34C-5C4ED50EDED9}" destId="{F922C2A0-2BAB-40B1-92CB-D451BDDD0718}" srcOrd="1" destOrd="0" parTransId="{613BC9D9-DB3F-4FAF-9F25-478375F6B363}" sibTransId="{44133EA3-CB85-4A4D-A8CE-66B0C9150927}"/>
    <dgm:cxn modelId="{97BD83FE-113C-47F7-942F-2353D29989CF}" type="presOf" srcId="{39619209-217D-407A-AC06-B72CAB2FB787}" destId="{80CE3E14-C969-455B-922E-F9DD27BC0E61}" srcOrd="1" destOrd="0" presId="urn:microsoft.com/office/officeart/2005/8/layout/orgChart1"/>
    <dgm:cxn modelId="{79FEEDFE-BD25-404F-B351-F1827AC30D42}" srcId="{21E019BE-D73F-4D13-8AB5-6137834B63FE}" destId="{DD6C3152-FCBD-4090-8EAC-CF42C08D2C73}" srcOrd="0" destOrd="0" parTransId="{6A9CD39D-17C7-4A25-88B7-CD5AA7F4C058}" sibTransId="{908FB9AC-83C1-4234-A542-816A91310817}"/>
    <dgm:cxn modelId="{6855DD27-4CB6-4290-B76A-3394A2FB710E}" type="presParOf" srcId="{F5716702-36DD-4719-B6AD-B2DA453B66BD}" destId="{528BA15F-2F51-448C-B89C-504DEF0C6AA8}" srcOrd="0" destOrd="0" presId="urn:microsoft.com/office/officeart/2005/8/layout/orgChart1"/>
    <dgm:cxn modelId="{3E6DEC71-BFFF-46FC-91F6-100319C383B0}" type="presParOf" srcId="{528BA15F-2F51-448C-B89C-504DEF0C6AA8}" destId="{9206D551-D28A-487D-AFDE-79F19EA249E8}" srcOrd="0" destOrd="0" presId="urn:microsoft.com/office/officeart/2005/8/layout/orgChart1"/>
    <dgm:cxn modelId="{E1935FDB-B696-4452-A398-06CC6FCE5F7F}" type="presParOf" srcId="{9206D551-D28A-487D-AFDE-79F19EA249E8}" destId="{B82959CC-D305-46E5-B131-C7596CD7D943}" srcOrd="0" destOrd="0" presId="urn:microsoft.com/office/officeart/2005/8/layout/orgChart1"/>
    <dgm:cxn modelId="{96EF93DF-5733-4F35-95EA-CEDFBEC0045C}" type="presParOf" srcId="{9206D551-D28A-487D-AFDE-79F19EA249E8}" destId="{E1B3C425-9B50-4F5C-B368-A55620EB7F26}" srcOrd="1" destOrd="0" presId="urn:microsoft.com/office/officeart/2005/8/layout/orgChart1"/>
    <dgm:cxn modelId="{8F94F0F9-1FDA-401A-AE91-CA7E0A95D9BE}" type="presParOf" srcId="{528BA15F-2F51-448C-B89C-504DEF0C6AA8}" destId="{C0AC6C8C-194F-46F9-831F-D6B704D38611}" srcOrd="1" destOrd="0" presId="urn:microsoft.com/office/officeart/2005/8/layout/orgChart1"/>
    <dgm:cxn modelId="{B5F8D034-8C8E-4BFB-A03A-5366F3EB2B41}" type="presParOf" srcId="{C0AC6C8C-194F-46F9-831F-D6B704D38611}" destId="{54723922-4A5D-428C-BEE7-CEC03B564CC2}" srcOrd="0" destOrd="0" presId="urn:microsoft.com/office/officeart/2005/8/layout/orgChart1"/>
    <dgm:cxn modelId="{9C778FED-7EDF-41D8-9BF9-AEF5F81044AC}" type="presParOf" srcId="{C0AC6C8C-194F-46F9-831F-D6B704D38611}" destId="{711993EE-880C-412C-A11C-20C177C545ED}" srcOrd="1" destOrd="0" presId="urn:microsoft.com/office/officeart/2005/8/layout/orgChart1"/>
    <dgm:cxn modelId="{6B50AFA6-D6D7-42FE-A4A8-1FA3DD2F5831}" type="presParOf" srcId="{711993EE-880C-412C-A11C-20C177C545ED}" destId="{06E9F6D7-4ED5-4015-8E66-475502DC0A16}" srcOrd="0" destOrd="0" presId="urn:microsoft.com/office/officeart/2005/8/layout/orgChart1"/>
    <dgm:cxn modelId="{0A4E4931-054F-4650-B517-0D67800BC037}" type="presParOf" srcId="{06E9F6D7-4ED5-4015-8E66-475502DC0A16}" destId="{6683332B-95F1-474D-B7DD-CC5E719C588D}" srcOrd="0" destOrd="0" presId="urn:microsoft.com/office/officeart/2005/8/layout/orgChart1"/>
    <dgm:cxn modelId="{18C5707E-089F-4C57-88DA-0926B5301B4A}" type="presParOf" srcId="{06E9F6D7-4ED5-4015-8E66-475502DC0A16}" destId="{4C185D74-6395-413D-AE78-7DEC0F67B696}" srcOrd="1" destOrd="0" presId="urn:microsoft.com/office/officeart/2005/8/layout/orgChart1"/>
    <dgm:cxn modelId="{CFCDABA3-59B4-4404-A274-8CC1BFB56703}" type="presParOf" srcId="{711993EE-880C-412C-A11C-20C177C545ED}" destId="{BD36840A-93C6-432D-9E84-004182AC2480}" srcOrd="1" destOrd="0" presId="urn:microsoft.com/office/officeart/2005/8/layout/orgChart1"/>
    <dgm:cxn modelId="{E50AFCE3-EB86-4D30-8550-4372D8F9B0AD}" type="presParOf" srcId="{BD36840A-93C6-432D-9E84-004182AC2480}" destId="{DAF11F09-48C3-4D5E-ADA5-73C837EFE0EE}" srcOrd="0" destOrd="0" presId="urn:microsoft.com/office/officeart/2005/8/layout/orgChart1"/>
    <dgm:cxn modelId="{66D68570-0DEC-459B-BC73-4B41C8FA9EB9}" type="presParOf" srcId="{BD36840A-93C6-432D-9E84-004182AC2480}" destId="{C17BAD68-D99E-4A72-BF25-E2E7A0EEB0CA}" srcOrd="1" destOrd="0" presId="urn:microsoft.com/office/officeart/2005/8/layout/orgChart1"/>
    <dgm:cxn modelId="{FDA7F8DF-5FE0-4799-A35C-4780C5BCAB57}" type="presParOf" srcId="{C17BAD68-D99E-4A72-BF25-E2E7A0EEB0CA}" destId="{57C01C28-8B96-453D-8A52-3F2B33C45885}" srcOrd="0" destOrd="0" presId="urn:microsoft.com/office/officeart/2005/8/layout/orgChart1"/>
    <dgm:cxn modelId="{861378CF-A68B-43F6-9E36-D2D403E1DC43}" type="presParOf" srcId="{57C01C28-8B96-453D-8A52-3F2B33C45885}" destId="{851C63AF-84B2-4E5B-A02A-BFBE4C6EF73E}" srcOrd="0" destOrd="0" presId="urn:microsoft.com/office/officeart/2005/8/layout/orgChart1"/>
    <dgm:cxn modelId="{DE99AD2A-E726-4CA4-A6E7-2E11D0498B86}" type="presParOf" srcId="{57C01C28-8B96-453D-8A52-3F2B33C45885}" destId="{7A699655-36E3-40B0-8872-45A6EE916DF2}" srcOrd="1" destOrd="0" presId="urn:microsoft.com/office/officeart/2005/8/layout/orgChart1"/>
    <dgm:cxn modelId="{2B7E661F-DB8C-4776-8A33-9578E0025ACC}" type="presParOf" srcId="{C17BAD68-D99E-4A72-BF25-E2E7A0EEB0CA}" destId="{2A032D79-59AF-4A32-B7CA-6E36FBF9E3A2}" srcOrd="1" destOrd="0" presId="urn:microsoft.com/office/officeart/2005/8/layout/orgChart1"/>
    <dgm:cxn modelId="{4279969E-B99D-4D0E-BAB0-287C019EDFEA}" type="presParOf" srcId="{2A032D79-59AF-4A32-B7CA-6E36FBF9E3A2}" destId="{F94979A6-8C1F-455E-9C67-49568414792C}" srcOrd="0" destOrd="0" presId="urn:microsoft.com/office/officeart/2005/8/layout/orgChart1"/>
    <dgm:cxn modelId="{01F097D1-680F-4AE7-8A96-81C3F78D8F57}" type="presParOf" srcId="{2A032D79-59AF-4A32-B7CA-6E36FBF9E3A2}" destId="{BD307250-C9C5-4325-8555-F939DC9D359B}" srcOrd="1" destOrd="0" presId="urn:microsoft.com/office/officeart/2005/8/layout/orgChart1"/>
    <dgm:cxn modelId="{44BB29D8-9ACF-4BEB-ACC7-DFC43EABE695}" type="presParOf" srcId="{BD307250-C9C5-4325-8555-F939DC9D359B}" destId="{97D118A5-848A-42BB-A991-CAE81F580E5C}" srcOrd="0" destOrd="0" presId="urn:microsoft.com/office/officeart/2005/8/layout/orgChart1"/>
    <dgm:cxn modelId="{48F5319E-4FCA-4A5B-A83D-0AA268425FC9}" type="presParOf" srcId="{97D118A5-848A-42BB-A991-CAE81F580E5C}" destId="{45F40900-203E-4E4D-A7DE-7FD47A71AC70}" srcOrd="0" destOrd="0" presId="urn:microsoft.com/office/officeart/2005/8/layout/orgChart1"/>
    <dgm:cxn modelId="{5746ADAB-30A1-4DEA-8417-7D8A046D8B75}" type="presParOf" srcId="{97D118A5-848A-42BB-A991-CAE81F580E5C}" destId="{42866A18-E940-401C-A3FB-F211318478E7}" srcOrd="1" destOrd="0" presId="urn:microsoft.com/office/officeart/2005/8/layout/orgChart1"/>
    <dgm:cxn modelId="{67EFE7E4-C6D8-4FC0-9940-5EC7D9047D19}" type="presParOf" srcId="{BD307250-C9C5-4325-8555-F939DC9D359B}" destId="{139CC0E5-BCF4-45D1-B035-FAA897911616}" srcOrd="1" destOrd="0" presId="urn:microsoft.com/office/officeart/2005/8/layout/orgChart1"/>
    <dgm:cxn modelId="{2A0E827C-1130-4497-8205-B5FEDE4941ED}" type="presParOf" srcId="{139CC0E5-BCF4-45D1-B035-FAA897911616}" destId="{B733F476-22FF-4689-BF88-E584DCD4F59C}" srcOrd="0" destOrd="0" presId="urn:microsoft.com/office/officeart/2005/8/layout/orgChart1"/>
    <dgm:cxn modelId="{E8C756EC-DC0F-4B55-829A-073A28639664}" type="presParOf" srcId="{139CC0E5-BCF4-45D1-B035-FAA897911616}" destId="{175E9356-9490-48B3-B092-8189C1D6DA2A}" srcOrd="1" destOrd="0" presId="urn:microsoft.com/office/officeart/2005/8/layout/orgChart1"/>
    <dgm:cxn modelId="{8E76D36B-A83C-4524-9D91-64F27EE16129}" type="presParOf" srcId="{175E9356-9490-48B3-B092-8189C1D6DA2A}" destId="{E11C9AA1-17FB-4D8D-8DC3-D5BD64F85136}" srcOrd="0" destOrd="0" presId="urn:microsoft.com/office/officeart/2005/8/layout/orgChart1"/>
    <dgm:cxn modelId="{BFC5F323-825B-4CE8-BD16-06612BA80429}" type="presParOf" srcId="{E11C9AA1-17FB-4D8D-8DC3-D5BD64F85136}" destId="{98B9965A-9378-48E2-BA88-6DC4D64330F4}" srcOrd="0" destOrd="0" presId="urn:microsoft.com/office/officeart/2005/8/layout/orgChart1"/>
    <dgm:cxn modelId="{458F299E-D4C0-4B93-95FE-6F8DB528FDBC}" type="presParOf" srcId="{E11C9AA1-17FB-4D8D-8DC3-D5BD64F85136}" destId="{16D9998E-91C6-4378-BBD1-B2AC607540E1}" srcOrd="1" destOrd="0" presId="urn:microsoft.com/office/officeart/2005/8/layout/orgChart1"/>
    <dgm:cxn modelId="{F3297FB5-FBF8-45D2-9108-9364E5919F49}" type="presParOf" srcId="{175E9356-9490-48B3-B092-8189C1D6DA2A}" destId="{06863CBB-28A9-4C9E-9153-283506E71EDE}" srcOrd="1" destOrd="0" presId="urn:microsoft.com/office/officeart/2005/8/layout/orgChart1"/>
    <dgm:cxn modelId="{9A1FBF51-BF69-4BC3-82D5-8BFA641EDEC8}" type="presParOf" srcId="{06863CBB-28A9-4C9E-9153-283506E71EDE}" destId="{684A29D6-5984-4C2B-B496-D6A2D0FF6824}" srcOrd="0" destOrd="0" presId="urn:microsoft.com/office/officeart/2005/8/layout/orgChart1"/>
    <dgm:cxn modelId="{4DD912CE-4CFD-4E46-8BD4-A4D7D3E9FB8E}" type="presParOf" srcId="{06863CBB-28A9-4C9E-9153-283506E71EDE}" destId="{20105BE4-2C55-493F-A1A1-E9BA0A5CA8BE}" srcOrd="1" destOrd="0" presId="urn:microsoft.com/office/officeart/2005/8/layout/orgChart1"/>
    <dgm:cxn modelId="{9A72FB00-B189-409A-B861-F6EE10DDAB7C}" type="presParOf" srcId="{20105BE4-2C55-493F-A1A1-E9BA0A5CA8BE}" destId="{7D8EBE7F-539E-45F5-98B1-CF698CFB08E0}" srcOrd="0" destOrd="0" presId="urn:microsoft.com/office/officeart/2005/8/layout/orgChart1"/>
    <dgm:cxn modelId="{E6F38490-2F1A-4397-A7C5-EEDC3B7AF474}" type="presParOf" srcId="{7D8EBE7F-539E-45F5-98B1-CF698CFB08E0}" destId="{D901BA38-4C86-4F6B-A85A-BA9C8A63CDA7}" srcOrd="0" destOrd="0" presId="urn:microsoft.com/office/officeart/2005/8/layout/orgChart1"/>
    <dgm:cxn modelId="{1644B8E7-98C8-4714-ABDF-A002A93EC145}" type="presParOf" srcId="{7D8EBE7F-539E-45F5-98B1-CF698CFB08E0}" destId="{A43168A3-F71C-40B0-9EB0-B7DE13642AA8}" srcOrd="1" destOrd="0" presId="urn:microsoft.com/office/officeart/2005/8/layout/orgChart1"/>
    <dgm:cxn modelId="{14796F8D-B99A-4D06-B43E-1EB6ABD2B240}" type="presParOf" srcId="{20105BE4-2C55-493F-A1A1-E9BA0A5CA8BE}" destId="{033CD599-1417-4019-8E7E-8C9F7884C474}" srcOrd="1" destOrd="0" presId="urn:microsoft.com/office/officeart/2005/8/layout/orgChart1"/>
    <dgm:cxn modelId="{52561261-F307-40B8-969C-B3BE65ED80DD}" type="presParOf" srcId="{033CD599-1417-4019-8E7E-8C9F7884C474}" destId="{CA50F99F-FA2A-4F04-9641-5C76C63DD706}" srcOrd="0" destOrd="0" presId="urn:microsoft.com/office/officeart/2005/8/layout/orgChart1"/>
    <dgm:cxn modelId="{9086CD12-436E-4619-B131-AC0BBCEF1CD0}" type="presParOf" srcId="{033CD599-1417-4019-8E7E-8C9F7884C474}" destId="{D03838F3-DEF0-4A29-A87D-3BD24FA24F2C}" srcOrd="1" destOrd="0" presId="urn:microsoft.com/office/officeart/2005/8/layout/orgChart1"/>
    <dgm:cxn modelId="{4724CCA1-F6A9-4944-8D2A-6AF6E5E407AB}" type="presParOf" srcId="{D03838F3-DEF0-4A29-A87D-3BD24FA24F2C}" destId="{C26E9CA3-3A7E-44C6-AAF1-46F47980428B}" srcOrd="0" destOrd="0" presId="urn:microsoft.com/office/officeart/2005/8/layout/orgChart1"/>
    <dgm:cxn modelId="{10DDCD8A-32D0-49B1-9E68-2CD2473FC886}" type="presParOf" srcId="{C26E9CA3-3A7E-44C6-AAF1-46F47980428B}" destId="{A97AF477-5F71-4304-90BD-A70CEF1E7D24}" srcOrd="0" destOrd="0" presId="urn:microsoft.com/office/officeart/2005/8/layout/orgChart1"/>
    <dgm:cxn modelId="{7F58336A-4377-465C-A5EB-8B6E3DE16FF8}" type="presParOf" srcId="{C26E9CA3-3A7E-44C6-AAF1-46F47980428B}" destId="{9E3A4AB3-461A-483B-8164-A517CC1E3254}" srcOrd="1" destOrd="0" presId="urn:microsoft.com/office/officeart/2005/8/layout/orgChart1"/>
    <dgm:cxn modelId="{AAC9408E-D2B2-496B-9CEE-D96EA7F1DEE9}" type="presParOf" srcId="{D03838F3-DEF0-4A29-A87D-3BD24FA24F2C}" destId="{479F2D3F-BE5F-456D-9BD5-48EF612E4AAE}" srcOrd="1" destOrd="0" presId="urn:microsoft.com/office/officeart/2005/8/layout/orgChart1"/>
    <dgm:cxn modelId="{B9059B9E-1C01-45FF-8154-69043C0BA15B}" type="presParOf" srcId="{D03838F3-DEF0-4A29-A87D-3BD24FA24F2C}" destId="{3F5466B3-661E-49C4-A973-F8AF746FEE93}" srcOrd="2" destOrd="0" presId="urn:microsoft.com/office/officeart/2005/8/layout/orgChart1"/>
    <dgm:cxn modelId="{BC798C2B-2180-4820-AF12-41D02C4F71F5}" type="presParOf" srcId="{033CD599-1417-4019-8E7E-8C9F7884C474}" destId="{278C6743-DE6C-4B95-9CEE-4CDDA307A7F0}" srcOrd="2" destOrd="0" presId="urn:microsoft.com/office/officeart/2005/8/layout/orgChart1"/>
    <dgm:cxn modelId="{6E0D7C1E-67AC-444E-B68F-C8FBFCD9F127}" type="presParOf" srcId="{033CD599-1417-4019-8E7E-8C9F7884C474}" destId="{C178AAD9-A5D8-40C2-B9EB-0BCE701CA25C}" srcOrd="3" destOrd="0" presId="urn:microsoft.com/office/officeart/2005/8/layout/orgChart1"/>
    <dgm:cxn modelId="{7E9213D6-175B-4029-B8BA-6D61D660EA1D}" type="presParOf" srcId="{C178AAD9-A5D8-40C2-B9EB-0BCE701CA25C}" destId="{44AB06CE-C44D-414B-AD7F-98518BC270D2}" srcOrd="0" destOrd="0" presId="urn:microsoft.com/office/officeart/2005/8/layout/orgChart1"/>
    <dgm:cxn modelId="{9355E271-6A4D-4EE8-8D85-1041817CF148}" type="presParOf" srcId="{44AB06CE-C44D-414B-AD7F-98518BC270D2}" destId="{80993DC4-9195-491A-8A1A-DFD42AA684B5}" srcOrd="0" destOrd="0" presId="urn:microsoft.com/office/officeart/2005/8/layout/orgChart1"/>
    <dgm:cxn modelId="{E6E3E65C-8FCB-4D88-9610-751B25B16113}" type="presParOf" srcId="{44AB06CE-C44D-414B-AD7F-98518BC270D2}" destId="{FE9538D8-DD99-47F8-B4BB-44A29D7D3689}" srcOrd="1" destOrd="0" presId="urn:microsoft.com/office/officeart/2005/8/layout/orgChart1"/>
    <dgm:cxn modelId="{1D2DE2C3-D4FF-4B1E-B67B-B912AF3362B3}" type="presParOf" srcId="{C178AAD9-A5D8-40C2-B9EB-0BCE701CA25C}" destId="{4FB66756-2A44-4E9E-88F3-AF2E8009BFEB}" srcOrd="1" destOrd="0" presId="urn:microsoft.com/office/officeart/2005/8/layout/orgChart1"/>
    <dgm:cxn modelId="{62D7C29D-DF2E-4F3A-BFD8-E0F4C31EA316}" type="presParOf" srcId="{C178AAD9-A5D8-40C2-B9EB-0BCE701CA25C}" destId="{0FE9ECC0-A49D-4E33-8F38-F6E885CEDD51}" srcOrd="2" destOrd="0" presId="urn:microsoft.com/office/officeart/2005/8/layout/orgChart1"/>
    <dgm:cxn modelId="{179B257E-7229-4E9D-A576-5D9B1C2C0693}" type="presParOf" srcId="{20105BE4-2C55-493F-A1A1-E9BA0A5CA8BE}" destId="{BEF812F2-96DA-4377-A059-A701EDA61FAD}" srcOrd="2" destOrd="0" presId="urn:microsoft.com/office/officeart/2005/8/layout/orgChart1"/>
    <dgm:cxn modelId="{36D1D43D-AA49-4804-9613-8AC782163D50}" type="presParOf" srcId="{06863CBB-28A9-4C9E-9153-283506E71EDE}" destId="{B54FC539-BCC1-48E6-B6E6-FFA2459DCC0C}" srcOrd="2" destOrd="0" presId="urn:microsoft.com/office/officeart/2005/8/layout/orgChart1"/>
    <dgm:cxn modelId="{7FBA7064-63C8-4384-9966-42E7865AB644}" type="presParOf" srcId="{06863CBB-28A9-4C9E-9153-283506E71EDE}" destId="{5B9EA7E1-CCDE-485C-A553-33477A79766F}" srcOrd="3" destOrd="0" presId="urn:microsoft.com/office/officeart/2005/8/layout/orgChart1"/>
    <dgm:cxn modelId="{24199317-675D-46B7-A915-AFE0BB4017A8}" type="presParOf" srcId="{5B9EA7E1-CCDE-485C-A553-33477A79766F}" destId="{1172F9E8-4E80-4BA4-9BF9-8FCBFF2DD801}" srcOrd="0" destOrd="0" presId="urn:microsoft.com/office/officeart/2005/8/layout/orgChart1"/>
    <dgm:cxn modelId="{CD6FFD91-CCE7-473C-9006-34E8A2091E15}" type="presParOf" srcId="{1172F9E8-4E80-4BA4-9BF9-8FCBFF2DD801}" destId="{1958C2BC-BDBC-4626-8CE3-F24CAD197558}" srcOrd="0" destOrd="0" presId="urn:microsoft.com/office/officeart/2005/8/layout/orgChart1"/>
    <dgm:cxn modelId="{1A936172-2336-48B8-8B04-1B7AB51986A1}" type="presParOf" srcId="{1172F9E8-4E80-4BA4-9BF9-8FCBFF2DD801}" destId="{68D587B1-EF4B-4AC7-92CA-FE4A1CFDDB48}" srcOrd="1" destOrd="0" presId="urn:microsoft.com/office/officeart/2005/8/layout/orgChart1"/>
    <dgm:cxn modelId="{74744E25-7760-47EE-A178-30435875F1A0}" type="presParOf" srcId="{5B9EA7E1-CCDE-485C-A553-33477A79766F}" destId="{05E9BF0C-DBAE-448A-87C9-A9008B4D6197}" srcOrd="1" destOrd="0" presId="urn:microsoft.com/office/officeart/2005/8/layout/orgChart1"/>
    <dgm:cxn modelId="{BD669D6A-FD49-41AB-AE52-F043846B3201}" type="presParOf" srcId="{5B9EA7E1-CCDE-485C-A553-33477A79766F}" destId="{18D459FD-5857-4AAE-8B19-1C001E1EFD75}" srcOrd="2" destOrd="0" presId="urn:microsoft.com/office/officeart/2005/8/layout/orgChart1"/>
    <dgm:cxn modelId="{9DA85BFA-5D07-4D46-B8C9-2314394A7362}" type="presParOf" srcId="{175E9356-9490-48B3-B092-8189C1D6DA2A}" destId="{FB28559F-4EE9-494E-AA6F-5A9D9F85DF8F}" srcOrd="2" destOrd="0" presId="urn:microsoft.com/office/officeart/2005/8/layout/orgChart1"/>
    <dgm:cxn modelId="{936AE37B-4E6C-4DF2-92BE-DAFB63A2F074}" type="presParOf" srcId="{139CC0E5-BCF4-45D1-B035-FAA897911616}" destId="{C34C2F0E-58C3-4C48-98A1-CC1E27344951}" srcOrd="2" destOrd="0" presId="urn:microsoft.com/office/officeart/2005/8/layout/orgChart1"/>
    <dgm:cxn modelId="{A9E0356B-4626-41A5-8B9D-90385BFAD8C1}" type="presParOf" srcId="{139CC0E5-BCF4-45D1-B035-FAA897911616}" destId="{15D85A15-2915-42B5-B8C1-AB87065CE79F}" srcOrd="3" destOrd="0" presId="urn:microsoft.com/office/officeart/2005/8/layout/orgChart1"/>
    <dgm:cxn modelId="{4DC5067F-9670-4530-A0B0-7FBF686249FC}" type="presParOf" srcId="{15D85A15-2915-42B5-B8C1-AB87065CE79F}" destId="{DB69F081-42BD-4A11-8B32-16F0A0BC77C5}" srcOrd="0" destOrd="0" presId="urn:microsoft.com/office/officeart/2005/8/layout/orgChart1"/>
    <dgm:cxn modelId="{646C7AA9-BCDC-467F-8E1E-4B8A5A3C1ECE}" type="presParOf" srcId="{DB69F081-42BD-4A11-8B32-16F0A0BC77C5}" destId="{A353BA92-F5A1-4E5F-A272-D4FD01F74826}" srcOrd="0" destOrd="0" presId="urn:microsoft.com/office/officeart/2005/8/layout/orgChart1"/>
    <dgm:cxn modelId="{21DAA586-E6A9-433C-8099-D7AE4D271DCF}" type="presParOf" srcId="{DB69F081-42BD-4A11-8B32-16F0A0BC77C5}" destId="{B3C48292-E88E-4087-B69E-2B6FD4217274}" srcOrd="1" destOrd="0" presId="urn:microsoft.com/office/officeart/2005/8/layout/orgChart1"/>
    <dgm:cxn modelId="{B8B445A5-1E14-4740-A7F5-29485328B2B4}" type="presParOf" srcId="{15D85A15-2915-42B5-B8C1-AB87065CE79F}" destId="{F97EDB9A-E017-43C3-8A43-09270265B22E}" srcOrd="1" destOrd="0" presId="urn:microsoft.com/office/officeart/2005/8/layout/orgChart1"/>
    <dgm:cxn modelId="{55A49DBA-7371-4802-A717-EF0130411061}" type="presParOf" srcId="{15D85A15-2915-42B5-B8C1-AB87065CE79F}" destId="{2747B92D-ED35-4DF5-83D5-CDD64925C3C4}" srcOrd="2" destOrd="0" presId="urn:microsoft.com/office/officeart/2005/8/layout/orgChart1"/>
    <dgm:cxn modelId="{CC6E191F-FE96-4C36-BF06-819CBA1D7BA8}" type="presParOf" srcId="{BD307250-C9C5-4325-8555-F939DC9D359B}" destId="{EF884A14-B352-4646-B77B-2771D757681D}" srcOrd="2" destOrd="0" presId="urn:microsoft.com/office/officeart/2005/8/layout/orgChart1"/>
    <dgm:cxn modelId="{23D85FE4-A9E3-400A-93AF-84FC2497E5C2}" type="presParOf" srcId="{2A032D79-59AF-4A32-B7CA-6E36FBF9E3A2}" destId="{63ED9414-5603-45B4-A469-2FB2E357F70A}" srcOrd="2" destOrd="0" presId="urn:microsoft.com/office/officeart/2005/8/layout/orgChart1"/>
    <dgm:cxn modelId="{727C6E11-551E-446B-9FE6-20F26C3F0718}" type="presParOf" srcId="{2A032D79-59AF-4A32-B7CA-6E36FBF9E3A2}" destId="{B077B57A-FEFB-4C67-9BC5-EC3A88B6156A}" srcOrd="3" destOrd="0" presId="urn:microsoft.com/office/officeart/2005/8/layout/orgChart1"/>
    <dgm:cxn modelId="{17B74F67-D6C0-4FC1-A4F7-062CF324986A}" type="presParOf" srcId="{B077B57A-FEFB-4C67-9BC5-EC3A88B6156A}" destId="{0ED97DA0-ABF4-4FB8-BAC7-BA5DA4189BB7}" srcOrd="0" destOrd="0" presId="urn:microsoft.com/office/officeart/2005/8/layout/orgChart1"/>
    <dgm:cxn modelId="{009EE6DF-D943-4E20-A751-B42B77B237B0}" type="presParOf" srcId="{0ED97DA0-ABF4-4FB8-BAC7-BA5DA4189BB7}" destId="{B48AABCF-51EF-4A1D-8ECF-A7480C1CD538}" srcOrd="0" destOrd="0" presId="urn:microsoft.com/office/officeart/2005/8/layout/orgChart1"/>
    <dgm:cxn modelId="{FCE0207A-4417-4699-B071-6ED913759292}" type="presParOf" srcId="{0ED97DA0-ABF4-4FB8-BAC7-BA5DA4189BB7}" destId="{28138C96-1453-4763-AA15-44131B931D02}" srcOrd="1" destOrd="0" presId="urn:microsoft.com/office/officeart/2005/8/layout/orgChart1"/>
    <dgm:cxn modelId="{BFABDFA1-2E99-4213-A889-D3BC955698C9}" type="presParOf" srcId="{B077B57A-FEFB-4C67-9BC5-EC3A88B6156A}" destId="{2CE746BC-EC15-4557-90BE-C638C4C05812}" srcOrd="1" destOrd="0" presId="urn:microsoft.com/office/officeart/2005/8/layout/orgChart1"/>
    <dgm:cxn modelId="{09F05D12-0A62-4F72-8090-9CE500F1EE8B}" type="presParOf" srcId="{2CE746BC-EC15-4557-90BE-C638C4C05812}" destId="{8CAF0EA7-0411-4435-9CE9-0544815459F0}" srcOrd="0" destOrd="0" presId="urn:microsoft.com/office/officeart/2005/8/layout/orgChart1"/>
    <dgm:cxn modelId="{52CDB7C7-A4F8-4C28-8E28-58537B2A8B19}" type="presParOf" srcId="{2CE746BC-EC15-4557-90BE-C638C4C05812}" destId="{10482D98-8855-4B8D-AC00-C19577682322}" srcOrd="1" destOrd="0" presId="urn:microsoft.com/office/officeart/2005/8/layout/orgChart1"/>
    <dgm:cxn modelId="{2C97C736-476D-4BE8-87BE-D11629CA3520}" type="presParOf" srcId="{10482D98-8855-4B8D-AC00-C19577682322}" destId="{714716F8-1AF8-4842-A26F-9A81F741919D}" srcOrd="0" destOrd="0" presId="urn:microsoft.com/office/officeart/2005/8/layout/orgChart1"/>
    <dgm:cxn modelId="{72D8593A-65B8-4397-AB7C-072F70069D53}" type="presParOf" srcId="{714716F8-1AF8-4842-A26F-9A81F741919D}" destId="{D0149C49-4957-44C8-83E6-7ABBE42BC55D}" srcOrd="0" destOrd="0" presId="urn:microsoft.com/office/officeart/2005/8/layout/orgChart1"/>
    <dgm:cxn modelId="{1F290D90-A5B7-417B-86F8-AB1623D6FFE1}" type="presParOf" srcId="{714716F8-1AF8-4842-A26F-9A81F741919D}" destId="{749896F1-DB7A-49D3-9DD0-C998D82B94E0}" srcOrd="1" destOrd="0" presId="urn:microsoft.com/office/officeart/2005/8/layout/orgChart1"/>
    <dgm:cxn modelId="{AFDC95EC-B52A-426D-A3E6-764E5A64374D}" type="presParOf" srcId="{10482D98-8855-4B8D-AC00-C19577682322}" destId="{7D77CB7B-F32A-4C48-9411-7869954C09A1}" srcOrd="1" destOrd="0" presId="urn:microsoft.com/office/officeart/2005/8/layout/orgChart1"/>
    <dgm:cxn modelId="{9EB9C483-3D4D-4487-88EF-C1EEB62E54BE}" type="presParOf" srcId="{10482D98-8855-4B8D-AC00-C19577682322}" destId="{68E501C2-D07F-4946-AB61-64520DC3B7BD}" srcOrd="2" destOrd="0" presId="urn:microsoft.com/office/officeart/2005/8/layout/orgChart1"/>
    <dgm:cxn modelId="{51C1C0EA-BD48-4461-A9BE-BB3BDD09C161}" type="presParOf" srcId="{2CE746BC-EC15-4557-90BE-C638C4C05812}" destId="{2291384D-6EC3-4084-AF3B-EE577E6B056E}" srcOrd="2" destOrd="0" presId="urn:microsoft.com/office/officeart/2005/8/layout/orgChart1"/>
    <dgm:cxn modelId="{21F0715C-0A86-4CDC-BE9F-F03EAC9951F8}" type="presParOf" srcId="{2CE746BC-EC15-4557-90BE-C638C4C05812}" destId="{637CB392-6B5D-4DF7-8B18-FF75C4EEEA1A}" srcOrd="3" destOrd="0" presId="urn:microsoft.com/office/officeart/2005/8/layout/orgChart1"/>
    <dgm:cxn modelId="{7EDA3C0B-859E-4913-915C-D7FBCE01CF47}" type="presParOf" srcId="{637CB392-6B5D-4DF7-8B18-FF75C4EEEA1A}" destId="{F88C2EAA-52C6-4275-939D-0D39D56B0750}" srcOrd="0" destOrd="0" presId="urn:microsoft.com/office/officeart/2005/8/layout/orgChart1"/>
    <dgm:cxn modelId="{C825BC11-0249-4ABE-BA3F-0E9F5674FA43}" type="presParOf" srcId="{F88C2EAA-52C6-4275-939D-0D39D56B0750}" destId="{5721559C-5479-43D2-88F4-A5AA28D8FE3F}" srcOrd="0" destOrd="0" presId="urn:microsoft.com/office/officeart/2005/8/layout/orgChart1"/>
    <dgm:cxn modelId="{424E5B83-5A6D-4C8D-9AB4-8130F87E12F6}" type="presParOf" srcId="{F88C2EAA-52C6-4275-939D-0D39D56B0750}" destId="{3DCF82ED-066C-4A99-B1DD-FC74CFE6FCC9}" srcOrd="1" destOrd="0" presId="urn:microsoft.com/office/officeart/2005/8/layout/orgChart1"/>
    <dgm:cxn modelId="{DE024969-5E63-496A-A93B-CD6E78832BFB}" type="presParOf" srcId="{637CB392-6B5D-4DF7-8B18-FF75C4EEEA1A}" destId="{6A008713-0BDE-4E3C-8EE3-42315F6FFFB0}" srcOrd="1" destOrd="0" presId="urn:microsoft.com/office/officeart/2005/8/layout/orgChart1"/>
    <dgm:cxn modelId="{D85F7969-D9A7-49F1-B189-B2DD50C505ED}" type="presParOf" srcId="{637CB392-6B5D-4DF7-8B18-FF75C4EEEA1A}" destId="{4A425CFD-2CDB-4ED1-9097-ECF0D3F60702}" srcOrd="2" destOrd="0" presId="urn:microsoft.com/office/officeart/2005/8/layout/orgChart1"/>
    <dgm:cxn modelId="{B90866C4-202E-4AE3-8AFB-72E6EAC705EA}" type="presParOf" srcId="{B077B57A-FEFB-4C67-9BC5-EC3A88B6156A}" destId="{B87F4358-C62E-43B8-A4D1-8C63720D289E}" srcOrd="2" destOrd="0" presId="urn:microsoft.com/office/officeart/2005/8/layout/orgChart1"/>
    <dgm:cxn modelId="{1B1FB0C3-D771-4A1D-835E-D0A637A9D6BE}" type="presParOf" srcId="{C17BAD68-D99E-4A72-BF25-E2E7A0EEB0CA}" destId="{572F8CC1-682A-4A0C-9F3F-E1DE89F79611}" srcOrd="2" destOrd="0" presId="urn:microsoft.com/office/officeart/2005/8/layout/orgChart1"/>
    <dgm:cxn modelId="{EF42C805-D6AC-4E6C-92EB-DA4C39253EFA}" type="presParOf" srcId="{BD36840A-93C6-432D-9E84-004182AC2480}" destId="{1752E6C1-151D-4AD7-B033-9BCCDB8C0249}" srcOrd="2" destOrd="0" presId="urn:microsoft.com/office/officeart/2005/8/layout/orgChart1"/>
    <dgm:cxn modelId="{6B8144F2-A859-4F42-8C54-5D2B87E3EA87}" type="presParOf" srcId="{BD36840A-93C6-432D-9E84-004182AC2480}" destId="{9D2D6C6D-539C-4A71-95A5-CC4D79AC71E8}" srcOrd="3" destOrd="0" presId="urn:microsoft.com/office/officeart/2005/8/layout/orgChart1"/>
    <dgm:cxn modelId="{B6983AF3-67CB-46FA-A92C-38112EA4E4D0}" type="presParOf" srcId="{9D2D6C6D-539C-4A71-95A5-CC4D79AC71E8}" destId="{AFBE84BD-72C3-4B59-A1AE-CD8868152D1D}" srcOrd="0" destOrd="0" presId="urn:microsoft.com/office/officeart/2005/8/layout/orgChart1"/>
    <dgm:cxn modelId="{8EE9E34F-E666-4C19-A8E4-E31972C34101}" type="presParOf" srcId="{AFBE84BD-72C3-4B59-A1AE-CD8868152D1D}" destId="{8C6D2DD2-320E-40C6-AED9-899369A53796}" srcOrd="0" destOrd="0" presId="urn:microsoft.com/office/officeart/2005/8/layout/orgChart1"/>
    <dgm:cxn modelId="{4D8B8EE2-B0DD-468B-AD5F-AAC1C486FD45}" type="presParOf" srcId="{AFBE84BD-72C3-4B59-A1AE-CD8868152D1D}" destId="{7902242E-44B7-487D-9F67-88AD97E0219E}" srcOrd="1" destOrd="0" presId="urn:microsoft.com/office/officeart/2005/8/layout/orgChart1"/>
    <dgm:cxn modelId="{8F5B4A2D-445D-4F0F-BEDA-346C6186A4B8}" type="presParOf" srcId="{9D2D6C6D-539C-4A71-95A5-CC4D79AC71E8}" destId="{12133665-3B0A-43D2-A25E-C91C2E20FC0D}" srcOrd="1" destOrd="0" presId="urn:microsoft.com/office/officeart/2005/8/layout/orgChart1"/>
    <dgm:cxn modelId="{B2AF2C30-64CD-4BB5-961D-ABA3A6DB502E}" type="presParOf" srcId="{12133665-3B0A-43D2-A25E-C91C2E20FC0D}" destId="{BDFEE96A-8139-4844-B4B8-1EA8B9551470}" srcOrd="0" destOrd="0" presId="urn:microsoft.com/office/officeart/2005/8/layout/orgChart1"/>
    <dgm:cxn modelId="{C3888D98-3786-40F4-8E4A-B74DA019D04A}" type="presParOf" srcId="{12133665-3B0A-43D2-A25E-C91C2E20FC0D}" destId="{39987DF9-B77A-4989-A645-9F33529F7AE1}" srcOrd="1" destOrd="0" presId="urn:microsoft.com/office/officeart/2005/8/layout/orgChart1"/>
    <dgm:cxn modelId="{DA2E2B77-803D-4147-A647-DCF500E02270}" type="presParOf" srcId="{39987DF9-B77A-4989-A645-9F33529F7AE1}" destId="{ABB762B7-BC3F-4C7C-BC84-66061CDE7365}" srcOrd="0" destOrd="0" presId="urn:microsoft.com/office/officeart/2005/8/layout/orgChart1"/>
    <dgm:cxn modelId="{06C1CDDB-49D7-41D7-9A03-7F90C109D25A}" type="presParOf" srcId="{ABB762B7-BC3F-4C7C-BC84-66061CDE7365}" destId="{61DB040B-7596-4BF3-98CB-7EFF238B937E}" srcOrd="0" destOrd="0" presId="urn:microsoft.com/office/officeart/2005/8/layout/orgChart1"/>
    <dgm:cxn modelId="{01169D4E-59BA-4345-8F17-E3B0C25EFEA6}" type="presParOf" srcId="{ABB762B7-BC3F-4C7C-BC84-66061CDE7365}" destId="{CF837E3D-75D7-4ACB-AA83-2D967C638CC7}" srcOrd="1" destOrd="0" presId="urn:microsoft.com/office/officeart/2005/8/layout/orgChart1"/>
    <dgm:cxn modelId="{70F42154-AC3D-4703-9BE2-24AB4344C609}" type="presParOf" srcId="{39987DF9-B77A-4989-A645-9F33529F7AE1}" destId="{38470F81-76EB-4B3E-B8DD-A373F2385477}" srcOrd="1" destOrd="0" presId="urn:microsoft.com/office/officeart/2005/8/layout/orgChart1"/>
    <dgm:cxn modelId="{0AA62C95-9BCD-412D-A3C1-4F1CAD8F41FB}" type="presParOf" srcId="{38470F81-76EB-4B3E-B8DD-A373F2385477}" destId="{2B63562F-652B-4F21-83D1-348D052ED670}" srcOrd="0" destOrd="0" presId="urn:microsoft.com/office/officeart/2005/8/layout/orgChart1"/>
    <dgm:cxn modelId="{A6DA3844-BFEB-475F-8CB8-0F35CF0F1391}" type="presParOf" srcId="{38470F81-76EB-4B3E-B8DD-A373F2385477}" destId="{FD11107A-B16B-4C64-BF44-CF40D57EB299}" srcOrd="1" destOrd="0" presId="urn:microsoft.com/office/officeart/2005/8/layout/orgChart1"/>
    <dgm:cxn modelId="{3024F262-E858-43F3-9001-3D7744C4904A}" type="presParOf" srcId="{FD11107A-B16B-4C64-BF44-CF40D57EB299}" destId="{7CED3770-1494-42D0-B196-A62A342FF697}" srcOrd="0" destOrd="0" presId="urn:microsoft.com/office/officeart/2005/8/layout/orgChart1"/>
    <dgm:cxn modelId="{E55BD296-3ED7-4A79-AD56-1FFE7957CBB8}" type="presParOf" srcId="{7CED3770-1494-42D0-B196-A62A342FF697}" destId="{AF28BDB2-CE28-4245-B21E-2C8EA0104B8B}" srcOrd="0" destOrd="0" presId="urn:microsoft.com/office/officeart/2005/8/layout/orgChart1"/>
    <dgm:cxn modelId="{1906030B-A8B6-4D62-A2FD-02448972C88E}" type="presParOf" srcId="{7CED3770-1494-42D0-B196-A62A342FF697}" destId="{53758299-533C-47DD-B8C2-AD33421F4B6E}" srcOrd="1" destOrd="0" presId="urn:microsoft.com/office/officeart/2005/8/layout/orgChart1"/>
    <dgm:cxn modelId="{83AED23F-A7C1-4425-B3C3-AF3673D4690D}" type="presParOf" srcId="{FD11107A-B16B-4C64-BF44-CF40D57EB299}" destId="{82E2E9A7-6527-4D99-B5DC-7A9A451C257A}" srcOrd="1" destOrd="0" presId="urn:microsoft.com/office/officeart/2005/8/layout/orgChart1"/>
    <dgm:cxn modelId="{038BB330-A6DB-4CD1-B427-0C0541CC80D2}" type="presParOf" srcId="{FD11107A-B16B-4C64-BF44-CF40D57EB299}" destId="{E0779D76-37A4-4012-88FB-D964A5A56F48}" srcOrd="2" destOrd="0" presId="urn:microsoft.com/office/officeart/2005/8/layout/orgChart1"/>
    <dgm:cxn modelId="{1B652F9D-6255-476D-9EE4-75B6D3D2DC0C}" type="presParOf" srcId="{38470F81-76EB-4B3E-B8DD-A373F2385477}" destId="{7F64848E-41B8-4556-999C-07F8EAFC766F}" srcOrd="2" destOrd="0" presId="urn:microsoft.com/office/officeart/2005/8/layout/orgChart1"/>
    <dgm:cxn modelId="{3C9752D8-4CA9-4DE7-A225-B4084DF84952}" type="presParOf" srcId="{38470F81-76EB-4B3E-B8DD-A373F2385477}" destId="{EA5BB37F-3050-4078-9562-8EACDD336344}" srcOrd="3" destOrd="0" presId="urn:microsoft.com/office/officeart/2005/8/layout/orgChart1"/>
    <dgm:cxn modelId="{8179AEA6-C5BB-4A46-988F-130644C87B1D}" type="presParOf" srcId="{EA5BB37F-3050-4078-9562-8EACDD336344}" destId="{DF6D1B99-2FD5-49C4-B668-D4E28085E703}" srcOrd="0" destOrd="0" presId="urn:microsoft.com/office/officeart/2005/8/layout/orgChart1"/>
    <dgm:cxn modelId="{3BCDE88E-25EE-4D29-A441-AC699CFD7183}" type="presParOf" srcId="{DF6D1B99-2FD5-49C4-B668-D4E28085E703}" destId="{67F64BCF-7C7E-4163-8D9C-19D6297E5CE7}" srcOrd="0" destOrd="0" presId="urn:microsoft.com/office/officeart/2005/8/layout/orgChart1"/>
    <dgm:cxn modelId="{D97FF549-1905-49B0-933D-E4A18AECCF20}" type="presParOf" srcId="{DF6D1B99-2FD5-49C4-B668-D4E28085E703}" destId="{80CE3E14-C969-455B-922E-F9DD27BC0E61}" srcOrd="1" destOrd="0" presId="urn:microsoft.com/office/officeart/2005/8/layout/orgChart1"/>
    <dgm:cxn modelId="{4706E7A8-0533-4B95-9685-5D3C79DEAD65}" type="presParOf" srcId="{EA5BB37F-3050-4078-9562-8EACDD336344}" destId="{21A2C980-BD31-4278-9F2A-255D007DB1FA}" srcOrd="1" destOrd="0" presId="urn:microsoft.com/office/officeart/2005/8/layout/orgChart1"/>
    <dgm:cxn modelId="{949FB5B0-AF36-4C86-92CE-9F82EE806B66}" type="presParOf" srcId="{EA5BB37F-3050-4078-9562-8EACDD336344}" destId="{9982F66D-083A-49D5-921C-FB5573CE54C5}" srcOrd="2" destOrd="0" presId="urn:microsoft.com/office/officeart/2005/8/layout/orgChart1"/>
    <dgm:cxn modelId="{65AD95F2-7E3D-4D92-8E66-010E007983B0}" type="presParOf" srcId="{39987DF9-B77A-4989-A645-9F33529F7AE1}" destId="{928BFD94-A2E8-4FE3-AAC9-4BFFEF60928B}" srcOrd="2" destOrd="0" presId="urn:microsoft.com/office/officeart/2005/8/layout/orgChart1"/>
    <dgm:cxn modelId="{75779A7A-5ECA-4DA5-BC35-E95B9A32D0FF}" type="presParOf" srcId="{12133665-3B0A-43D2-A25E-C91C2E20FC0D}" destId="{AE641C29-ECDE-4C97-912C-11F31FC3B68A}" srcOrd="2" destOrd="0" presId="urn:microsoft.com/office/officeart/2005/8/layout/orgChart1"/>
    <dgm:cxn modelId="{B14F1814-8C18-4D70-B939-90C3A1BDBAA2}" type="presParOf" srcId="{12133665-3B0A-43D2-A25E-C91C2E20FC0D}" destId="{2FF4FEC6-B0AE-4363-B9AE-654E550B1C58}" srcOrd="3" destOrd="0" presId="urn:microsoft.com/office/officeart/2005/8/layout/orgChart1"/>
    <dgm:cxn modelId="{EE2C1EBB-5E9F-43AA-88D2-D4CCD1A30CC5}" type="presParOf" srcId="{2FF4FEC6-B0AE-4363-B9AE-654E550B1C58}" destId="{F5800F06-3774-4D51-8958-E07FB21F4FDF}" srcOrd="0" destOrd="0" presId="urn:microsoft.com/office/officeart/2005/8/layout/orgChart1"/>
    <dgm:cxn modelId="{FEBEE2BA-7F47-4EE3-876A-2654E1648E5B}" type="presParOf" srcId="{F5800F06-3774-4D51-8958-E07FB21F4FDF}" destId="{467301B3-D50A-42E0-9AFB-F34FEE685DBF}" srcOrd="0" destOrd="0" presId="urn:microsoft.com/office/officeart/2005/8/layout/orgChart1"/>
    <dgm:cxn modelId="{D190D9FB-0362-4DA3-A5A3-F0B5A613C778}" type="presParOf" srcId="{F5800F06-3774-4D51-8958-E07FB21F4FDF}" destId="{8270419A-FA20-4AA4-ADB6-3297FAC18210}" srcOrd="1" destOrd="0" presId="urn:microsoft.com/office/officeart/2005/8/layout/orgChart1"/>
    <dgm:cxn modelId="{AF5FD27D-195F-4D25-A6E9-78C796FCBCC5}" type="presParOf" srcId="{2FF4FEC6-B0AE-4363-B9AE-654E550B1C58}" destId="{B1C1FE68-EC15-42AA-B53D-88BFB3889E56}" srcOrd="1" destOrd="0" presId="urn:microsoft.com/office/officeart/2005/8/layout/orgChart1"/>
    <dgm:cxn modelId="{F777985D-D2F1-4A6C-B857-719350D1D74E}" type="presParOf" srcId="{B1C1FE68-EC15-42AA-B53D-88BFB3889E56}" destId="{9DC6CC56-F27F-4842-951B-9A322B73BF67}" srcOrd="0" destOrd="0" presId="urn:microsoft.com/office/officeart/2005/8/layout/orgChart1"/>
    <dgm:cxn modelId="{17126A0E-9E2A-4EF2-87DF-72356BFD4972}" type="presParOf" srcId="{B1C1FE68-EC15-42AA-B53D-88BFB3889E56}" destId="{013BBAFD-8DB4-4757-BD0C-BE812499EF78}" srcOrd="1" destOrd="0" presId="urn:microsoft.com/office/officeart/2005/8/layout/orgChart1"/>
    <dgm:cxn modelId="{E1A13F58-7AD5-4B42-ABEB-0BEC9F9E53CA}" type="presParOf" srcId="{013BBAFD-8DB4-4757-BD0C-BE812499EF78}" destId="{67CDFCFA-5DBB-4592-AD3C-1A2C6DEA479E}" srcOrd="0" destOrd="0" presId="urn:microsoft.com/office/officeart/2005/8/layout/orgChart1"/>
    <dgm:cxn modelId="{5E2F564D-26C0-423A-B30F-AC962D81E9DC}" type="presParOf" srcId="{67CDFCFA-5DBB-4592-AD3C-1A2C6DEA479E}" destId="{39E2F244-4AC3-4C0C-B1AF-4013264487BC}" srcOrd="0" destOrd="0" presId="urn:microsoft.com/office/officeart/2005/8/layout/orgChart1"/>
    <dgm:cxn modelId="{1855C6FE-93B6-48C0-AA7F-085C5A0A0526}" type="presParOf" srcId="{67CDFCFA-5DBB-4592-AD3C-1A2C6DEA479E}" destId="{981F99A7-7874-4C6F-A834-F02D5EDD7641}" srcOrd="1" destOrd="0" presId="urn:microsoft.com/office/officeart/2005/8/layout/orgChart1"/>
    <dgm:cxn modelId="{B62DEB2F-E40A-41FE-B92A-955EA166C66D}" type="presParOf" srcId="{013BBAFD-8DB4-4757-BD0C-BE812499EF78}" destId="{166ACD33-4BA4-4BB5-B53E-E1DF846734B2}" srcOrd="1" destOrd="0" presId="urn:microsoft.com/office/officeart/2005/8/layout/orgChart1"/>
    <dgm:cxn modelId="{78DDA80A-ABD7-470A-AFAE-190234217A53}" type="presParOf" srcId="{013BBAFD-8DB4-4757-BD0C-BE812499EF78}" destId="{684AF806-EF51-4D86-9B9A-A3C43763044A}" srcOrd="2" destOrd="0" presId="urn:microsoft.com/office/officeart/2005/8/layout/orgChart1"/>
    <dgm:cxn modelId="{5883519D-6E14-4927-B620-B4A2D3AF84B2}" type="presParOf" srcId="{B1C1FE68-EC15-42AA-B53D-88BFB3889E56}" destId="{FF5B345F-42A6-4EBB-B606-4F1EAA8B11C9}" srcOrd="2" destOrd="0" presId="urn:microsoft.com/office/officeart/2005/8/layout/orgChart1"/>
    <dgm:cxn modelId="{D6FECF6B-DA67-4EC2-A531-A018FA0CEFBC}" type="presParOf" srcId="{B1C1FE68-EC15-42AA-B53D-88BFB3889E56}" destId="{469448DC-F596-47A7-8CF7-072C1894C2E1}" srcOrd="3" destOrd="0" presId="urn:microsoft.com/office/officeart/2005/8/layout/orgChart1"/>
    <dgm:cxn modelId="{DE69315E-E5AD-4B42-965F-AFC7C4A9DA4A}" type="presParOf" srcId="{469448DC-F596-47A7-8CF7-072C1894C2E1}" destId="{5F496ADE-065C-4E16-8436-600BEFEC9489}" srcOrd="0" destOrd="0" presId="urn:microsoft.com/office/officeart/2005/8/layout/orgChart1"/>
    <dgm:cxn modelId="{1BE1D742-DFB7-4634-AD98-7B0FB4600419}" type="presParOf" srcId="{5F496ADE-065C-4E16-8436-600BEFEC9489}" destId="{06D4D98E-40E9-4070-98C3-5782C16CE9B3}" srcOrd="0" destOrd="0" presId="urn:microsoft.com/office/officeart/2005/8/layout/orgChart1"/>
    <dgm:cxn modelId="{63638324-486F-4520-821E-691ADE8D8BEA}" type="presParOf" srcId="{5F496ADE-065C-4E16-8436-600BEFEC9489}" destId="{B9FE28C2-B080-4AD2-9FA7-C8E2A1EC6E25}" srcOrd="1" destOrd="0" presId="urn:microsoft.com/office/officeart/2005/8/layout/orgChart1"/>
    <dgm:cxn modelId="{39981ADA-C21B-49C2-B539-D3658546C4E1}" type="presParOf" srcId="{469448DC-F596-47A7-8CF7-072C1894C2E1}" destId="{3E745445-8C10-4271-B9A3-B5D0A23E03B0}" srcOrd="1" destOrd="0" presId="urn:microsoft.com/office/officeart/2005/8/layout/orgChart1"/>
    <dgm:cxn modelId="{64E3E5FC-9726-4AE2-9D95-47CCEF9E5AC8}" type="presParOf" srcId="{469448DC-F596-47A7-8CF7-072C1894C2E1}" destId="{409FC2FC-BC78-4477-AD2E-46F62CFB04B4}" srcOrd="2" destOrd="0" presId="urn:microsoft.com/office/officeart/2005/8/layout/orgChart1"/>
    <dgm:cxn modelId="{36F1A95C-E56B-4BDD-9672-8416A9EE67DE}" type="presParOf" srcId="{2FF4FEC6-B0AE-4363-B9AE-654E550B1C58}" destId="{734F3B04-498F-43A1-BAEA-4EC0359535A1}" srcOrd="2" destOrd="0" presId="urn:microsoft.com/office/officeart/2005/8/layout/orgChart1"/>
    <dgm:cxn modelId="{C656C55E-523A-4402-BB6D-99A96666020C}" type="presParOf" srcId="{9D2D6C6D-539C-4A71-95A5-CC4D79AC71E8}" destId="{A5C16816-1E82-4156-8F4B-F697E9ED0131}" srcOrd="2" destOrd="0" presId="urn:microsoft.com/office/officeart/2005/8/layout/orgChart1"/>
    <dgm:cxn modelId="{10789A4B-BEA1-4966-B9B7-1D221C29335E}" type="presParOf" srcId="{711993EE-880C-412C-A11C-20C177C545ED}" destId="{85AD588D-6060-426A-9BF3-48BDD679B4A9}" srcOrd="2" destOrd="0" presId="urn:microsoft.com/office/officeart/2005/8/layout/orgChart1"/>
    <dgm:cxn modelId="{F46AEF75-4215-48B5-AA64-C0594A9189E0}" type="presParOf" srcId="{C0AC6C8C-194F-46F9-831F-D6B704D38611}" destId="{96538B40-D301-484B-B29D-CFAA0EF8DF54}" srcOrd="2" destOrd="0" presId="urn:microsoft.com/office/officeart/2005/8/layout/orgChart1"/>
    <dgm:cxn modelId="{5AEB3737-B000-4811-AC4C-5BDF6D685A25}" type="presParOf" srcId="{C0AC6C8C-194F-46F9-831F-D6B704D38611}" destId="{48C8EE88-3F92-4C59-BC4C-19EC4EA37436}" srcOrd="3" destOrd="0" presId="urn:microsoft.com/office/officeart/2005/8/layout/orgChart1"/>
    <dgm:cxn modelId="{B5EDA3E4-1A08-4A74-BCAA-5D5E4E40B731}" type="presParOf" srcId="{48C8EE88-3F92-4C59-BC4C-19EC4EA37436}" destId="{CBA05543-9431-4108-9A9C-104FF81718AD}" srcOrd="0" destOrd="0" presId="urn:microsoft.com/office/officeart/2005/8/layout/orgChart1"/>
    <dgm:cxn modelId="{776C4104-5090-46C1-BBED-C63F45CE3505}" type="presParOf" srcId="{CBA05543-9431-4108-9A9C-104FF81718AD}" destId="{BC4BC4CD-7845-47DC-BB0F-8FFCED2FAA00}" srcOrd="0" destOrd="0" presId="urn:microsoft.com/office/officeart/2005/8/layout/orgChart1"/>
    <dgm:cxn modelId="{EE663E47-A805-4F7B-9819-68D8B1CEBB28}" type="presParOf" srcId="{CBA05543-9431-4108-9A9C-104FF81718AD}" destId="{A58C87AA-8E91-4EED-8C5A-16CE6E9B498E}" srcOrd="1" destOrd="0" presId="urn:microsoft.com/office/officeart/2005/8/layout/orgChart1"/>
    <dgm:cxn modelId="{2E606CA5-EFF8-404C-9F1C-1E2BBDA60B54}" type="presParOf" srcId="{48C8EE88-3F92-4C59-BC4C-19EC4EA37436}" destId="{A2C9EA31-4705-4D97-A324-F4062BED8AF4}" srcOrd="1" destOrd="0" presId="urn:microsoft.com/office/officeart/2005/8/layout/orgChart1"/>
    <dgm:cxn modelId="{78C9B05C-2EF6-40AF-A9D1-C6D354B473BA}" type="presParOf" srcId="{A2C9EA31-4705-4D97-A324-F4062BED8AF4}" destId="{F66CD8FB-E436-4326-9283-BDC93D4E7CFC}" srcOrd="0" destOrd="0" presId="urn:microsoft.com/office/officeart/2005/8/layout/orgChart1"/>
    <dgm:cxn modelId="{076D3E0A-B9A1-45C1-8E77-8688F79F2913}" type="presParOf" srcId="{A2C9EA31-4705-4D97-A324-F4062BED8AF4}" destId="{2057C466-AF4D-443C-A511-86CAAC973BFF}" srcOrd="1" destOrd="0" presId="urn:microsoft.com/office/officeart/2005/8/layout/orgChart1"/>
    <dgm:cxn modelId="{8BCE6007-E374-4C54-8635-4AC8A38E61CC}" type="presParOf" srcId="{2057C466-AF4D-443C-A511-86CAAC973BFF}" destId="{B6891522-C04E-4CE1-92E0-B947B00ED4C1}" srcOrd="0" destOrd="0" presId="urn:microsoft.com/office/officeart/2005/8/layout/orgChart1"/>
    <dgm:cxn modelId="{5101B227-55C3-419F-A8DC-FE62A80D0904}" type="presParOf" srcId="{B6891522-C04E-4CE1-92E0-B947B00ED4C1}" destId="{A7337228-69E1-4272-AF94-290080089313}" srcOrd="0" destOrd="0" presId="urn:microsoft.com/office/officeart/2005/8/layout/orgChart1"/>
    <dgm:cxn modelId="{D0D60F3A-C84A-4E49-81CE-CAFF57E7DB8E}" type="presParOf" srcId="{B6891522-C04E-4CE1-92E0-B947B00ED4C1}" destId="{D28958EB-333D-43A1-AEBD-1AFD922B56E0}" srcOrd="1" destOrd="0" presId="urn:microsoft.com/office/officeart/2005/8/layout/orgChart1"/>
    <dgm:cxn modelId="{9C1AB9D3-764F-4214-AE4C-162ECF88F86D}" type="presParOf" srcId="{2057C466-AF4D-443C-A511-86CAAC973BFF}" destId="{093A2BB5-D843-4037-BA75-CE23A57E9C5D}" srcOrd="1" destOrd="0" presId="urn:microsoft.com/office/officeart/2005/8/layout/orgChart1"/>
    <dgm:cxn modelId="{52376E1F-8307-4D3D-8629-3E9CC251C2D2}" type="presParOf" srcId="{093A2BB5-D843-4037-BA75-CE23A57E9C5D}" destId="{1C31EFEB-4BBE-43E7-94AB-DCB8C0828656}" srcOrd="0" destOrd="0" presId="urn:microsoft.com/office/officeart/2005/8/layout/orgChart1"/>
    <dgm:cxn modelId="{2EC20CCE-79C7-469D-8CFD-B517B7759310}" type="presParOf" srcId="{093A2BB5-D843-4037-BA75-CE23A57E9C5D}" destId="{63F2EC92-8BA2-46C6-A524-85F7B8F035C7}" srcOrd="1" destOrd="0" presId="urn:microsoft.com/office/officeart/2005/8/layout/orgChart1"/>
    <dgm:cxn modelId="{DAB077C8-6123-4929-9523-1C4CC1845B29}" type="presParOf" srcId="{63F2EC92-8BA2-46C6-A524-85F7B8F035C7}" destId="{0B1BA585-9E15-464F-9C26-D3F194D7DD9A}" srcOrd="0" destOrd="0" presId="urn:microsoft.com/office/officeart/2005/8/layout/orgChart1"/>
    <dgm:cxn modelId="{BE721899-3CD3-4C0C-9E96-3E78B5D556D1}" type="presParOf" srcId="{0B1BA585-9E15-464F-9C26-D3F194D7DD9A}" destId="{D8DAE9DC-839B-40DD-B72D-475137E30733}" srcOrd="0" destOrd="0" presId="urn:microsoft.com/office/officeart/2005/8/layout/orgChart1"/>
    <dgm:cxn modelId="{4C2E1B5D-E706-4014-8CF7-F084FC287551}" type="presParOf" srcId="{0B1BA585-9E15-464F-9C26-D3F194D7DD9A}" destId="{145C9B97-B6EF-441E-961C-A6C360B41F4D}" srcOrd="1" destOrd="0" presId="urn:microsoft.com/office/officeart/2005/8/layout/orgChart1"/>
    <dgm:cxn modelId="{D0546030-D484-4237-AA76-510AD402B86E}" type="presParOf" srcId="{63F2EC92-8BA2-46C6-A524-85F7B8F035C7}" destId="{8633C1B6-B6DD-4024-8676-B8B4B8F265E0}" srcOrd="1" destOrd="0" presId="urn:microsoft.com/office/officeart/2005/8/layout/orgChart1"/>
    <dgm:cxn modelId="{A34DAB57-5EA1-4BB6-80BE-B7F051ABE432}" type="presParOf" srcId="{63F2EC92-8BA2-46C6-A524-85F7B8F035C7}" destId="{9579FC77-3800-43F5-8850-DD786AAA5A1E}" srcOrd="2" destOrd="0" presId="urn:microsoft.com/office/officeart/2005/8/layout/orgChart1"/>
    <dgm:cxn modelId="{0739836E-BFC5-4499-BCE8-6D779301A71A}" type="presParOf" srcId="{093A2BB5-D843-4037-BA75-CE23A57E9C5D}" destId="{0468BF47-3CAE-4BBA-9AF4-2BF12B9F075A}" srcOrd="2" destOrd="0" presId="urn:microsoft.com/office/officeart/2005/8/layout/orgChart1"/>
    <dgm:cxn modelId="{1CE22C89-B212-4396-A6FB-E7A4AD4C0B37}" type="presParOf" srcId="{093A2BB5-D843-4037-BA75-CE23A57E9C5D}" destId="{EA311D30-8A80-4CEA-8356-C2C983736024}" srcOrd="3" destOrd="0" presId="urn:microsoft.com/office/officeart/2005/8/layout/orgChart1"/>
    <dgm:cxn modelId="{C159A22B-6C9A-4BFC-A265-DD85B47E3EA4}" type="presParOf" srcId="{EA311D30-8A80-4CEA-8356-C2C983736024}" destId="{B3AC4BE4-13CF-4F3E-9493-05F4949BC7D6}" srcOrd="0" destOrd="0" presId="urn:microsoft.com/office/officeart/2005/8/layout/orgChart1"/>
    <dgm:cxn modelId="{BCF8CA5E-D989-4B2C-9B4B-630347C3BF06}" type="presParOf" srcId="{B3AC4BE4-13CF-4F3E-9493-05F4949BC7D6}" destId="{A34DA9C3-1374-4892-8DA7-DC5E98859A45}" srcOrd="0" destOrd="0" presId="urn:microsoft.com/office/officeart/2005/8/layout/orgChart1"/>
    <dgm:cxn modelId="{1140EA18-37DB-4FB3-A06C-3DDE7DF3440C}" type="presParOf" srcId="{B3AC4BE4-13CF-4F3E-9493-05F4949BC7D6}" destId="{67875D63-7877-4C56-9A28-0FEBE54E4B9F}" srcOrd="1" destOrd="0" presId="urn:microsoft.com/office/officeart/2005/8/layout/orgChart1"/>
    <dgm:cxn modelId="{C7E98E9A-A0C8-4753-B730-37B27F96AD53}" type="presParOf" srcId="{EA311D30-8A80-4CEA-8356-C2C983736024}" destId="{E8F6FA31-D582-47AA-94FB-A00B5EE08991}" srcOrd="1" destOrd="0" presId="urn:microsoft.com/office/officeart/2005/8/layout/orgChart1"/>
    <dgm:cxn modelId="{41EDAE53-67BB-4F12-9B86-CF66B2E5D483}" type="presParOf" srcId="{EA311D30-8A80-4CEA-8356-C2C983736024}" destId="{5EE4814A-29BE-43CC-AFDA-D44CD64FA195}" srcOrd="2" destOrd="0" presId="urn:microsoft.com/office/officeart/2005/8/layout/orgChart1"/>
    <dgm:cxn modelId="{2371959C-B510-400D-8182-ABD845C9A581}" type="presParOf" srcId="{2057C466-AF4D-443C-A511-86CAAC973BFF}" destId="{4CEC5952-62A3-43E6-9015-04381BFE9882}" srcOrd="2" destOrd="0" presId="urn:microsoft.com/office/officeart/2005/8/layout/orgChart1"/>
    <dgm:cxn modelId="{D0B14162-8C6B-4DF4-9E18-EA5B0322318E}" type="presParOf" srcId="{A2C9EA31-4705-4D97-A324-F4062BED8AF4}" destId="{DFCBCBF6-F858-487F-BE2F-F279CDBD3D9D}" srcOrd="2" destOrd="0" presId="urn:microsoft.com/office/officeart/2005/8/layout/orgChart1"/>
    <dgm:cxn modelId="{CC3BB345-E0AD-4FE9-B0A7-FA6B96A450F4}" type="presParOf" srcId="{A2C9EA31-4705-4D97-A324-F4062BED8AF4}" destId="{A4C522FE-917C-4A14-8DA2-2D74D91A3216}" srcOrd="3" destOrd="0" presId="urn:microsoft.com/office/officeart/2005/8/layout/orgChart1"/>
    <dgm:cxn modelId="{A353041E-197C-41D6-8D5E-B34C604A81AC}" type="presParOf" srcId="{A4C522FE-917C-4A14-8DA2-2D74D91A3216}" destId="{980CB9B6-1DCB-4FBB-8F68-D762F2CA6B10}" srcOrd="0" destOrd="0" presId="urn:microsoft.com/office/officeart/2005/8/layout/orgChart1"/>
    <dgm:cxn modelId="{F2995D0F-727F-44D7-A25F-81145DA1468A}" type="presParOf" srcId="{980CB9B6-1DCB-4FBB-8F68-D762F2CA6B10}" destId="{2112D9C2-0E63-4867-AE5D-73DD53EBC494}" srcOrd="0" destOrd="0" presId="urn:microsoft.com/office/officeart/2005/8/layout/orgChart1"/>
    <dgm:cxn modelId="{26395988-646B-4C51-B0EF-170DAB9CC213}" type="presParOf" srcId="{980CB9B6-1DCB-4FBB-8F68-D762F2CA6B10}" destId="{2614488E-3526-4E04-B071-FEA404643F60}" srcOrd="1" destOrd="0" presId="urn:microsoft.com/office/officeart/2005/8/layout/orgChart1"/>
    <dgm:cxn modelId="{CA2CA163-26DA-4227-8FE0-9982CE531AAD}" type="presParOf" srcId="{A4C522FE-917C-4A14-8DA2-2D74D91A3216}" destId="{7255A516-208A-4456-9FFB-01506D63376B}" srcOrd="1" destOrd="0" presId="urn:microsoft.com/office/officeart/2005/8/layout/orgChart1"/>
    <dgm:cxn modelId="{981BE4FB-8CB2-4023-8D48-FA3231A7E759}" type="presParOf" srcId="{7255A516-208A-4456-9FFB-01506D63376B}" destId="{A7AB57EF-D8AD-4000-BCA9-B735C1F19226}" srcOrd="0" destOrd="0" presId="urn:microsoft.com/office/officeart/2005/8/layout/orgChart1"/>
    <dgm:cxn modelId="{43BE5268-1352-40BE-846D-74D52755BE79}" type="presParOf" srcId="{7255A516-208A-4456-9FFB-01506D63376B}" destId="{E8B417E0-992A-42E4-AC48-4B97D6BB6960}" srcOrd="1" destOrd="0" presId="urn:microsoft.com/office/officeart/2005/8/layout/orgChart1"/>
    <dgm:cxn modelId="{F2B7A509-F922-455F-870D-1B09EF786DC7}" type="presParOf" srcId="{E8B417E0-992A-42E4-AC48-4B97D6BB6960}" destId="{58BCFA31-7B12-4847-BB6B-E2254E38C87D}" srcOrd="0" destOrd="0" presId="urn:microsoft.com/office/officeart/2005/8/layout/orgChart1"/>
    <dgm:cxn modelId="{A688CB42-9DCA-4A3D-A0FF-7E4CF708E17B}" type="presParOf" srcId="{58BCFA31-7B12-4847-BB6B-E2254E38C87D}" destId="{6CA4B19D-1C3C-4E9A-A0B3-CAA93F25EB67}" srcOrd="0" destOrd="0" presId="urn:microsoft.com/office/officeart/2005/8/layout/orgChart1"/>
    <dgm:cxn modelId="{F16D2F50-DAA5-43B9-BD83-1AED45B08B61}" type="presParOf" srcId="{58BCFA31-7B12-4847-BB6B-E2254E38C87D}" destId="{D7D4CA1C-D18C-42DF-8335-56B697148346}" srcOrd="1" destOrd="0" presId="urn:microsoft.com/office/officeart/2005/8/layout/orgChart1"/>
    <dgm:cxn modelId="{51636312-23B9-4639-A06A-2EB517B477DB}" type="presParOf" srcId="{E8B417E0-992A-42E4-AC48-4B97D6BB6960}" destId="{CF1273EA-4E03-459E-8BF8-E225B2F73F1B}" srcOrd="1" destOrd="0" presId="urn:microsoft.com/office/officeart/2005/8/layout/orgChart1"/>
    <dgm:cxn modelId="{58951A1A-6B2B-4EEC-9F7F-D37FC4F19C99}" type="presParOf" srcId="{CF1273EA-4E03-459E-8BF8-E225B2F73F1B}" destId="{4BCCFCE6-5913-4DFE-A535-D02592604F45}" srcOrd="0" destOrd="0" presId="urn:microsoft.com/office/officeart/2005/8/layout/orgChart1"/>
    <dgm:cxn modelId="{36E6CA3D-A4E3-4494-8A1E-1E830BB0AE00}" type="presParOf" srcId="{CF1273EA-4E03-459E-8BF8-E225B2F73F1B}" destId="{337E99F1-0333-4618-B1B9-3B1216AAAEBD}" srcOrd="1" destOrd="0" presId="urn:microsoft.com/office/officeart/2005/8/layout/orgChart1"/>
    <dgm:cxn modelId="{0030598A-8E2E-46B2-BE3C-03DB544E45BD}" type="presParOf" srcId="{337E99F1-0333-4618-B1B9-3B1216AAAEBD}" destId="{D18DF465-4A9F-4E7A-A668-6CC693E137A8}" srcOrd="0" destOrd="0" presId="urn:microsoft.com/office/officeart/2005/8/layout/orgChart1"/>
    <dgm:cxn modelId="{AD7A9AFD-6090-47F7-9C80-88E25D64EDB9}" type="presParOf" srcId="{D18DF465-4A9F-4E7A-A668-6CC693E137A8}" destId="{F3F6F7D7-EECB-461F-8291-AFD8251333E2}" srcOrd="0" destOrd="0" presId="urn:microsoft.com/office/officeart/2005/8/layout/orgChart1"/>
    <dgm:cxn modelId="{87A0F6D7-CDC5-4527-8D4A-752A0A274DAE}" type="presParOf" srcId="{D18DF465-4A9F-4E7A-A668-6CC693E137A8}" destId="{45AE9E0F-CCA8-46FA-A5A9-8F5B60F4AE7F}" srcOrd="1" destOrd="0" presId="urn:microsoft.com/office/officeart/2005/8/layout/orgChart1"/>
    <dgm:cxn modelId="{646DF18A-CB53-4F73-A634-8CEEE429F008}" type="presParOf" srcId="{337E99F1-0333-4618-B1B9-3B1216AAAEBD}" destId="{616116EB-1C39-4F9E-ABE6-F339A0D94ED1}" srcOrd="1" destOrd="0" presId="urn:microsoft.com/office/officeart/2005/8/layout/orgChart1"/>
    <dgm:cxn modelId="{39587DCB-E5A8-4FB0-BFCF-0D9A9A0EDEB2}" type="presParOf" srcId="{337E99F1-0333-4618-B1B9-3B1216AAAEBD}" destId="{FE1E4F49-9551-4C7E-9662-E886A88049EF}" srcOrd="2" destOrd="0" presId="urn:microsoft.com/office/officeart/2005/8/layout/orgChart1"/>
    <dgm:cxn modelId="{6E6E8E0E-544D-4785-9DA1-7DDF8A67EB64}" type="presParOf" srcId="{CF1273EA-4E03-459E-8BF8-E225B2F73F1B}" destId="{CB5BF239-BE45-4971-B5E6-270B00AA2386}" srcOrd="2" destOrd="0" presId="urn:microsoft.com/office/officeart/2005/8/layout/orgChart1"/>
    <dgm:cxn modelId="{89561A54-A4FC-46A2-A15E-76C219CFBF0E}" type="presParOf" srcId="{CF1273EA-4E03-459E-8BF8-E225B2F73F1B}" destId="{A759A00B-26D5-4FAC-A9A7-C39FC9FA995B}" srcOrd="3" destOrd="0" presId="urn:microsoft.com/office/officeart/2005/8/layout/orgChart1"/>
    <dgm:cxn modelId="{B18B4C45-3AD4-4178-9CE5-29DD99E11FEE}" type="presParOf" srcId="{A759A00B-26D5-4FAC-A9A7-C39FC9FA995B}" destId="{7190A422-AF0D-4509-B58D-70C660086DEC}" srcOrd="0" destOrd="0" presId="urn:microsoft.com/office/officeart/2005/8/layout/orgChart1"/>
    <dgm:cxn modelId="{F5D8C50E-4EF3-4D71-9670-59877AB2EC1A}" type="presParOf" srcId="{7190A422-AF0D-4509-B58D-70C660086DEC}" destId="{93938503-75D1-4806-A16E-A6DE3F758990}" srcOrd="0" destOrd="0" presId="urn:microsoft.com/office/officeart/2005/8/layout/orgChart1"/>
    <dgm:cxn modelId="{852D79B8-6071-4855-B44E-595EB8B05189}" type="presParOf" srcId="{7190A422-AF0D-4509-B58D-70C660086DEC}" destId="{AC628726-1F15-4A48-AEEA-6CCEF77A5598}" srcOrd="1" destOrd="0" presId="urn:microsoft.com/office/officeart/2005/8/layout/orgChart1"/>
    <dgm:cxn modelId="{0E8CDFD2-4319-4ACC-8862-AC666A944468}" type="presParOf" srcId="{A759A00B-26D5-4FAC-A9A7-C39FC9FA995B}" destId="{6F222301-506E-4706-8A6F-566EEF5442B7}" srcOrd="1" destOrd="0" presId="urn:microsoft.com/office/officeart/2005/8/layout/orgChart1"/>
    <dgm:cxn modelId="{6E7A61C2-AB20-494D-9B39-927E68617F7A}" type="presParOf" srcId="{A759A00B-26D5-4FAC-A9A7-C39FC9FA995B}" destId="{443F8B0B-B0B0-4EF7-B563-4FBA051ADDD7}" srcOrd="2" destOrd="0" presId="urn:microsoft.com/office/officeart/2005/8/layout/orgChart1"/>
    <dgm:cxn modelId="{9BA2BA92-5BE7-4933-8F0C-F3E06D045616}" type="presParOf" srcId="{E8B417E0-992A-42E4-AC48-4B97D6BB6960}" destId="{9D013FF9-F2FA-47B6-A4B5-E696BA56541F}" srcOrd="2" destOrd="0" presId="urn:microsoft.com/office/officeart/2005/8/layout/orgChart1"/>
    <dgm:cxn modelId="{5866C119-4BAF-4A52-AB75-5C786A42E0C7}" type="presParOf" srcId="{7255A516-208A-4456-9FFB-01506D63376B}" destId="{6D2408E0-B58B-4874-AD9C-85B9177BAA82}" srcOrd="2" destOrd="0" presId="urn:microsoft.com/office/officeart/2005/8/layout/orgChart1"/>
    <dgm:cxn modelId="{839F14C4-4FA2-4C78-8BA2-08F73FD04BD5}" type="presParOf" srcId="{7255A516-208A-4456-9FFB-01506D63376B}" destId="{0FD2BBE8-47C3-4CB4-ABDC-C89EDE534980}" srcOrd="3" destOrd="0" presId="urn:microsoft.com/office/officeart/2005/8/layout/orgChart1"/>
    <dgm:cxn modelId="{39C3B119-2E33-44F9-B9EE-BAA1DFEFA2A0}" type="presParOf" srcId="{0FD2BBE8-47C3-4CB4-ABDC-C89EDE534980}" destId="{8279B2DC-A60C-48C8-93B0-C15F77487B30}" srcOrd="0" destOrd="0" presId="urn:microsoft.com/office/officeart/2005/8/layout/orgChart1"/>
    <dgm:cxn modelId="{7FD558D8-8AF7-4865-907B-A1B86C4D8B7E}" type="presParOf" srcId="{8279B2DC-A60C-48C8-93B0-C15F77487B30}" destId="{033980AB-F876-433D-B26E-F2F2332EC523}" srcOrd="0" destOrd="0" presId="urn:microsoft.com/office/officeart/2005/8/layout/orgChart1"/>
    <dgm:cxn modelId="{2E9F8F00-21CE-4878-86A4-D3E21205A31B}" type="presParOf" srcId="{8279B2DC-A60C-48C8-93B0-C15F77487B30}" destId="{DCEA420C-B8B2-421C-AA8A-26A0EAFC2097}" srcOrd="1" destOrd="0" presId="urn:microsoft.com/office/officeart/2005/8/layout/orgChart1"/>
    <dgm:cxn modelId="{12159DC3-E2F1-4F92-82FE-51D7ADD40496}" type="presParOf" srcId="{0FD2BBE8-47C3-4CB4-ABDC-C89EDE534980}" destId="{5A6D2B64-09A2-4DE4-B247-E258652C34D7}" srcOrd="1" destOrd="0" presId="urn:microsoft.com/office/officeart/2005/8/layout/orgChart1"/>
    <dgm:cxn modelId="{BF83F508-36EF-41EE-B5FC-6F97FDF85733}" type="presParOf" srcId="{5A6D2B64-09A2-4DE4-B247-E258652C34D7}" destId="{240D2154-E0FC-4143-B302-34699C855F40}" srcOrd="0" destOrd="0" presId="urn:microsoft.com/office/officeart/2005/8/layout/orgChart1"/>
    <dgm:cxn modelId="{1500D675-A346-4DA8-981D-C55A3365C8DF}" type="presParOf" srcId="{5A6D2B64-09A2-4DE4-B247-E258652C34D7}" destId="{59DC9289-70EE-4C86-9E32-ACCB66828474}" srcOrd="1" destOrd="0" presId="urn:microsoft.com/office/officeart/2005/8/layout/orgChart1"/>
    <dgm:cxn modelId="{5536AD9D-D8F2-445C-A482-B3B20669E5C0}" type="presParOf" srcId="{59DC9289-70EE-4C86-9E32-ACCB66828474}" destId="{D85B7299-B191-4852-8C7D-0380E0A3973B}" srcOrd="0" destOrd="0" presId="urn:microsoft.com/office/officeart/2005/8/layout/orgChart1"/>
    <dgm:cxn modelId="{C0937030-8A10-46D4-99C6-F1D1EDF1AB20}" type="presParOf" srcId="{D85B7299-B191-4852-8C7D-0380E0A3973B}" destId="{6D377103-AB42-4F6A-9F29-AD2D3D9C67B1}" srcOrd="0" destOrd="0" presId="urn:microsoft.com/office/officeart/2005/8/layout/orgChart1"/>
    <dgm:cxn modelId="{128C88DB-9E89-4071-8417-90AB9387BF50}" type="presParOf" srcId="{D85B7299-B191-4852-8C7D-0380E0A3973B}" destId="{E7058B41-2017-42A7-AEFE-1F63FCA6BC6A}" srcOrd="1" destOrd="0" presId="urn:microsoft.com/office/officeart/2005/8/layout/orgChart1"/>
    <dgm:cxn modelId="{6B057643-F94B-4771-B94A-80D8B6255679}" type="presParOf" srcId="{59DC9289-70EE-4C86-9E32-ACCB66828474}" destId="{8B8162DE-5FF4-4D05-865D-FEAC29C08231}" srcOrd="1" destOrd="0" presId="urn:microsoft.com/office/officeart/2005/8/layout/orgChart1"/>
    <dgm:cxn modelId="{C5D31584-6907-49B6-B64B-B9C6736802D3}" type="presParOf" srcId="{59DC9289-70EE-4C86-9E32-ACCB66828474}" destId="{B96EDFDF-E944-4F01-B1E2-29537F5460F3}" srcOrd="2" destOrd="0" presId="urn:microsoft.com/office/officeart/2005/8/layout/orgChart1"/>
    <dgm:cxn modelId="{FDDABF99-82BE-4837-8CA4-DCE7902A1B26}" type="presParOf" srcId="{5A6D2B64-09A2-4DE4-B247-E258652C34D7}" destId="{77481C91-1C6B-4617-8701-C9A49A86E832}" srcOrd="2" destOrd="0" presId="urn:microsoft.com/office/officeart/2005/8/layout/orgChart1"/>
    <dgm:cxn modelId="{EF78B57B-0E21-40DE-989D-011012D6D918}" type="presParOf" srcId="{5A6D2B64-09A2-4DE4-B247-E258652C34D7}" destId="{EAE8FFE8-5C4C-41A6-ADDE-05928928B533}" srcOrd="3" destOrd="0" presId="urn:microsoft.com/office/officeart/2005/8/layout/orgChart1"/>
    <dgm:cxn modelId="{8A47F87F-75C5-43FE-8569-38AF7EB83E6A}" type="presParOf" srcId="{EAE8FFE8-5C4C-41A6-ADDE-05928928B533}" destId="{5A632BB6-7A68-41BA-9455-8D6078CFE67B}" srcOrd="0" destOrd="0" presId="urn:microsoft.com/office/officeart/2005/8/layout/orgChart1"/>
    <dgm:cxn modelId="{6CD6BCBA-D336-48C3-931D-841D20EC047D}" type="presParOf" srcId="{5A632BB6-7A68-41BA-9455-8D6078CFE67B}" destId="{022305F6-4B6F-4184-916B-343963E2EC15}" srcOrd="0" destOrd="0" presId="urn:microsoft.com/office/officeart/2005/8/layout/orgChart1"/>
    <dgm:cxn modelId="{63B535BF-B696-447B-82C5-679257671A9E}" type="presParOf" srcId="{5A632BB6-7A68-41BA-9455-8D6078CFE67B}" destId="{4A713198-748E-40B9-BC1C-707A301935C4}" srcOrd="1" destOrd="0" presId="urn:microsoft.com/office/officeart/2005/8/layout/orgChart1"/>
    <dgm:cxn modelId="{7DFF0F52-81B7-47A3-B7D2-212AB4489AF8}" type="presParOf" srcId="{EAE8FFE8-5C4C-41A6-ADDE-05928928B533}" destId="{10FABFE1-76EF-451D-8425-3586E3F085D4}" srcOrd="1" destOrd="0" presId="urn:microsoft.com/office/officeart/2005/8/layout/orgChart1"/>
    <dgm:cxn modelId="{29D00093-D092-4289-9DC4-84B250B351F0}" type="presParOf" srcId="{EAE8FFE8-5C4C-41A6-ADDE-05928928B533}" destId="{06467679-D6CB-4284-B165-5B1341FD5D0B}" srcOrd="2" destOrd="0" presId="urn:microsoft.com/office/officeart/2005/8/layout/orgChart1"/>
    <dgm:cxn modelId="{2320DCC4-7167-47AD-A927-C2C511DAEA9B}" type="presParOf" srcId="{0FD2BBE8-47C3-4CB4-ABDC-C89EDE534980}" destId="{CBAFCC91-BD9D-4573-8E77-9155B5E7FDC0}" srcOrd="2" destOrd="0" presId="urn:microsoft.com/office/officeart/2005/8/layout/orgChart1"/>
    <dgm:cxn modelId="{AEF84942-1482-454A-9BD2-B912DDD78AE4}" type="presParOf" srcId="{A4C522FE-917C-4A14-8DA2-2D74D91A3216}" destId="{8384EFC4-8497-481B-B1A8-1C7415AEEEE5}" srcOrd="2" destOrd="0" presId="urn:microsoft.com/office/officeart/2005/8/layout/orgChart1"/>
    <dgm:cxn modelId="{B0607A7D-1848-4102-9F64-E30415BC6BB5}" type="presParOf" srcId="{48C8EE88-3F92-4C59-BC4C-19EC4EA37436}" destId="{D9A50DB2-A6E2-45C4-980A-9387876C3D30}" srcOrd="2" destOrd="0" presId="urn:microsoft.com/office/officeart/2005/8/layout/orgChart1"/>
    <dgm:cxn modelId="{00358C1A-C72A-4110-A2B9-9C90D0685DC6}" type="presParOf" srcId="{528BA15F-2F51-448C-B89C-504DEF0C6AA8}" destId="{8F6853C3-71A5-4911-9EA7-80F3137303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1C91-1C6B-4617-8701-C9A49A86E832}">
      <dsp:nvSpPr>
        <dsp:cNvPr id="0" name=""/>
        <dsp:cNvSpPr/>
      </dsp:nvSpPr>
      <dsp:spPr>
        <a:xfrm>
          <a:off x="3974767"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40D2154-E0FC-4143-B302-34699C855F40}">
      <dsp:nvSpPr>
        <dsp:cNvPr id="0" name=""/>
        <dsp:cNvSpPr/>
      </dsp:nvSpPr>
      <dsp:spPr>
        <a:xfrm>
          <a:off x="3974767"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D2408E0-B58B-4874-AD9C-85B9177BAA82}">
      <dsp:nvSpPr>
        <dsp:cNvPr id="0" name=""/>
        <dsp:cNvSpPr/>
      </dsp:nvSpPr>
      <dsp:spPr>
        <a:xfrm>
          <a:off x="3930715"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B5BF239-BE45-4971-B5E6-270B00AA2386}">
      <dsp:nvSpPr>
        <dsp:cNvPr id="0" name=""/>
        <dsp:cNvSpPr/>
      </dsp:nvSpPr>
      <dsp:spPr>
        <a:xfrm>
          <a:off x="3444889"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4BCCFCE6-5913-4DFE-A535-D02592604F45}">
      <dsp:nvSpPr>
        <dsp:cNvPr id="0" name=""/>
        <dsp:cNvSpPr/>
      </dsp:nvSpPr>
      <dsp:spPr>
        <a:xfrm>
          <a:off x="3444889"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7AB57EF-D8AD-4000-BCA9-B735C1F19226}">
      <dsp:nvSpPr>
        <dsp:cNvPr id="0" name=""/>
        <dsp:cNvSpPr/>
      </dsp:nvSpPr>
      <dsp:spPr>
        <a:xfrm>
          <a:off x="3665775"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FCBCBF6-F858-487F-BE2F-F279CDBD3D9D}">
      <dsp:nvSpPr>
        <dsp:cNvPr id="0" name=""/>
        <dsp:cNvSpPr/>
      </dsp:nvSpPr>
      <dsp:spPr>
        <a:xfrm>
          <a:off x="3478566" y="671350"/>
          <a:ext cx="452148" cy="91962"/>
        </a:xfrm>
        <a:custGeom>
          <a:avLst/>
          <a:gdLst/>
          <a:ahLst/>
          <a:cxnLst/>
          <a:rect l="0" t="0" r="0" b="0"/>
          <a:pathLst>
            <a:path>
              <a:moveTo>
                <a:pt x="0" y="0"/>
              </a:moveTo>
              <a:lnTo>
                <a:pt x="0" y="45981"/>
              </a:lnTo>
              <a:lnTo>
                <a:pt x="452148" y="45981"/>
              </a:lnTo>
              <a:lnTo>
                <a:pt x="452148"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0468BF47-3CAE-4BBA-9AF4-2BF12B9F075A}">
      <dsp:nvSpPr>
        <dsp:cNvPr id="0" name=""/>
        <dsp:cNvSpPr/>
      </dsp:nvSpPr>
      <dsp:spPr>
        <a:xfrm>
          <a:off x="2805531" y="982270"/>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C31EFEB-4BBE-43E7-94AB-DCB8C0828656}">
      <dsp:nvSpPr>
        <dsp:cNvPr id="0" name=""/>
        <dsp:cNvSpPr/>
      </dsp:nvSpPr>
      <dsp:spPr>
        <a:xfrm>
          <a:off x="2805531" y="982270"/>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66CD8FB-E436-4326-9283-BDC93D4E7CFC}">
      <dsp:nvSpPr>
        <dsp:cNvPr id="0" name=""/>
        <dsp:cNvSpPr/>
      </dsp:nvSpPr>
      <dsp:spPr>
        <a:xfrm>
          <a:off x="3026418" y="671350"/>
          <a:ext cx="452148" cy="91962"/>
        </a:xfrm>
        <a:custGeom>
          <a:avLst/>
          <a:gdLst/>
          <a:ahLst/>
          <a:cxnLst/>
          <a:rect l="0" t="0" r="0" b="0"/>
          <a:pathLst>
            <a:path>
              <a:moveTo>
                <a:pt x="452148" y="0"/>
              </a:moveTo>
              <a:lnTo>
                <a:pt x="452148"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6538B40-D301-484B-B29D-CFAA0EF8DF54}">
      <dsp:nvSpPr>
        <dsp:cNvPr id="0" name=""/>
        <dsp:cNvSpPr/>
      </dsp:nvSpPr>
      <dsp:spPr>
        <a:xfrm>
          <a:off x="2648757" y="344969"/>
          <a:ext cx="829809" cy="107423"/>
        </a:xfrm>
        <a:custGeom>
          <a:avLst/>
          <a:gdLst/>
          <a:ahLst/>
          <a:cxnLst/>
          <a:rect l="0" t="0" r="0" b="0"/>
          <a:pathLst>
            <a:path>
              <a:moveTo>
                <a:pt x="0" y="0"/>
              </a:moveTo>
              <a:lnTo>
                <a:pt x="0" y="61441"/>
              </a:lnTo>
              <a:lnTo>
                <a:pt x="829809" y="61441"/>
              </a:lnTo>
              <a:lnTo>
                <a:pt x="829809"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F5B345F-42A6-4EBB-B606-4F1EAA8B11C9}">
      <dsp:nvSpPr>
        <dsp:cNvPr id="0" name=""/>
        <dsp:cNvSpPr/>
      </dsp:nvSpPr>
      <dsp:spPr>
        <a:xfrm>
          <a:off x="2275653"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DC6CC56-F27F-4842-951B-9A322B73BF67}">
      <dsp:nvSpPr>
        <dsp:cNvPr id="0" name=""/>
        <dsp:cNvSpPr/>
      </dsp:nvSpPr>
      <dsp:spPr>
        <a:xfrm>
          <a:off x="2275653"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E641C29-ECDE-4C97-912C-11F31FC3B68A}">
      <dsp:nvSpPr>
        <dsp:cNvPr id="0" name=""/>
        <dsp:cNvSpPr/>
      </dsp:nvSpPr>
      <dsp:spPr>
        <a:xfrm>
          <a:off x="2231600"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7F64848E-41B8-4556-999C-07F8EAFC766F}">
      <dsp:nvSpPr>
        <dsp:cNvPr id="0" name=""/>
        <dsp:cNvSpPr/>
      </dsp:nvSpPr>
      <dsp:spPr>
        <a:xfrm>
          <a:off x="1745774"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B63562F-652B-4F21-83D1-348D052ED670}">
      <dsp:nvSpPr>
        <dsp:cNvPr id="0" name=""/>
        <dsp:cNvSpPr/>
      </dsp:nvSpPr>
      <dsp:spPr>
        <a:xfrm>
          <a:off x="1745774"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DFEE96A-8139-4844-B4B8-1EA8B9551470}">
      <dsp:nvSpPr>
        <dsp:cNvPr id="0" name=""/>
        <dsp:cNvSpPr/>
      </dsp:nvSpPr>
      <dsp:spPr>
        <a:xfrm>
          <a:off x="1966661"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752E6C1-151D-4AD7-B033-9BCCDB8C0249}">
      <dsp:nvSpPr>
        <dsp:cNvPr id="0" name=""/>
        <dsp:cNvSpPr/>
      </dsp:nvSpPr>
      <dsp:spPr>
        <a:xfrm>
          <a:off x="1662857" y="671350"/>
          <a:ext cx="568743" cy="91962"/>
        </a:xfrm>
        <a:custGeom>
          <a:avLst/>
          <a:gdLst/>
          <a:ahLst/>
          <a:cxnLst/>
          <a:rect l="0" t="0" r="0" b="0"/>
          <a:pathLst>
            <a:path>
              <a:moveTo>
                <a:pt x="0" y="0"/>
              </a:moveTo>
              <a:lnTo>
                <a:pt x="0" y="45981"/>
              </a:lnTo>
              <a:lnTo>
                <a:pt x="568743" y="45981"/>
              </a:lnTo>
              <a:lnTo>
                <a:pt x="568743"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291384D-6EC3-4084-AF3B-EE577E6B056E}">
      <dsp:nvSpPr>
        <dsp:cNvPr id="0" name=""/>
        <dsp:cNvSpPr/>
      </dsp:nvSpPr>
      <dsp:spPr>
        <a:xfrm>
          <a:off x="1215896"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8CAF0EA7-0411-4435-9CE9-0544815459F0}">
      <dsp:nvSpPr>
        <dsp:cNvPr id="0" name=""/>
        <dsp:cNvSpPr/>
      </dsp:nvSpPr>
      <dsp:spPr>
        <a:xfrm>
          <a:off x="1215896"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3ED9414-5603-45B4-A469-2FB2E357F70A}">
      <dsp:nvSpPr>
        <dsp:cNvPr id="0" name=""/>
        <dsp:cNvSpPr/>
      </dsp:nvSpPr>
      <dsp:spPr>
        <a:xfrm>
          <a:off x="1094113" y="982270"/>
          <a:ext cx="342669" cy="91962"/>
        </a:xfrm>
        <a:custGeom>
          <a:avLst/>
          <a:gdLst/>
          <a:ahLst/>
          <a:cxnLst/>
          <a:rect l="0" t="0" r="0" b="0"/>
          <a:pathLst>
            <a:path>
              <a:moveTo>
                <a:pt x="0" y="0"/>
              </a:moveTo>
              <a:lnTo>
                <a:pt x="0" y="45981"/>
              </a:lnTo>
              <a:lnTo>
                <a:pt x="342669" y="45981"/>
              </a:lnTo>
              <a:lnTo>
                <a:pt x="34266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34C2F0E-58C3-4C48-98A1-CC1E27344951}">
      <dsp:nvSpPr>
        <dsp:cNvPr id="0" name=""/>
        <dsp:cNvSpPr/>
      </dsp:nvSpPr>
      <dsp:spPr>
        <a:xfrm>
          <a:off x="751444" y="129319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54FC539-BCC1-48E6-B6E6-FFA2459DCC0C}">
      <dsp:nvSpPr>
        <dsp:cNvPr id="0" name=""/>
        <dsp:cNvSpPr/>
      </dsp:nvSpPr>
      <dsp:spPr>
        <a:xfrm>
          <a:off x="486504" y="160411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78C6743-DE6C-4B95-9CEE-4CDDA307A7F0}">
      <dsp:nvSpPr>
        <dsp:cNvPr id="0" name=""/>
        <dsp:cNvSpPr/>
      </dsp:nvSpPr>
      <dsp:spPr>
        <a:xfrm>
          <a:off x="679" y="1915032"/>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A50F99F-FA2A-4F04-9641-5C76C63DD706}">
      <dsp:nvSpPr>
        <dsp:cNvPr id="0" name=""/>
        <dsp:cNvSpPr/>
      </dsp:nvSpPr>
      <dsp:spPr>
        <a:xfrm>
          <a:off x="679" y="1915032"/>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84A29D6-5984-4C2B-B496-D6A2D0FF6824}">
      <dsp:nvSpPr>
        <dsp:cNvPr id="0" name=""/>
        <dsp:cNvSpPr/>
      </dsp:nvSpPr>
      <dsp:spPr>
        <a:xfrm>
          <a:off x="221565" y="160411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733F476-22FF-4689-BF88-E584DCD4F59C}">
      <dsp:nvSpPr>
        <dsp:cNvPr id="0" name=""/>
        <dsp:cNvSpPr/>
      </dsp:nvSpPr>
      <dsp:spPr>
        <a:xfrm>
          <a:off x="486504" y="129319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94979A6-8C1F-455E-9C67-49568414792C}">
      <dsp:nvSpPr>
        <dsp:cNvPr id="0" name=""/>
        <dsp:cNvSpPr/>
      </dsp:nvSpPr>
      <dsp:spPr>
        <a:xfrm>
          <a:off x="751444" y="982270"/>
          <a:ext cx="342669" cy="91962"/>
        </a:xfrm>
        <a:custGeom>
          <a:avLst/>
          <a:gdLst/>
          <a:ahLst/>
          <a:cxnLst/>
          <a:rect l="0" t="0" r="0" b="0"/>
          <a:pathLst>
            <a:path>
              <a:moveTo>
                <a:pt x="342669" y="0"/>
              </a:moveTo>
              <a:lnTo>
                <a:pt x="34266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AF11F09-48C3-4D5E-ADA5-73C837EFE0EE}">
      <dsp:nvSpPr>
        <dsp:cNvPr id="0" name=""/>
        <dsp:cNvSpPr/>
      </dsp:nvSpPr>
      <dsp:spPr>
        <a:xfrm>
          <a:off x="1094113" y="671350"/>
          <a:ext cx="568743" cy="91962"/>
        </a:xfrm>
        <a:custGeom>
          <a:avLst/>
          <a:gdLst/>
          <a:ahLst/>
          <a:cxnLst/>
          <a:rect l="0" t="0" r="0" b="0"/>
          <a:pathLst>
            <a:path>
              <a:moveTo>
                <a:pt x="568743" y="0"/>
              </a:moveTo>
              <a:lnTo>
                <a:pt x="568743"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54723922-4A5D-428C-BEE7-CEC03B564CC2}">
      <dsp:nvSpPr>
        <dsp:cNvPr id="0" name=""/>
        <dsp:cNvSpPr/>
      </dsp:nvSpPr>
      <dsp:spPr>
        <a:xfrm>
          <a:off x="1662857" y="344969"/>
          <a:ext cx="985900" cy="107423"/>
        </a:xfrm>
        <a:custGeom>
          <a:avLst/>
          <a:gdLst/>
          <a:ahLst/>
          <a:cxnLst/>
          <a:rect l="0" t="0" r="0" b="0"/>
          <a:pathLst>
            <a:path>
              <a:moveTo>
                <a:pt x="985900" y="0"/>
              </a:moveTo>
              <a:lnTo>
                <a:pt x="985900" y="61441"/>
              </a:lnTo>
              <a:lnTo>
                <a:pt x="0" y="61441"/>
              </a:lnTo>
              <a:lnTo>
                <a:pt x="0"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82959CC-D305-46E5-B131-C7596CD7D943}">
      <dsp:nvSpPr>
        <dsp:cNvPr id="0" name=""/>
        <dsp:cNvSpPr/>
      </dsp:nvSpPr>
      <dsp:spPr>
        <a:xfrm>
          <a:off x="2429799" y="126011"/>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Fib(9)</a:t>
          </a:r>
        </a:p>
      </dsp:txBody>
      <dsp:txXfrm>
        <a:off x="2440488" y="136700"/>
        <a:ext cx="416538" cy="197580"/>
      </dsp:txXfrm>
    </dsp:sp>
    <dsp:sp modelId="{6683332B-95F1-474D-B7DD-CC5E719C588D}">
      <dsp:nvSpPr>
        <dsp:cNvPr id="0" name=""/>
        <dsp:cNvSpPr/>
      </dsp:nvSpPr>
      <dsp:spPr>
        <a:xfrm>
          <a:off x="144389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Fib(8)</a:t>
          </a:r>
        </a:p>
      </dsp:txBody>
      <dsp:txXfrm>
        <a:off x="1454587" y="463081"/>
        <a:ext cx="416538" cy="197580"/>
      </dsp:txXfrm>
    </dsp:sp>
    <dsp:sp modelId="{851C63AF-84B2-4E5B-A02A-BFBE4C6EF73E}">
      <dsp:nvSpPr>
        <dsp:cNvPr id="0" name=""/>
        <dsp:cNvSpPr/>
      </dsp:nvSpPr>
      <dsp:spPr>
        <a:xfrm>
          <a:off x="875155"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Fib(7)</a:t>
          </a:r>
        </a:p>
      </dsp:txBody>
      <dsp:txXfrm>
        <a:off x="885844" y="774001"/>
        <a:ext cx="416538" cy="197580"/>
      </dsp:txXfrm>
    </dsp:sp>
    <dsp:sp modelId="{45F40900-203E-4E4D-A7DE-7FD47A71AC70}">
      <dsp:nvSpPr>
        <dsp:cNvPr id="0" name=""/>
        <dsp:cNvSpPr/>
      </dsp:nvSpPr>
      <dsp:spPr>
        <a:xfrm>
          <a:off x="532485"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Fib(6)</a:t>
          </a:r>
        </a:p>
      </dsp:txBody>
      <dsp:txXfrm>
        <a:off x="543174" y="1084922"/>
        <a:ext cx="416538" cy="197580"/>
      </dsp:txXfrm>
    </dsp:sp>
    <dsp:sp modelId="{98B9965A-9378-48E2-BA88-6DC4D64330F4}">
      <dsp:nvSpPr>
        <dsp:cNvPr id="0" name=""/>
        <dsp:cNvSpPr/>
      </dsp:nvSpPr>
      <dsp:spPr>
        <a:xfrm>
          <a:off x="26754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Fib(5)</a:t>
          </a:r>
        </a:p>
      </dsp:txBody>
      <dsp:txXfrm>
        <a:off x="278235" y="1395842"/>
        <a:ext cx="416538" cy="197580"/>
      </dsp:txXfrm>
    </dsp:sp>
    <dsp:sp modelId="{D901BA38-4C86-4F6B-A85A-BA9C8A63CDA7}">
      <dsp:nvSpPr>
        <dsp:cNvPr id="0" name=""/>
        <dsp:cNvSpPr/>
      </dsp:nvSpPr>
      <dsp:spPr>
        <a:xfrm>
          <a:off x="2607"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13296" y="1706763"/>
        <a:ext cx="416538" cy="197580"/>
      </dsp:txXfrm>
    </dsp:sp>
    <dsp:sp modelId="{A97AF477-5F71-4304-90BD-A70CEF1E7D24}">
      <dsp:nvSpPr>
        <dsp:cNvPr id="0" name=""/>
        <dsp:cNvSpPr/>
      </dsp:nvSpPr>
      <dsp:spPr>
        <a:xfrm>
          <a:off x="112086" y="200699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122775" y="2017683"/>
        <a:ext cx="416538" cy="197580"/>
      </dsp:txXfrm>
    </dsp:sp>
    <dsp:sp modelId="{80993DC4-9195-491A-8A1A-DFD42AA684B5}">
      <dsp:nvSpPr>
        <dsp:cNvPr id="0" name=""/>
        <dsp:cNvSpPr/>
      </dsp:nvSpPr>
      <dsp:spPr>
        <a:xfrm>
          <a:off x="112086" y="2317915"/>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Fib(2)</a:t>
          </a:r>
        </a:p>
      </dsp:txBody>
      <dsp:txXfrm>
        <a:off x="122775" y="2328604"/>
        <a:ext cx="416538" cy="197580"/>
      </dsp:txXfrm>
    </dsp:sp>
    <dsp:sp modelId="{1958C2BC-BDBC-4626-8CE3-F24CAD197558}">
      <dsp:nvSpPr>
        <dsp:cNvPr id="0" name=""/>
        <dsp:cNvSpPr/>
      </dsp:nvSpPr>
      <dsp:spPr>
        <a:xfrm>
          <a:off x="53248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543174" y="1706763"/>
        <a:ext cx="416538" cy="197580"/>
      </dsp:txXfrm>
    </dsp:sp>
    <dsp:sp modelId="{A353BA92-F5A1-4E5F-A272-D4FD01F74826}">
      <dsp:nvSpPr>
        <dsp:cNvPr id="0" name=""/>
        <dsp:cNvSpPr/>
      </dsp:nvSpPr>
      <dsp:spPr>
        <a:xfrm>
          <a:off x="79742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808114" y="1395842"/>
        <a:ext cx="416538" cy="197580"/>
      </dsp:txXfrm>
    </dsp:sp>
    <dsp:sp modelId="{B48AABCF-51EF-4A1D-8ECF-A7480C1CD538}">
      <dsp:nvSpPr>
        <dsp:cNvPr id="0" name=""/>
        <dsp:cNvSpPr/>
      </dsp:nvSpPr>
      <dsp:spPr>
        <a:xfrm>
          <a:off x="1217824"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Fib(5)</a:t>
          </a:r>
        </a:p>
      </dsp:txBody>
      <dsp:txXfrm>
        <a:off x="1228513" y="1084922"/>
        <a:ext cx="416538" cy="197580"/>
      </dsp:txXfrm>
    </dsp:sp>
    <dsp:sp modelId="{D0149C49-4957-44C8-83E6-7ABBE42BC55D}">
      <dsp:nvSpPr>
        <dsp:cNvPr id="0" name=""/>
        <dsp:cNvSpPr/>
      </dsp:nvSpPr>
      <dsp:spPr>
        <a:xfrm>
          <a:off x="1327303"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1337992" y="1395842"/>
        <a:ext cx="416538" cy="197580"/>
      </dsp:txXfrm>
    </dsp:sp>
    <dsp:sp modelId="{5721559C-5479-43D2-88F4-A5AA28D8FE3F}">
      <dsp:nvSpPr>
        <dsp:cNvPr id="0" name=""/>
        <dsp:cNvSpPr/>
      </dsp:nvSpPr>
      <dsp:spPr>
        <a:xfrm>
          <a:off x="1327303"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1337992" y="1706763"/>
        <a:ext cx="416538" cy="197580"/>
      </dsp:txXfrm>
    </dsp:sp>
    <dsp:sp modelId="{8C6D2DD2-320E-40C6-AED9-899369A53796}">
      <dsp:nvSpPr>
        <dsp:cNvPr id="0" name=""/>
        <dsp:cNvSpPr/>
      </dsp:nvSpPr>
      <dsp:spPr>
        <a:xfrm>
          <a:off x="2012642"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Fib(6)</a:t>
          </a:r>
        </a:p>
      </dsp:txBody>
      <dsp:txXfrm>
        <a:off x="2023331" y="774001"/>
        <a:ext cx="416538" cy="197580"/>
      </dsp:txXfrm>
    </dsp:sp>
    <dsp:sp modelId="{61DB040B-7596-4BF3-98CB-7EFF238B937E}">
      <dsp:nvSpPr>
        <dsp:cNvPr id="0" name=""/>
        <dsp:cNvSpPr/>
      </dsp:nvSpPr>
      <dsp:spPr>
        <a:xfrm>
          <a:off x="1747703"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Fib(5)</a:t>
          </a:r>
        </a:p>
      </dsp:txBody>
      <dsp:txXfrm>
        <a:off x="1758392" y="1084922"/>
        <a:ext cx="416538" cy="197580"/>
      </dsp:txXfrm>
    </dsp:sp>
    <dsp:sp modelId="{AF28BDB2-CE28-4245-B21E-2C8EA0104B8B}">
      <dsp:nvSpPr>
        <dsp:cNvPr id="0" name=""/>
        <dsp:cNvSpPr/>
      </dsp:nvSpPr>
      <dsp:spPr>
        <a:xfrm>
          <a:off x="1857182"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1867871" y="1395842"/>
        <a:ext cx="416538" cy="197580"/>
      </dsp:txXfrm>
    </dsp:sp>
    <dsp:sp modelId="{67F64BCF-7C7E-4163-8D9C-19D6297E5CE7}">
      <dsp:nvSpPr>
        <dsp:cNvPr id="0" name=""/>
        <dsp:cNvSpPr/>
      </dsp:nvSpPr>
      <dsp:spPr>
        <a:xfrm>
          <a:off x="1857182"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1867871" y="1706763"/>
        <a:ext cx="416538" cy="197580"/>
      </dsp:txXfrm>
    </dsp:sp>
    <dsp:sp modelId="{467301B3-D50A-42E0-9AFB-F34FEE685DBF}">
      <dsp:nvSpPr>
        <dsp:cNvPr id="0" name=""/>
        <dsp:cNvSpPr/>
      </dsp:nvSpPr>
      <dsp:spPr>
        <a:xfrm>
          <a:off x="2277581"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2288270" y="1084922"/>
        <a:ext cx="416538" cy="197580"/>
      </dsp:txXfrm>
    </dsp:sp>
    <dsp:sp modelId="{39E2F244-4AC3-4C0C-B1AF-4013264487BC}">
      <dsp:nvSpPr>
        <dsp:cNvPr id="0" name=""/>
        <dsp:cNvSpPr/>
      </dsp:nvSpPr>
      <dsp:spPr>
        <a:xfrm>
          <a:off x="2387060"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2397749" y="1395842"/>
        <a:ext cx="416538" cy="197580"/>
      </dsp:txXfrm>
    </dsp:sp>
    <dsp:sp modelId="{06D4D98E-40E9-4070-98C3-5782C16CE9B3}">
      <dsp:nvSpPr>
        <dsp:cNvPr id="0" name=""/>
        <dsp:cNvSpPr/>
      </dsp:nvSpPr>
      <dsp:spPr>
        <a:xfrm>
          <a:off x="2387060"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Fib(2)</a:t>
          </a:r>
        </a:p>
      </dsp:txBody>
      <dsp:txXfrm>
        <a:off x="2397749" y="1706763"/>
        <a:ext cx="416538" cy="197580"/>
      </dsp:txXfrm>
    </dsp:sp>
    <dsp:sp modelId="{BC4BC4CD-7845-47DC-BB0F-8FFCED2FAA00}">
      <dsp:nvSpPr>
        <dsp:cNvPr id="0" name=""/>
        <dsp:cNvSpPr/>
      </dsp:nvSpPr>
      <dsp:spPr>
        <a:xfrm>
          <a:off x="325960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Fib(7)</a:t>
          </a:r>
        </a:p>
      </dsp:txBody>
      <dsp:txXfrm>
        <a:off x="3270297" y="463081"/>
        <a:ext cx="416538" cy="197580"/>
      </dsp:txXfrm>
    </dsp:sp>
    <dsp:sp modelId="{A7337228-69E1-4272-AF94-290080089313}">
      <dsp:nvSpPr>
        <dsp:cNvPr id="0" name=""/>
        <dsp:cNvSpPr/>
      </dsp:nvSpPr>
      <dsp:spPr>
        <a:xfrm>
          <a:off x="2807460"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Fib(6)</a:t>
          </a:r>
        </a:p>
      </dsp:txBody>
      <dsp:txXfrm>
        <a:off x="2818149" y="774001"/>
        <a:ext cx="416538" cy="197580"/>
      </dsp:txXfrm>
    </dsp:sp>
    <dsp:sp modelId="{D8DAE9DC-839B-40DD-B72D-475137E30733}">
      <dsp:nvSpPr>
        <dsp:cNvPr id="0" name=""/>
        <dsp:cNvSpPr/>
      </dsp:nvSpPr>
      <dsp:spPr>
        <a:xfrm>
          <a:off x="2916939"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Fib(5)</a:t>
          </a:r>
        </a:p>
      </dsp:txBody>
      <dsp:txXfrm>
        <a:off x="2927628" y="1084922"/>
        <a:ext cx="416538" cy="197580"/>
      </dsp:txXfrm>
    </dsp:sp>
    <dsp:sp modelId="{A34DA9C3-1374-4892-8DA7-DC5E98859A45}">
      <dsp:nvSpPr>
        <dsp:cNvPr id="0" name=""/>
        <dsp:cNvSpPr/>
      </dsp:nvSpPr>
      <dsp:spPr>
        <a:xfrm>
          <a:off x="2916939"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2927628" y="1395842"/>
        <a:ext cx="416538" cy="197580"/>
      </dsp:txXfrm>
    </dsp:sp>
    <dsp:sp modelId="{2112D9C2-0E63-4867-AE5D-73DD53EBC494}">
      <dsp:nvSpPr>
        <dsp:cNvPr id="0" name=""/>
        <dsp:cNvSpPr/>
      </dsp:nvSpPr>
      <dsp:spPr>
        <a:xfrm>
          <a:off x="3711757"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Fib(5)</a:t>
          </a:r>
        </a:p>
      </dsp:txBody>
      <dsp:txXfrm>
        <a:off x="3722446" y="774001"/>
        <a:ext cx="416538" cy="197580"/>
      </dsp:txXfrm>
    </dsp:sp>
    <dsp:sp modelId="{6CA4B19D-1C3C-4E9A-A0B3-CAA93F25EB67}">
      <dsp:nvSpPr>
        <dsp:cNvPr id="0" name=""/>
        <dsp:cNvSpPr/>
      </dsp:nvSpPr>
      <dsp:spPr>
        <a:xfrm>
          <a:off x="3446817"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Fib(4)</a:t>
          </a:r>
        </a:p>
      </dsp:txBody>
      <dsp:txXfrm>
        <a:off x="3457506" y="1084922"/>
        <a:ext cx="416538" cy="197580"/>
      </dsp:txXfrm>
    </dsp:sp>
    <dsp:sp modelId="{F3F6F7D7-EECB-461F-8291-AFD8251333E2}">
      <dsp:nvSpPr>
        <dsp:cNvPr id="0" name=""/>
        <dsp:cNvSpPr/>
      </dsp:nvSpPr>
      <dsp:spPr>
        <a:xfrm>
          <a:off x="355629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3566985" y="1395842"/>
        <a:ext cx="416538" cy="197580"/>
      </dsp:txXfrm>
    </dsp:sp>
    <dsp:sp modelId="{93938503-75D1-4806-A16E-A6DE3F758990}">
      <dsp:nvSpPr>
        <dsp:cNvPr id="0" name=""/>
        <dsp:cNvSpPr/>
      </dsp:nvSpPr>
      <dsp:spPr>
        <a:xfrm>
          <a:off x="3556296"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Fib(2)</a:t>
          </a:r>
        </a:p>
      </dsp:txBody>
      <dsp:txXfrm>
        <a:off x="3566985" y="1706763"/>
        <a:ext cx="416538" cy="197580"/>
      </dsp:txXfrm>
    </dsp:sp>
    <dsp:sp modelId="{033980AB-F876-433D-B26E-F2F2332EC523}">
      <dsp:nvSpPr>
        <dsp:cNvPr id="0" name=""/>
        <dsp:cNvSpPr/>
      </dsp:nvSpPr>
      <dsp:spPr>
        <a:xfrm>
          <a:off x="3976696"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Fib(3)</a:t>
          </a:r>
        </a:p>
      </dsp:txBody>
      <dsp:txXfrm>
        <a:off x="3987385" y="1084922"/>
        <a:ext cx="416538" cy="197580"/>
      </dsp:txXfrm>
    </dsp:sp>
    <dsp:sp modelId="{6D377103-AB42-4F6A-9F29-AD2D3D9C67B1}">
      <dsp:nvSpPr>
        <dsp:cNvPr id="0" name=""/>
        <dsp:cNvSpPr/>
      </dsp:nvSpPr>
      <dsp:spPr>
        <a:xfrm>
          <a:off x="408617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Fib(2)</a:t>
          </a:r>
        </a:p>
      </dsp:txBody>
      <dsp:txXfrm>
        <a:off x="4096864" y="1395842"/>
        <a:ext cx="416538" cy="197580"/>
      </dsp:txXfrm>
    </dsp:sp>
    <dsp:sp modelId="{022305F6-4B6F-4184-916B-343963E2EC15}">
      <dsp:nvSpPr>
        <dsp:cNvPr id="0" name=""/>
        <dsp:cNvSpPr/>
      </dsp:nvSpPr>
      <dsp:spPr>
        <a:xfrm>
          <a:off x="408617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Dana" panose="020B0604020202020204" charset="-78"/>
              <a:cs typeface="Dana" panose="020B0604020202020204" charset="-78"/>
            </a:rPr>
            <a:t>Fib(1)</a:t>
          </a:r>
        </a:p>
      </dsp:txBody>
      <dsp:txXfrm>
        <a:off x="4096864" y="1706763"/>
        <a:ext cx="416538" cy="1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thello.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ut-ce/CE102-C-Lab/blob/master/Lab/9-Array/find_and_replace_character.c"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89529" y="1871866"/>
            <a:ext cx="166042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آرایه‌ها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127829" y="4669406"/>
            <a:ext cx="6219371"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916812" y="2765463"/>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رشته‌ها</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3580910" y="2392482"/>
            <a:ext cx="57037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4644000" y="518400"/>
            <a:ext cx="3855436" cy="13608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قاعدتا تا الان انقدر در مهارت درک کد رشد کرده‌اید که در چشم بر هم زدنی این کد را بررسی کنید و متوجه شوید که دقیقا چطور عمل می‌کند.</a:t>
            </a:r>
          </a:p>
        </p:txBody>
      </p:sp>
      <p:sp>
        <p:nvSpPr>
          <p:cNvPr id="2" name="Rectangle 1"/>
          <p:cNvSpPr/>
          <p:nvPr/>
        </p:nvSpPr>
        <p:spPr>
          <a:xfrm>
            <a:off x="407324" y="350135"/>
            <a:ext cx="7138276" cy="3985706"/>
          </a:xfrm>
          <a:prstGeom prst="rect">
            <a:avLst/>
          </a:prstGeom>
        </p:spPr>
        <p:txBody>
          <a:bodyPr wrap="square">
            <a:spAutoFit/>
          </a:bodyPr>
          <a:lstStyle/>
          <a:p>
            <a:r>
              <a:rPr lang="en-US" sz="1100" dirty="0">
                <a:solidFill>
                  <a:srgbClr val="0070C0"/>
                </a:solidFill>
                <a:latin typeface="Consolas" panose="020B0609020204030204" pitchFamily="49" charset="0"/>
              </a:rPr>
              <a:t>/* C Program to Replace All Occurrences of a Character in a String */</a:t>
            </a: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stdio.h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string.h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br>
              <a:rPr lang="en-US" sz="1100" dirty="0">
                <a:solidFill>
                  <a:srgbClr val="BBBBBB"/>
                </a:solidFill>
                <a:latin typeface="Consolas" panose="020B0609020204030204" pitchFamily="49" charset="0"/>
              </a:rPr>
            </a:br>
            <a:r>
              <a:rPr lang="en-US" sz="1100" i="1" dirty="0">
                <a:solidFill>
                  <a:srgbClr val="9966B8"/>
                </a:solidFill>
                <a:latin typeface="Consolas" panose="020B0609020204030204" pitchFamily="49" charset="0"/>
              </a:rPr>
              <a:t>int</a:t>
            </a:r>
            <a:r>
              <a:rPr lang="en-US" sz="1100" dirty="0">
                <a:solidFill>
                  <a:srgbClr val="BBBBBB"/>
                </a:solidFill>
                <a:latin typeface="Consolas" panose="020B0609020204030204" pitchFamily="49" charset="0"/>
              </a:rPr>
              <a:t> </a:t>
            </a:r>
            <a:r>
              <a:rPr lang="en-US" sz="1100" dirty="0">
                <a:solidFill>
                  <a:srgbClr val="DDBB88"/>
                </a:solidFill>
                <a:latin typeface="Consolas" panose="020B0609020204030204" pitchFamily="49" charset="0"/>
              </a:rPr>
              <a:t>main</a:t>
            </a:r>
            <a:r>
              <a:rPr lang="en-US" sz="1100" dirty="0">
                <a:solidFill>
                  <a:srgbClr val="BBBBBB"/>
                </a:solidFill>
                <a:latin typeface="Consolas" panose="020B0609020204030204" pitchFamily="49" charset="0"/>
              </a:rPr>
              <a:t>() {</a:t>
            </a:r>
          </a:p>
          <a:p>
            <a:r>
              <a:rPr lang="en-US" sz="1100" i="1" dirty="0">
                <a:solidFill>
                  <a:srgbClr val="9966B8"/>
                </a:solidFill>
                <a:latin typeface="Consolas" panose="020B0609020204030204" pitchFamily="49" charset="0"/>
              </a:rPr>
              <a:t>    char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a:solidFill>
                  <a:srgbClr val="F280D0"/>
                </a:solidFill>
                <a:latin typeface="Consolas" panose="020B0609020204030204" pitchFamily="49" charset="0"/>
              </a:rPr>
              <a:t>100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i="1" dirty="0">
                <a:solidFill>
                  <a:srgbClr val="9966B8"/>
                </a:solidFill>
                <a:latin typeface="Consolas" panose="020B0609020204030204" pitchFamily="49" charset="0"/>
              </a:rPr>
              <a:t>    int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any String: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gets</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Character that you want to Search for: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getchar</a:t>
            </a:r>
            <a:r>
              <a:rPr lang="en-US" sz="1100" dirty="0">
                <a:solidFill>
                  <a:srgbClr val="BBBBBB"/>
                </a:solidFill>
                <a:latin typeface="Consolas" panose="020B0609020204030204" pitchFamily="49" charset="0"/>
              </a:rPr>
              <a:t>();</a:t>
            </a:r>
            <a:endParaRPr lang="en-US" sz="1100" dirty="0">
              <a:solidFill>
                <a:srgbClr val="9966B8"/>
              </a:solidFill>
              <a:latin typeface="Consolas" panose="020B0609020204030204" pitchFamily="49" charset="0"/>
            </a:endParaRP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New Character: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for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&lt;=</a:t>
            </a:r>
            <a:r>
              <a:rPr lang="en-US" sz="1100" dirty="0">
                <a:solidFill>
                  <a:srgbClr val="BBBBBB"/>
                </a:solidFill>
                <a:latin typeface="Consolas" panose="020B0609020204030204" pitchFamily="49" charset="0"/>
              </a:rPr>
              <a:t> </a:t>
            </a:r>
            <a:r>
              <a:rPr lang="en-US" sz="1100" dirty="0" err="1">
                <a:solidFill>
                  <a:srgbClr val="9966B8"/>
                </a:solidFill>
                <a:latin typeface="Consolas" panose="020B0609020204030204" pitchFamily="49" charset="0"/>
              </a:rPr>
              <a:t>strlen</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if</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br>
              <a:rPr lang="en-US" sz="1100" dirty="0">
                <a:solidFill>
                  <a:srgbClr val="BBBBBB"/>
                </a:solidFill>
                <a:latin typeface="Consolas" panose="020B0609020204030204" pitchFamily="49" charset="0"/>
              </a:rPr>
            </a:br>
            <a:r>
              <a:rPr lang="en-US" sz="1100" dirty="0">
                <a:solidFill>
                  <a:srgbClr val="BBBBBB"/>
                </a:solidFill>
                <a:latin typeface="Consolas" panose="020B0609020204030204" pitchFamily="49" charset="0"/>
              </a:rPr>
              <a:t>    </a:t>
            </a:r>
            <a:r>
              <a:rPr lang="en-US" sz="1100" dirty="0">
                <a:solidFill>
                  <a:srgbClr val="9966B8"/>
                </a:solidFill>
                <a:latin typeface="Consolas" panose="020B0609020204030204" pitchFamily="49" charset="0"/>
              </a:rPr>
              <a:t>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The Final String after Replacing All Occurrences of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with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 </a:t>
            </a:r>
            <a:r>
              <a:rPr lang="en-US" sz="1100" dirty="0">
                <a:solidFill>
                  <a:srgbClr val="F280D0"/>
                </a:solidFill>
                <a:latin typeface="Consolas" panose="020B0609020204030204" pitchFamily="49" charset="0"/>
              </a:rPr>
              <a:t>%s</a:t>
            </a:r>
            <a:r>
              <a:rPr lang="en-US" sz="1100" dirty="0">
                <a:solidFill>
                  <a:srgbClr val="22AA44"/>
                </a:solidFill>
                <a:latin typeface="Consolas" panose="020B0609020204030204" pitchFamily="49" charset="0"/>
              </a:rPr>
              <a:t> "</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return</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a:t>
            </a:r>
          </a:p>
        </p:txBody>
      </p:sp>
      <p:sp>
        <p:nvSpPr>
          <p:cNvPr id="6" name="Title 1">
            <a:extLst>
              <a:ext uri="{FF2B5EF4-FFF2-40B4-BE49-F238E27FC236}">
                <a16:creationId xmlns:a16="http://schemas.microsoft.com/office/drawing/2014/main" id="{8DD52BF7-1D14-4588-9935-E04725DE26AA}"/>
              </a:ext>
            </a:extLst>
          </p:cNvPr>
          <p:cNvSpPr txBox="1">
            <a:spLocks/>
          </p:cNvSpPr>
          <p:nvPr/>
        </p:nvSpPr>
        <p:spPr>
          <a:xfrm>
            <a:off x="4644000" y="2342988"/>
            <a:ext cx="3855436" cy="832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 به عنوان سوال امتیازی: آیا می‌توانید عملکرد </a:t>
            </a:r>
            <a:r>
              <a:rPr lang="en-US" sz="1400" dirty="0">
                <a:solidFill>
                  <a:schemeClr val="accent1"/>
                </a:solidFill>
                <a:latin typeface="Dana" panose="00000500000000000000" pitchFamily="2" charset="-78"/>
                <a:cs typeface="Dana" panose="00000500000000000000" pitchFamily="2" charset="-78"/>
              </a:rPr>
              <a:t>find and replace‌</a:t>
            </a:r>
            <a:r>
              <a:rPr lang="fa-IR" sz="1400" dirty="0">
                <a:solidFill>
                  <a:schemeClr val="accent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در برنامه‌هایی مانند</a:t>
            </a:r>
            <a:r>
              <a:rPr lang="en-US" sz="1400" dirty="0">
                <a:solidFill>
                  <a:schemeClr val="bg1"/>
                </a:solidFill>
                <a:latin typeface="Dana" panose="00000500000000000000" pitchFamily="2" charset="-78"/>
                <a:cs typeface="Dana" panose="00000500000000000000" pitchFamily="2" charset="-78"/>
              </a:rPr>
              <a:t> word‌ </a:t>
            </a:r>
            <a:r>
              <a:rPr lang="fa-IR" sz="1400" dirty="0">
                <a:solidFill>
                  <a:schemeClr val="bg1"/>
                </a:solidFill>
                <a:latin typeface="Dana" panose="00000500000000000000" pitchFamily="2" charset="-78"/>
                <a:cs typeface="Dana" panose="00000500000000000000" pitchFamily="2" charset="-78"/>
              </a:rPr>
              <a:t>را در برنامه‌ای پیاده‌سازی کنید؟</a:t>
            </a:r>
          </a:p>
        </p:txBody>
      </p:sp>
      <p:sp>
        <p:nvSpPr>
          <p:cNvPr id="7" name="Title 1">
            <a:extLst>
              <a:ext uri="{FF2B5EF4-FFF2-40B4-BE49-F238E27FC236}">
                <a16:creationId xmlns:a16="http://schemas.microsoft.com/office/drawing/2014/main" id="{8DD52BF7-1D14-4588-9935-E04725DE26AA}"/>
              </a:ext>
            </a:extLst>
          </p:cNvPr>
          <p:cNvSpPr txBox="1">
            <a:spLocks/>
          </p:cNvSpPr>
          <p:nvPr/>
        </p:nvSpPr>
        <p:spPr>
          <a:xfrm>
            <a:off x="2916000" y="3847336"/>
            <a:ext cx="5583436" cy="905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یعنی برنامه‌ی شما پس از دریافت جمله‌ای در ورودی، یک کلمه که به نظر کاربر در تمام جمله‌ی ورودی اشتباه نوشته شده را با کلمه‌ی درخواست شده توسط وی جایگزین کند. دست به کد بشید و انجام بدید!</a:t>
            </a:r>
          </a:p>
        </p:txBody>
      </p:sp>
      <p:grpSp>
        <p:nvGrpSpPr>
          <p:cNvPr id="12" name="Google Shape;9359;p55"/>
          <p:cNvGrpSpPr/>
          <p:nvPr/>
        </p:nvGrpSpPr>
        <p:grpSpPr>
          <a:xfrm>
            <a:off x="8499436" y="2310548"/>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99436" y="3838268"/>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104;p45"/>
          <p:cNvGrpSpPr/>
          <p:nvPr/>
        </p:nvGrpSpPr>
        <p:grpSpPr>
          <a:xfrm>
            <a:off x="8499436" y="736272"/>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43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27" y="1175559"/>
            <a:ext cx="7759639" cy="103234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بچه‌ها حالتون چطوره؟ با جذاب‌ترین بخش دستورکار دوباره در خدمتتون هستیم =)</a:t>
            </a:r>
            <a:r>
              <a:rPr lang="en-US" sz="1400" dirty="0">
                <a:solidFill>
                  <a:schemeClr val="bg1"/>
                </a:solidFill>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توی این قسمت می‌خوایم یه بازی خیلی باحال و قشنگ و محبوب رو با هم دیگه پیاده‌سازی کنیم.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بازی اتللو! قول میدم آخرش کلی کیف کنین با برنامه‌تون.</a:t>
            </a:r>
          </a:p>
        </p:txBody>
      </p:sp>
      <p:sp>
        <p:nvSpPr>
          <p:cNvPr id="6" name="TextBox 5">
            <a:extLst>
              <a:ext uri="{FF2B5EF4-FFF2-40B4-BE49-F238E27FC236}">
                <a16:creationId xmlns:a16="http://schemas.microsoft.com/office/drawing/2014/main" id="{D912F2A4-6A53-4224-90C2-5E814C40EE78}"/>
              </a:ext>
            </a:extLst>
          </p:cNvPr>
          <p:cNvSpPr txBox="1"/>
          <p:nvPr/>
        </p:nvSpPr>
        <p:spPr>
          <a:xfrm>
            <a:off x="1440180" y="429383"/>
            <a:ext cx="569976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امتیازی: بازی اُتللو!</a:t>
            </a:r>
          </a:p>
        </p:txBody>
      </p:sp>
      <p:grpSp>
        <p:nvGrpSpPr>
          <p:cNvPr id="4" name="Google Shape;7046;p50"/>
          <p:cNvGrpSpPr/>
          <p:nvPr/>
        </p:nvGrpSpPr>
        <p:grpSpPr>
          <a:xfrm>
            <a:off x="6972955" y="5228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3527" y="2207904"/>
            <a:ext cx="7765619" cy="2558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بازی چطوریه؟ خیلیاتون احتمالا آشنا هستین و قبلا بازی کردین. برای اون دسته از کسایی که آشنایی ندارن باید بگم که بازی اتللو یه صفحه داره که متشکل از تعدادی خونه هست که این صفحه معمولا هشت در هشته. هر بازیکن یه رنگ بین قرمز و سفید انتخاب می‌کنه و بازی شروع می‌شه. هرکسی توی نوبت خودش می‌تونه مهره‌شو هرجایی که خواست بذاره. حالا که چی؟ اگه یک یا تعدادی مهره از یک بازیکن بین دو تا مهره‌ی بازیکن حریف باشه، همه‌ی اون مهره‌ها رنگشون به رنگ مهره‌ی بازیکن حریف عوض می‌شه. مثلا من رنگم سفیده و یه مهره‌ی سفید توی خونه‌ی ۳ می‌ذارم. حالا حریفم یه مهره‌ی قرمز توی خونه‌ی ۴ می‌ذاره. الان اگه من بیام و یه سفید توی خونه‌ی ۵ بذارم، چون مهره‌ی قرمز بین دو تا مهره‌ی من قرار گرفته، رنگش عوض میشه و سفید میشه! </a:t>
            </a:r>
          </a:p>
        </p:txBody>
      </p:sp>
      <p:grpSp>
        <p:nvGrpSpPr>
          <p:cNvPr id="12" name="Google Shape;4779;p45"/>
          <p:cNvGrpSpPr/>
          <p:nvPr/>
        </p:nvGrpSpPr>
        <p:grpSpPr>
          <a:xfrm>
            <a:off x="8453166" y="1163294"/>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58502" y="2340682"/>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32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713225" y="593577"/>
            <a:ext cx="7712413" cy="1372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این‌قدر این کار ادامه پیدا می‌کنه تا همه‌ی خونه‌ها پر بشه. نهایتا هر کی تعداد رنگ بیش‌تری ازش توی صفحه بود برنده‌س! نکته‌ی مهم اینه که نمی‌تونین مهره رو هر جایی که دلتون خواست بذارین و باید حتما مجاور یه مهره‌ی دیگه بذارین (اول کار ۴ تا مهره با یه ترتیب مشخصی وسط صفحه قرار گرفتن که باید کنار اینا گذاشت و از اونجا بازیو شروع کرد و هی گسترشش داد تا آخر)</a:t>
            </a:r>
          </a:p>
        </p:txBody>
      </p:sp>
      <p:grpSp>
        <p:nvGrpSpPr>
          <p:cNvPr id="12" name="Google Shape;4779;p45"/>
          <p:cNvGrpSpPr/>
          <p:nvPr/>
        </p:nvGrpSpPr>
        <p:grpSpPr>
          <a:xfrm>
            <a:off x="8429040" y="2243160"/>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30974" y="593577"/>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itle 1">
            <a:extLst>
              <a:ext uri="{FF2B5EF4-FFF2-40B4-BE49-F238E27FC236}">
                <a16:creationId xmlns:a16="http://schemas.microsoft.com/office/drawing/2014/main" id="{846E5198-7AF0-44E1-803C-BC2DB5C8B697}"/>
              </a:ext>
            </a:extLst>
          </p:cNvPr>
          <p:cNvSpPr>
            <a:spLocks noGrp="1"/>
          </p:cNvSpPr>
          <p:nvPr>
            <p:ph type="ctrTitle"/>
          </p:nvPr>
        </p:nvSpPr>
        <p:spPr>
          <a:xfrm>
            <a:off x="713225" y="2243160"/>
            <a:ext cx="7712413" cy="649124"/>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یکم این توضیحات ممکنه گنگ باشه براتون، برای همین برید توی این لینک زیر</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و آنلاین بازی کنید تا یکم بازی رو بهتر درک کنین.</a:t>
            </a:r>
          </a:p>
        </p:txBody>
      </p:sp>
      <p:sp>
        <p:nvSpPr>
          <p:cNvPr id="33" name="Title 1">
            <a:extLst>
              <a:ext uri="{FF2B5EF4-FFF2-40B4-BE49-F238E27FC236}">
                <a16:creationId xmlns:a16="http://schemas.microsoft.com/office/drawing/2014/main" id="{CF5E3886-CD4A-4B90-8132-57D35BE691B9}"/>
              </a:ext>
            </a:extLst>
          </p:cNvPr>
          <p:cNvSpPr txBox="1">
            <a:spLocks/>
          </p:cNvSpPr>
          <p:nvPr/>
        </p:nvSpPr>
        <p:spPr>
          <a:xfrm>
            <a:off x="709829" y="3694756"/>
            <a:ext cx="7715809"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حالا که یاد گرفتین بازی رو بریم سراغ پیاده‌سازیش.</a:t>
            </a:r>
          </a:p>
        </p:txBody>
      </p:sp>
      <p:grpSp>
        <p:nvGrpSpPr>
          <p:cNvPr id="34" name="Google Shape;4771;p45"/>
          <p:cNvGrpSpPr/>
          <p:nvPr/>
        </p:nvGrpSpPr>
        <p:grpSpPr>
          <a:xfrm>
            <a:off x="8430907" y="3658633"/>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 name="TextBox 41"/>
          <p:cNvSpPr txBox="1"/>
          <p:nvPr/>
        </p:nvSpPr>
        <p:spPr>
          <a:xfrm>
            <a:off x="2063309" y="3116498"/>
            <a:ext cx="3052354"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Play Othello online</a:t>
            </a:r>
            <a:endParaRPr lang="en-US" sz="1800" dirty="0">
              <a:solidFill>
                <a:schemeClr val="bg1"/>
              </a:solidFill>
              <a:latin typeface="Dana" panose="00000500000000000000" pitchFamily="2" charset="-78"/>
              <a:cs typeface="Dana" panose="00000500000000000000" pitchFamily="2" charset="-78"/>
            </a:endParaRPr>
          </a:p>
        </p:txBody>
      </p:sp>
      <p:grpSp>
        <p:nvGrpSpPr>
          <p:cNvPr id="43" name="Group 42"/>
          <p:cNvGrpSpPr/>
          <p:nvPr/>
        </p:nvGrpSpPr>
        <p:grpSpPr>
          <a:xfrm>
            <a:off x="709829" y="3101210"/>
            <a:ext cx="1353480" cy="381000"/>
            <a:chOff x="695739" y="3357688"/>
            <a:chExt cx="1353480" cy="381000"/>
          </a:xfrm>
        </p:grpSpPr>
        <p:sp>
          <p:nvSpPr>
            <p:cNvPr id="44" name="Freeform 43"/>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5" name="Group 44"/>
            <p:cNvGrpSpPr/>
            <p:nvPr/>
          </p:nvGrpSpPr>
          <p:grpSpPr>
            <a:xfrm>
              <a:off x="695739" y="3379943"/>
              <a:ext cx="328772" cy="323851"/>
              <a:chOff x="383988" y="2894540"/>
              <a:chExt cx="314875" cy="320323"/>
            </a:xfrm>
            <a:solidFill>
              <a:schemeClr val="accent6">
                <a:lumMod val="20000"/>
                <a:lumOff val="80000"/>
              </a:schemeClr>
            </a:solidFill>
          </p:grpSpPr>
          <p:sp>
            <p:nvSpPr>
              <p:cNvPr id="4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1403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2" name="Title 1">
            <a:extLst>
              <a:ext uri="{FF2B5EF4-FFF2-40B4-BE49-F238E27FC236}">
                <a16:creationId xmlns:a16="http://schemas.microsoft.com/office/drawing/2014/main" id="{5C408EE2-1773-4B95-B16E-9BBC0F928229}"/>
              </a:ext>
            </a:extLst>
          </p:cNvPr>
          <p:cNvSpPr txBox="1">
            <a:spLocks/>
          </p:cNvSpPr>
          <p:nvPr/>
        </p:nvSpPr>
        <p:spPr>
          <a:xfrm>
            <a:off x="698863" y="351356"/>
            <a:ext cx="7730177" cy="2851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یه کدی براتون آماده کردیم و یه بخشاییش رو پر کردیم و یه قسمتاییش رو خالی گذاشتیم تا خودتون پر کنین. یکی از مهم‌ترین مهارت‌های یک مهندس کامپیوتر، توانایی خوندن کد بقیه و درک کردن و فهمیدنش و در مرحله‌ی بعد ادامه دادن و کامل کردنشه. هدف ما هم از این مدل سوالا اینه که با این موضوع آشنا بشین و مهارت کدخوانیتون بره بالا =)</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شما فقط کافیه بخش‌هایی که لازمه رو تکمیل کنین تا برنامه درست کار کنه. اما برای بهتر متوجه شدن روند کد، می‌تونید از توضیحات زیر استفاده کنید. در صورتی هم که احساس نیاز نکردین، کافیه بخش‌هایی که </a:t>
            </a:r>
            <a:r>
              <a:rPr lang="fa-IR" sz="1400" dirty="0">
                <a:solidFill>
                  <a:schemeClr val="accent6"/>
                </a:solidFill>
                <a:latin typeface="Dana" panose="00000500000000000000" pitchFamily="2" charset="-78"/>
                <a:cs typeface="Dana" panose="00000500000000000000" pitchFamily="2" charset="-78"/>
              </a:rPr>
              <a:t>تمام متنش </a:t>
            </a:r>
            <a:r>
              <a:rPr lang="fa-IR" sz="1400" dirty="0">
                <a:solidFill>
                  <a:schemeClr val="bg1"/>
                </a:solidFill>
                <a:latin typeface="Dana" panose="00000500000000000000" pitchFamily="2" charset="-78"/>
                <a:cs typeface="Dana" panose="00000500000000000000" pitchFamily="2" charset="-78"/>
              </a:rPr>
              <a:t>با رنگ سبز نوشته شده رو بخونین.</a:t>
            </a:r>
          </a:p>
        </p:txBody>
      </p:sp>
      <p:grpSp>
        <p:nvGrpSpPr>
          <p:cNvPr id="8" name="Google Shape;4779;p45"/>
          <p:cNvGrpSpPr/>
          <p:nvPr/>
        </p:nvGrpSpPr>
        <p:grpSpPr>
          <a:xfrm>
            <a:off x="8429039" y="471960"/>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7977"/>
            <a:ext cx="7730176" cy="305553"/>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سبزآبیه. سبز چیه؟</a:t>
            </a:r>
          </a:p>
        </p:txBody>
      </p:sp>
      <p:sp>
        <p:nvSpPr>
          <p:cNvPr id="18" name="Title 1">
            <a:extLst>
              <a:ext uri="{FF2B5EF4-FFF2-40B4-BE49-F238E27FC236}">
                <a16:creationId xmlns:a16="http://schemas.microsoft.com/office/drawing/2014/main" id="{CF5E3886-CD4A-4B90-8132-57D35BE691B9}"/>
              </a:ext>
            </a:extLst>
          </p:cNvPr>
          <p:cNvSpPr txBox="1">
            <a:spLocks/>
          </p:cNvSpPr>
          <p:nvPr/>
        </p:nvSpPr>
        <p:spPr>
          <a:xfrm>
            <a:off x="698863" y="371100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چه فرقی داره سبز با سبزآبی؟</a:t>
            </a:r>
          </a:p>
        </p:txBody>
      </p:sp>
      <p:sp>
        <p:nvSpPr>
          <p:cNvPr id="19" name="Title 1">
            <a:extLst>
              <a:ext uri="{FF2B5EF4-FFF2-40B4-BE49-F238E27FC236}">
                <a16:creationId xmlns:a16="http://schemas.microsoft.com/office/drawing/2014/main" id="{2BF07D93-7ADC-41EC-AAC8-9558CD25EE0A}"/>
              </a:ext>
            </a:extLst>
          </p:cNvPr>
          <p:cNvSpPr txBox="1">
            <a:spLocks/>
          </p:cNvSpPr>
          <p:nvPr/>
        </p:nvSpPr>
        <p:spPr>
          <a:xfrm>
            <a:off x="698863" y="416045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چییییی؟ هیچی ولش کن فعلا ادامه‌ی دستورکار رو توضیح بدیم تا فرقشو بهت بگم بعدا.</a:t>
            </a:r>
          </a:p>
        </p:txBody>
      </p:sp>
      <p:grpSp>
        <p:nvGrpSpPr>
          <p:cNvPr id="20" name="Google Shape;4771;p45"/>
          <p:cNvGrpSpPr/>
          <p:nvPr/>
        </p:nvGrpSpPr>
        <p:grpSpPr>
          <a:xfrm>
            <a:off x="8429039" y="2087986"/>
            <a:ext cx="347452" cy="397343"/>
            <a:chOff x="3330525" y="4399275"/>
            <a:chExt cx="390650" cy="481850"/>
          </a:xfrm>
        </p:grpSpPr>
        <p:sp>
          <p:nvSpPr>
            <p:cNvPr id="2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779;p45"/>
          <p:cNvGrpSpPr/>
          <p:nvPr/>
        </p:nvGrpSpPr>
        <p:grpSpPr>
          <a:xfrm>
            <a:off x="8422802" y="3216531"/>
            <a:ext cx="319924" cy="397322"/>
            <a:chOff x="3938800" y="4399275"/>
            <a:chExt cx="359700" cy="481825"/>
          </a:xfrm>
        </p:grpSpPr>
        <p:sp>
          <p:nvSpPr>
            <p:cNvPr id="2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1;p45"/>
          <p:cNvGrpSpPr/>
          <p:nvPr/>
        </p:nvGrpSpPr>
        <p:grpSpPr>
          <a:xfrm>
            <a:off x="8422802" y="3674721"/>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4779;p45"/>
          <p:cNvGrpSpPr/>
          <p:nvPr/>
        </p:nvGrpSpPr>
        <p:grpSpPr>
          <a:xfrm>
            <a:off x="8429039" y="4125533"/>
            <a:ext cx="319924" cy="397322"/>
            <a:chOff x="3938800" y="4399275"/>
            <a:chExt cx="359700" cy="481825"/>
          </a:xfrm>
        </p:grpSpPr>
        <p:sp>
          <p:nvSpPr>
            <p:cNvPr id="4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oogle Shape;4779;p45"/>
          <p:cNvGrpSpPr/>
          <p:nvPr/>
        </p:nvGrpSpPr>
        <p:grpSpPr>
          <a:xfrm>
            <a:off x="8430262" y="471960"/>
            <a:ext cx="319924" cy="397322"/>
            <a:chOff x="3938800" y="4399275"/>
            <a:chExt cx="359700" cy="481825"/>
          </a:xfrm>
        </p:grpSpPr>
        <p:sp>
          <p:nvSpPr>
            <p:cNvPr id="4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1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8" name="Title 1">
            <a:extLst>
              <a:ext uri="{FF2B5EF4-FFF2-40B4-BE49-F238E27FC236}">
                <a16:creationId xmlns:a16="http://schemas.microsoft.com/office/drawing/2014/main" id="{06C57078-7FAB-495C-978B-96ED9B1FE28D}"/>
              </a:ext>
            </a:extLst>
          </p:cNvPr>
          <p:cNvSpPr txBox="1">
            <a:spLocks/>
          </p:cNvSpPr>
          <p:nvPr/>
        </p:nvSpPr>
        <p:spPr>
          <a:xfrm>
            <a:off x="698863" y="539871"/>
            <a:ext cx="7730176" cy="1358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باشه. اول بریم سراغ تابع </a:t>
            </a:r>
            <a:r>
              <a:rPr lang="en-US" sz="1400" dirty="0" err="1">
                <a:solidFill>
                  <a:schemeClr val="accent6"/>
                </a:solidFill>
                <a:latin typeface="Dana" panose="00000500000000000000" pitchFamily="2" charset="-78"/>
                <a:cs typeface="Dana" panose="00000500000000000000" pitchFamily="2" charset="-78"/>
              </a:rPr>
              <a:t>gameloop</a:t>
            </a:r>
            <a:r>
              <a:rPr lang="fa-IR" sz="1400" dirty="0">
                <a:solidFill>
                  <a:schemeClr val="bg1"/>
                </a:solidFill>
                <a:latin typeface="Dana" panose="00000500000000000000" pitchFamily="2" charset="-78"/>
                <a:cs typeface="Dana" panose="00000500000000000000" pitchFamily="2" charset="-78"/>
              </a:rPr>
              <a:t>... این تابع جزو توابعیه که براتون کاملش</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رو گذاشتیم. حالا چی‌کار می‌کنه؟ این منطق و کلیت بازیه که میاد و هر بار که نوبت یه نفره، از اول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میشه. اولش که تابع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صدا می‌کنه، برای کمک به بازیکن‌ها موقع شروع بازی هست و بعدش هم میاد و بُرد بازی رو با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درست می‌کنه.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وقتی بُرد درست شد و راهنما نشون داده ‌شد، دیگه موقعشه که بازی شروع بشه.</a:t>
            </a:r>
          </a:p>
        </p:txBody>
      </p:sp>
      <p:sp>
        <p:nvSpPr>
          <p:cNvPr id="10" name="Title 1">
            <a:extLst>
              <a:ext uri="{FF2B5EF4-FFF2-40B4-BE49-F238E27FC236}">
                <a16:creationId xmlns:a16="http://schemas.microsoft.com/office/drawing/2014/main" id="{139DC380-60A7-4CA2-A07B-5F2EE03E6A64}"/>
              </a:ext>
            </a:extLst>
          </p:cNvPr>
          <p:cNvSpPr txBox="1">
            <a:spLocks/>
          </p:cNvSpPr>
          <p:nvPr/>
        </p:nvSpPr>
        <p:spPr>
          <a:xfrm>
            <a:off x="698862" y="2244400"/>
            <a:ext cx="7730177" cy="8072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از این‌جا به بعد تا زمانی که سلول خالی وجود داره و می‌شه بازی ادامه پیدا کنه، توی یک حلقه تکرار می‌شه.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میاد می‌بینه نوبت کیه، از کاربر ورودی می‌گیره که می‌خواد کجا مهره‌شو بذاره و مهره رو توی جدول قرار می‌ده. اگر هم کاربر بخواد مهره‌شو جایی که مجاز نیست بذاره، بهش اخطار میده که یه جای دیگه بذاره.</a:t>
            </a:r>
          </a:p>
        </p:txBody>
      </p:sp>
      <p:sp>
        <p:nvSpPr>
          <p:cNvPr id="13" name="Title 1">
            <a:extLst>
              <a:ext uri="{FF2B5EF4-FFF2-40B4-BE49-F238E27FC236}">
                <a16:creationId xmlns:a16="http://schemas.microsoft.com/office/drawing/2014/main" id="{0F56DF0C-8BA0-460D-9CD3-497A9C831486}"/>
              </a:ext>
            </a:extLst>
          </p:cNvPr>
          <p:cNvSpPr txBox="1">
            <a:spLocks/>
          </p:cNvSpPr>
          <p:nvPr/>
        </p:nvSpPr>
        <p:spPr>
          <a:xfrm>
            <a:off x="705600" y="3401881"/>
            <a:ext cx="7720553"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که اینم کامل کردیم براتون. این تابع کارش فقط چاپ کردن راهنماست.</a:t>
            </a:r>
            <a:endParaRPr lang="en-US"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اون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هست که میاد و بُرد ما رو با کمک کاراکترهای </a:t>
            </a:r>
            <a:r>
              <a:rPr lang="en-US" sz="1400" dirty="0">
                <a:solidFill>
                  <a:schemeClr val="bg1"/>
                </a:solidFill>
                <a:latin typeface="Dana" panose="00000500000000000000" pitchFamily="2" charset="-78"/>
                <a:cs typeface="Dana" panose="00000500000000000000" pitchFamily="2" charset="-78"/>
              </a:rPr>
              <a:t>space</a:t>
            </a:r>
            <a:r>
              <a:rPr lang="fa-IR" sz="1400" dirty="0">
                <a:solidFill>
                  <a:schemeClr val="bg1"/>
                </a:solidFill>
                <a:latin typeface="Dana" panose="00000500000000000000" pitchFamily="2" charset="-78"/>
                <a:cs typeface="Dana" panose="00000500000000000000" pitchFamily="2" charset="-78"/>
              </a:rPr>
              <a:t> یعنی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می‌سازه. به کمک دو</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تا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به اندازه‌ی سایز صفحه، همه‌ی خونه‌ها رو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می‌کنه. نهایتا هم اون ۴ تا خونه‌ی وسط بازی رو به شکلی که توی قوانین بازی مشخص شده، مهره‌ی سفید و قرمز قرار می‌ده.</a:t>
            </a:r>
          </a:p>
        </p:txBody>
      </p:sp>
      <p:grpSp>
        <p:nvGrpSpPr>
          <p:cNvPr id="27" name="Google Shape;4771;p45"/>
          <p:cNvGrpSpPr/>
          <p:nvPr/>
        </p:nvGrpSpPr>
        <p:grpSpPr>
          <a:xfrm>
            <a:off x="8429039" y="410007"/>
            <a:ext cx="347452" cy="397343"/>
            <a:chOff x="3330525" y="4399275"/>
            <a:chExt cx="390650" cy="481850"/>
          </a:xfrm>
        </p:grpSpPr>
        <p:sp>
          <p:nvSpPr>
            <p:cNvPr id="2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79;p45"/>
          <p:cNvGrpSpPr/>
          <p:nvPr/>
        </p:nvGrpSpPr>
        <p:grpSpPr>
          <a:xfrm>
            <a:off x="8426153" y="2110611"/>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35318" y="3320895"/>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5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9" y="338528"/>
            <a:ext cx="7724834" cy="95747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a:t>
            </a:r>
            <a:r>
              <a:rPr lang="en-US" sz="1400" b="0" i="0" u="none" strike="noStrike" dirty="0">
                <a:solidFill>
                  <a:schemeClr val="accent6"/>
                </a:solidFill>
                <a:effectLst/>
                <a:latin typeface="Dana" panose="00000500000000000000" pitchFamily="2" charset="-78"/>
                <a:cs typeface="Dana" panose="00000500000000000000" pitchFamily="2" charset="-78"/>
              </a:rPr>
              <a:t>draw</a:t>
            </a:r>
            <a:r>
              <a:rPr lang="fa-IR" sz="1400" b="0" i="0" u="none" strike="noStrike" dirty="0">
                <a:solidFill>
                  <a:schemeClr val="bg1"/>
                </a:solidFill>
                <a:effectLst/>
                <a:latin typeface="Dana" panose="00000500000000000000" pitchFamily="2" charset="-78"/>
                <a:cs typeface="Dana" panose="00000500000000000000" pitchFamily="2" charset="-78"/>
              </a:rPr>
              <a:t>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1843498"/>
            <a:ext cx="7724839" cy="84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insert</a:t>
            </a:r>
            <a:r>
              <a:rPr lang="fa-IR" sz="1400" dirty="0">
                <a:solidFill>
                  <a:schemeClr val="bg1"/>
                </a:solidFill>
                <a:latin typeface="Dana" panose="00000500000000000000" pitchFamily="2" charset="-78"/>
                <a:cs typeface="Dana" panose="00000500000000000000" pitchFamily="2" charset="-78"/>
              </a:rPr>
              <a:t> همونطور که از اسمش پیداست، مهره‌ای که کاربر انتخاب کرده رو توی صفحه قرار می‌ده که این‌جا هم چون ما قبلا اعداد سطر و ستون رو با حروف ذخیره کردیم، دوباره باید از اسکی کمک بگیریم تا به عدد تبدیل بشه و خونه‌ی مدنظر رو تو آرایه پیدا کنیم.</a:t>
            </a:r>
          </a:p>
        </p:txBody>
      </p:sp>
      <p:sp>
        <p:nvSpPr>
          <p:cNvPr id="12" name="Title 1">
            <a:extLst>
              <a:ext uri="{FF2B5EF4-FFF2-40B4-BE49-F238E27FC236}">
                <a16:creationId xmlns:a16="http://schemas.microsoft.com/office/drawing/2014/main" id="{D38B3F03-05B8-48A0-9D04-A853673003F8}"/>
              </a:ext>
            </a:extLst>
          </p:cNvPr>
          <p:cNvSpPr txBox="1">
            <a:spLocks/>
          </p:cNvSpPr>
          <p:nvPr/>
        </p:nvSpPr>
        <p:spPr>
          <a:xfrm>
            <a:off x="714902" y="3051937"/>
            <a:ext cx="7724840" cy="1254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occupied</a:t>
            </a:r>
            <a:r>
              <a:rPr lang="fa-IR" sz="1400" dirty="0">
                <a:solidFill>
                  <a:schemeClr val="bg1"/>
                </a:solidFill>
                <a:latin typeface="Dana" panose="00000500000000000000" pitchFamily="2" charset="-78"/>
                <a:cs typeface="Dana" panose="00000500000000000000" pitchFamily="2" charset="-78"/>
              </a:rPr>
              <a:t> کوتاه ولی مهمه! این تابع چک می‌کنه ما مهره‌مون رو توی خونه‌ی درستی گذاشتیم؟ چون همون‌طور که گفتیم، مهره‌ها رو فقط تو خونه‌های مشخصی می‌شه گذاشت و ما اون خونه‌ها رو با * مشخص می‌کنیم. اگه تو خونه‌ی درستی نباشه، </a:t>
            </a:r>
            <a:r>
              <a:rPr lang="en-US" sz="1400" dirty="0">
                <a:solidFill>
                  <a:schemeClr val="bg1"/>
                </a:solidFill>
                <a:latin typeface="Dana" panose="00000500000000000000" pitchFamily="2" charset="-78"/>
                <a:cs typeface="Dana" panose="00000500000000000000" pitchFamily="2" charset="-78"/>
              </a:rPr>
              <a:t>error</a:t>
            </a:r>
            <a:r>
              <a:rPr lang="fa-IR" sz="1400" dirty="0">
                <a:solidFill>
                  <a:schemeClr val="bg1"/>
                </a:solidFill>
                <a:latin typeface="Dana" panose="00000500000000000000" pitchFamily="2" charset="-78"/>
                <a:cs typeface="Dana" panose="00000500000000000000" pitchFamily="2" charset="-78"/>
              </a:rPr>
              <a:t> می‌ده تا کاربر خونه رو مجدد انتخاب کنه.</a:t>
            </a:r>
          </a:p>
        </p:txBody>
      </p:sp>
      <p:grpSp>
        <p:nvGrpSpPr>
          <p:cNvPr id="10" name="Google Shape;4771;p45"/>
          <p:cNvGrpSpPr/>
          <p:nvPr/>
        </p:nvGrpSpPr>
        <p:grpSpPr>
          <a:xfrm>
            <a:off x="8409598" y="1761660"/>
            <a:ext cx="347452" cy="397343"/>
            <a:chOff x="3330525" y="4399275"/>
            <a:chExt cx="390650" cy="481850"/>
          </a:xfrm>
        </p:grpSpPr>
        <p:sp>
          <p:nvSpPr>
            <p:cNvPr id="1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423703" y="338572"/>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9;p45"/>
          <p:cNvGrpSpPr/>
          <p:nvPr/>
        </p:nvGrpSpPr>
        <p:grpSpPr>
          <a:xfrm>
            <a:off x="8423703" y="3178487"/>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560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2926" y="596907"/>
            <a:ext cx="7724842"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err="1">
                <a:solidFill>
                  <a:schemeClr val="accent6"/>
                </a:solidFill>
                <a:latin typeface="Dana" panose="00000500000000000000" pitchFamily="2" charset="-78"/>
                <a:cs typeface="Dana" panose="00000500000000000000" pitchFamily="2" charset="-78"/>
              </a:rPr>
              <a:t>is_placeable</a:t>
            </a:r>
            <a:r>
              <a:rPr lang="fa-IR" sz="1400" dirty="0">
                <a:solidFill>
                  <a:schemeClr val="bg1"/>
                </a:solidFill>
                <a:latin typeface="Dana" panose="00000500000000000000" pitchFamily="2" charset="-78"/>
                <a:cs typeface="Dana" panose="00000500000000000000" pitchFamily="2" charset="-78"/>
              </a:rPr>
              <a:t> میاد چک می‌کنه که می‌شه توی اون خونه مهره گذاشت یا نه. طبق قوانین! قوانین می‌گفتن ما در صورتی می‌تونیم توی خونه مهره بذاریم که اطرافش (۴خونه‌ی ۴طرفش) یه مهره از حریف باشه.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accent6"/>
                </a:solidFill>
                <a:latin typeface="Dana" panose="00000500000000000000" pitchFamily="2" charset="-78"/>
                <a:cs typeface="Dana" panose="00000500000000000000" pitchFamily="2" charset="-78"/>
              </a:rPr>
              <a:t>show_placable</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اولین تابع خالیه =) </a:t>
            </a:r>
          </a:p>
        </p:txBody>
      </p:sp>
      <p:grpSp>
        <p:nvGrpSpPr>
          <p:cNvPr id="38" name="Google Shape;4779;p45"/>
          <p:cNvGrpSpPr/>
          <p:nvPr/>
        </p:nvGrpSpPr>
        <p:grpSpPr>
          <a:xfrm>
            <a:off x="8415833" y="643162"/>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Title 1">
            <a:extLst>
              <a:ext uri="{FF2B5EF4-FFF2-40B4-BE49-F238E27FC236}">
                <a16:creationId xmlns:a16="http://schemas.microsoft.com/office/drawing/2014/main" id="{846E5198-7AF0-44E1-803C-BC2DB5C8B697}"/>
              </a:ext>
            </a:extLst>
          </p:cNvPr>
          <p:cNvSpPr>
            <a:spLocks noGrp="1"/>
          </p:cNvSpPr>
          <p:nvPr>
            <p:ph type="ctrTitle"/>
          </p:nvPr>
        </p:nvSpPr>
        <p:spPr>
          <a:xfrm>
            <a:off x="695893" y="1822351"/>
            <a:ext cx="7730776" cy="38176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نوبت منه دیگه عه.</a:t>
            </a:r>
          </a:p>
        </p:txBody>
      </p:sp>
      <p:grpSp>
        <p:nvGrpSpPr>
          <p:cNvPr id="45" name="Google Shape;4771;p45"/>
          <p:cNvGrpSpPr/>
          <p:nvPr/>
        </p:nvGrpSpPr>
        <p:grpSpPr>
          <a:xfrm>
            <a:off x="8417767" y="1766444"/>
            <a:ext cx="347452" cy="397343"/>
            <a:chOff x="3330525" y="4399275"/>
            <a:chExt cx="390650" cy="481850"/>
          </a:xfrm>
        </p:grpSpPr>
        <p:sp>
          <p:nvSpPr>
            <p:cNvPr id="4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itle 1">
            <a:extLst>
              <a:ext uri="{FF2B5EF4-FFF2-40B4-BE49-F238E27FC236}">
                <a16:creationId xmlns:a16="http://schemas.microsoft.com/office/drawing/2014/main" id="{D38B3F03-05B8-48A0-9D04-A853673003F8}"/>
              </a:ext>
            </a:extLst>
          </p:cNvPr>
          <p:cNvSpPr txBox="1">
            <a:spLocks/>
          </p:cNvSpPr>
          <p:nvPr/>
        </p:nvSpPr>
        <p:spPr>
          <a:xfrm>
            <a:off x="698863" y="2393359"/>
            <a:ext cx="7712967" cy="8734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بله تابع </a:t>
            </a:r>
            <a:r>
              <a:rPr lang="en-US" sz="1400" dirty="0" err="1">
                <a:solidFill>
                  <a:schemeClr val="bg1"/>
                </a:solidFill>
                <a:latin typeface="Dana" panose="00000500000000000000" pitchFamily="2" charset="-78"/>
                <a:cs typeface="Dana" panose="00000500000000000000" pitchFamily="2" charset="-78"/>
              </a:rPr>
              <a:t>show_placable</a:t>
            </a:r>
            <a:r>
              <a:rPr lang="fa-IR" sz="1400" dirty="0">
                <a:solidFill>
                  <a:schemeClr val="accent6"/>
                </a:solidFill>
                <a:latin typeface="Dana" panose="00000500000000000000" pitchFamily="2" charset="-78"/>
                <a:cs typeface="Dana" panose="00000500000000000000" pitchFamily="2" charset="-78"/>
              </a:rPr>
              <a:t> اولین تابع خالیه. این‌جا باید خودتون کامل کنید. چطوری؟ باید به کمک تابع قبلی یعنی </a:t>
            </a:r>
            <a:r>
              <a:rPr lang="en-US" sz="1400" dirty="0" err="1">
                <a:solidFill>
                  <a:schemeClr val="bg1"/>
                </a:solidFill>
                <a:latin typeface="Dana" panose="00000500000000000000" pitchFamily="2" charset="-78"/>
                <a:cs typeface="Dana" panose="00000500000000000000" pitchFamily="2" charset="-78"/>
              </a:rPr>
              <a:t>is_placeable</a:t>
            </a:r>
            <a:r>
              <a:rPr lang="fa-IR" sz="1400" dirty="0">
                <a:solidFill>
                  <a:schemeClr val="accent6"/>
                </a:solidFill>
                <a:latin typeface="Dana" panose="00000500000000000000" pitchFamily="2" charset="-78"/>
                <a:cs typeface="Dana" panose="00000500000000000000" pitchFamily="2" charset="-78"/>
              </a:rPr>
              <a:t> چک کنید اینجا کاربر مجازه مهره بذاره یا نه. اگه مجازه باید اون خونه تبدیل به * بشه اگر هم نیست که خب یعنی کاربر قبلا اونجا مهره گذاشته و طبیعتا نباید به * تبدیل بشه دیگه.</a:t>
            </a:r>
          </a:p>
        </p:txBody>
      </p:sp>
      <p:grpSp>
        <p:nvGrpSpPr>
          <p:cNvPr id="70" name="Google Shape;4771;p45"/>
          <p:cNvGrpSpPr/>
          <p:nvPr/>
        </p:nvGrpSpPr>
        <p:grpSpPr>
          <a:xfrm>
            <a:off x="8411763" y="2314220"/>
            <a:ext cx="347452" cy="397343"/>
            <a:chOff x="3330525" y="4399275"/>
            <a:chExt cx="390650" cy="481850"/>
          </a:xfrm>
        </p:grpSpPr>
        <p:sp>
          <p:nvSpPr>
            <p:cNvPr id="7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6" name="Title 1">
            <a:extLst>
              <a:ext uri="{FF2B5EF4-FFF2-40B4-BE49-F238E27FC236}">
                <a16:creationId xmlns:a16="http://schemas.microsoft.com/office/drawing/2014/main" id="{21F0CE89-BFF3-4EA2-995A-4AA93A76C14C}"/>
              </a:ext>
            </a:extLst>
          </p:cNvPr>
          <p:cNvSpPr txBox="1">
            <a:spLocks/>
          </p:cNvSpPr>
          <p:nvPr/>
        </p:nvSpPr>
        <p:spPr>
          <a:xfrm>
            <a:off x="698795" y="3550415"/>
            <a:ext cx="7712968" cy="62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هست که آخر قرار دادن هر مهره صدا زده میشه و برد </a:t>
            </a:r>
            <a:r>
              <a:rPr lang="en-US" sz="1400" dirty="0">
                <a:solidFill>
                  <a:schemeClr val="bg1"/>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میشه و اون خونه‌هایی که * بودن دوباره عادی میشن تا از اول برای کاربر جدید خونه‌های مجاز رو با * مشخص کنیم.</a:t>
            </a:r>
          </a:p>
        </p:txBody>
      </p:sp>
      <p:grpSp>
        <p:nvGrpSpPr>
          <p:cNvPr id="97" name="Google Shape;4779;p45"/>
          <p:cNvGrpSpPr/>
          <p:nvPr/>
        </p:nvGrpSpPr>
        <p:grpSpPr>
          <a:xfrm>
            <a:off x="8409762" y="3543884"/>
            <a:ext cx="319924" cy="397322"/>
            <a:chOff x="3938800" y="4399275"/>
            <a:chExt cx="359700" cy="481825"/>
          </a:xfrm>
        </p:grpSpPr>
        <p:sp>
          <p:nvSpPr>
            <p:cNvPr id="9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885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8863" y="641094"/>
            <a:ext cx="7712968" cy="1675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می‌ریم سراغ مهم‌ترین تابع بازی!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apply_changes</a:t>
            </a:r>
            <a:r>
              <a:rPr lang="fa-IR" sz="1400" dirty="0">
                <a:solidFill>
                  <a:schemeClr val="accent6"/>
                </a:solidFill>
                <a:latin typeface="Dana" panose="00000500000000000000" pitchFamily="2" charset="-78"/>
                <a:cs typeface="Dana" panose="00000500000000000000" pitchFamily="2" charset="-78"/>
              </a:rPr>
              <a:t> که عملا یه تنه کل منطق بازیو مدیریت می‌کنه. این تابع میاد و متناسب با مهره‌ای که توی </a:t>
            </a:r>
            <a:r>
              <a:rPr lang="en-US" sz="1400" dirty="0">
                <a:solidFill>
                  <a:schemeClr val="bg1"/>
                </a:solidFill>
                <a:latin typeface="Dana" panose="00000500000000000000" pitchFamily="2" charset="-78"/>
                <a:cs typeface="Dana" panose="00000500000000000000" pitchFamily="2" charset="-78"/>
              </a:rPr>
              <a:t>insert</a:t>
            </a:r>
            <a:r>
              <a:rPr lang="fa-IR" sz="1400" dirty="0">
                <a:solidFill>
                  <a:schemeClr val="accent6"/>
                </a:solidFill>
                <a:latin typeface="Dana" panose="00000500000000000000" pitchFamily="2" charset="-78"/>
                <a:cs typeface="Dana" panose="00000500000000000000" pitchFamily="2" charset="-78"/>
              </a:rPr>
              <a:t> قرار گرفته تغییرات لازم رو می‌ده، یعنی چک می‌کنه که کدوم مهره‌ها با</a:t>
            </a:r>
            <a:r>
              <a:rPr lang="en-US" sz="1400" dirty="0">
                <a:solidFill>
                  <a:schemeClr val="bg1"/>
                </a:solidFill>
                <a:latin typeface="Dana" panose="00000500000000000000" pitchFamily="2" charset="-78"/>
                <a:cs typeface="Dana" panose="00000500000000000000" pitchFamily="2" charset="-78"/>
              </a:rPr>
              <a:t>insert</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 شدن این مهره‌ی جدید رنگشون تغییر می‌کنه، رنگ اون‌ها رو عوض می‌کنه و جدولو آپدیت می‌کنه. این تابع برای مدیریت بازی، باید هشت حالت مختلف رو بررسی کنه که توی کد شش حالتش بررسی شده. دو حالت بعدی رو از شما می‌خوایم که کامل کنین تا مدیریت زمین به طور کامل انجام بشه.</a:t>
            </a:r>
          </a:p>
        </p:txBody>
      </p:sp>
      <p:grpSp>
        <p:nvGrpSpPr>
          <p:cNvPr id="28" name="Google Shape;4771;p45"/>
          <p:cNvGrpSpPr/>
          <p:nvPr/>
        </p:nvGrpSpPr>
        <p:grpSpPr>
          <a:xfrm>
            <a:off x="8411763" y="598813"/>
            <a:ext cx="347452" cy="397343"/>
            <a:chOff x="3330525" y="4399275"/>
            <a:chExt cx="390650" cy="481850"/>
          </a:xfrm>
        </p:grpSpPr>
        <p:sp>
          <p:nvSpPr>
            <p:cNvPr id="2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itle 1">
            <a:extLst>
              <a:ext uri="{FF2B5EF4-FFF2-40B4-BE49-F238E27FC236}">
                <a16:creationId xmlns:a16="http://schemas.microsoft.com/office/drawing/2014/main" id="{C5243DF1-A0BC-4F05-986A-F2D400E3FDE3}"/>
              </a:ext>
            </a:extLst>
          </p:cNvPr>
          <p:cNvSpPr txBox="1">
            <a:spLocks/>
          </p:cNvSpPr>
          <p:nvPr/>
        </p:nvSpPr>
        <p:spPr>
          <a:xfrm>
            <a:off x="698863" y="2876718"/>
            <a:ext cx="7712968"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تابع ناقص بعدی</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bg1"/>
                </a:solidFill>
                <a:latin typeface="Dana" panose="00000500000000000000" pitchFamily="2" charset="-78"/>
                <a:cs typeface="Dana" panose="00000500000000000000" pitchFamily="2" charset="-78"/>
              </a:rPr>
              <a:t>update_scores</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هست که از روی اسمش واضحه چیکار باید بکنه دیگه. میاد و امتیازات رو متناسب با تغییراتی که اتفاق افتاده، آپدیت می‌کنه. امتیاز هر نفر هم برابر تعداد مهره‌هایی به اون رنگ توی جدول بازیه؛ که باید یکی یکی بشمارید و جمع امتیازش رو مشخص کنید. این امتیاز بعد از قرار دادن هر مهره، به کمک تابع بعدی که </a:t>
            </a:r>
            <a:r>
              <a:rPr lang="en-US" sz="1400" dirty="0" err="1">
                <a:solidFill>
                  <a:schemeClr val="bg1"/>
                </a:solidFill>
                <a:latin typeface="Dana" panose="00000500000000000000" pitchFamily="2" charset="-78"/>
                <a:cs typeface="Dana" panose="00000500000000000000" pitchFamily="2" charset="-78"/>
              </a:rPr>
              <a:t>display_scores</a:t>
            </a:r>
            <a:r>
              <a:rPr lang="fa-IR" sz="1400" dirty="0">
                <a:solidFill>
                  <a:schemeClr val="accent6"/>
                </a:solidFill>
                <a:latin typeface="Dana" panose="00000500000000000000" pitchFamily="2" charset="-78"/>
                <a:cs typeface="Dana" panose="00000500000000000000" pitchFamily="2" charset="-78"/>
              </a:rPr>
              <a:t> هست، بهش نشون داده می‌شه.</a:t>
            </a:r>
          </a:p>
        </p:txBody>
      </p:sp>
      <p:grpSp>
        <p:nvGrpSpPr>
          <p:cNvPr id="37" name="Google Shape;4779;p45"/>
          <p:cNvGrpSpPr/>
          <p:nvPr/>
        </p:nvGrpSpPr>
        <p:grpSpPr>
          <a:xfrm>
            <a:off x="8409829" y="2780441"/>
            <a:ext cx="319924" cy="397322"/>
            <a:chOff x="3938800" y="4399275"/>
            <a:chExt cx="359700" cy="481825"/>
          </a:xfrm>
        </p:grpSpPr>
        <p:sp>
          <p:nvSpPr>
            <p:cNvPr id="3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880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4" name="Title 1">
            <a:extLst>
              <a:ext uri="{FF2B5EF4-FFF2-40B4-BE49-F238E27FC236}">
                <a16:creationId xmlns:a16="http://schemas.microsoft.com/office/drawing/2014/main" id="{21F0CE89-BFF3-4EA2-995A-4AA93A76C14C}"/>
              </a:ext>
            </a:extLst>
          </p:cNvPr>
          <p:cNvSpPr txBox="1">
            <a:spLocks/>
          </p:cNvSpPr>
          <p:nvPr/>
        </p:nvSpPr>
        <p:spPr>
          <a:xfrm>
            <a:off x="699864" y="747570"/>
            <a:ext cx="7710966" cy="74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آخر هم </a:t>
            </a:r>
            <a:r>
              <a:rPr lang="en-US" sz="1400" dirty="0" err="1">
                <a:solidFill>
                  <a:schemeClr val="accent6"/>
                </a:solidFill>
                <a:latin typeface="Dana" panose="00000500000000000000" pitchFamily="2" charset="-78"/>
                <a:cs typeface="Dana" panose="00000500000000000000" pitchFamily="2" charset="-78"/>
              </a:rPr>
              <a:t>game_over</a:t>
            </a:r>
            <a:r>
              <a:rPr lang="fa-IR" sz="1400" dirty="0">
                <a:solidFill>
                  <a:schemeClr val="bg1"/>
                </a:solidFill>
                <a:latin typeface="Dana" panose="00000500000000000000" pitchFamily="2" charset="-78"/>
                <a:cs typeface="Dana" panose="00000500000000000000" pitchFamily="2" charset="-78"/>
              </a:rPr>
              <a:t> عه که بعد از خارج شدن از شرط اولیه‌ی بازی (باقی موندن خونه‌ی خالی) صدا زده میشه و متناسب با امتیازات میاد مشخص می‌کنه کدوم کاربر برنده‌ شده یا شایدم بازی مساوی شده اصلا! و نهایتا امتیازات رو چاپ می‌کنه.</a:t>
            </a:r>
          </a:p>
        </p:txBody>
      </p:sp>
      <p:grpSp>
        <p:nvGrpSpPr>
          <p:cNvPr id="6" name="Google Shape;4771;p45"/>
          <p:cNvGrpSpPr/>
          <p:nvPr/>
        </p:nvGrpSpPr>
        <p:grpSpPr>
          <a:xfrm>
            <a:off x="8404281" y="591493"/>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398544" y="1812520"/>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le 1">
            <a:extLst>
              <a:ext uri="{FF2B5EF4-FFF2-40B4-BE49-F238E27FC236}">
                <a16:creationId xmlns:a16="http://schemas.microsoft.com/office/drawing/2014/main" id="{21F0CE89-BFF3-4EA2-995A-4AA93A76C14C}"/>
              </a:ext>
            </a:extLst>
          </p:cNvPr>
          <p:cNvSpPr txBox="1">
            <a:spLocks/>
          </p:cNvSpPr>
          <p:nvPr/>
        </p:nvSpPr>
        <p:spPr>
          <a:xfrm>
            <a:off x="699864" y="1631083"/>
            <a:ext cx="7710966" cy="27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همین! کل این کد طولانی و ترسناکی که براتون آماده کردیم، همین بود که تقریبا ۹۰ درصدش آماده‌س و شما باید اون ۱۰ درصد رو که ۲ تا تابع کوچیکن کامل کنید.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اما پیشنهاد ما به شما اینه که خودتون یه بار برنامه رو بنویسین تا دستتون تو کدهای طولانی‌تر راه بیفته. اگر جاییش رو حس کردین کمکی لازم داره می‌تونین به کد این برنامه مراجعه کنین. شاید هم برنامه‌ای که شما می‌نویسین از برنامه‌ی ما خیلی بهتر باشه.</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که از بازی اتللو خوشتون اومده باشه. تا کارگاه بعدی خدانگه‌دار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9" name="Google Shape;4771;p45"/>
          <p:cNvGrpSpPr/>
          <p:nvPr/>
        </p:nvGrpSpPr>
        <p:grpSpPr>
          <a:xfrm>
            <a:off x="8414509" y="3744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9013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a:off x="4722034" y="1944643"/>
            <a:ext cx="3691610" cy="2230157"/>
            <a:chOff x="4753289" y="1944643"/>
            <a:chExt cx="3691610" cy="2230157"/>
          </a:xfrm>
        </p:grpSpPr>
        <p:sp>
          <p:nvSpPr>
            <p:cNvPr id="8"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rot="594940">
              <a:off x="4900246" y="2494302"/>
              <a:ext cx="3279781" cy="8117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توسط نام مشترکی می‌توان به آن‌ها رجوع کرد.</a:t>
              </a:r>
            </a:p>
          </p:txBody>
        </p:sp>
      </p:grpSp>
      <p:sp>
        <p:nvSpPr>
          <p:cNvPr id="6" name="Title 1">
            <a:extLst>
              <a:ext uri="{FF2B5EF4-FFF2-40B4-BE49-F238E27FC236}">
                <a16:creationId xmlns:a16="http://schemas.microsoft.com/office/drawing/2014/main" id="{39F2D5AF-22B0-4087-B0FA-898E09B075D1}"/>
              </a:ext>
            </a:extLst>
          </p:cNvPr>
          <p:cNvSpPr txBox="1">
            <a:spLocks/>
          </p:cNvSpPr>
          <p:nvPr/>
        </p:nvSpPr>
        <p:spPr>
          <a:xfrm>
            <a:off x="713819" y="1543074"/>
            <a:ext cx="3671094" cy="2927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در خیلی از موارد می‌توانند این نیاز ما را برطرف کنند. البته خیلی وقت‌ها هم نمی‌توانند! اما در هر صورت اهمیت استفاده از آرایه به زودی با نوشتن برنامه‌های طولانی‌تر و به نسبت پیچیده‌تر برایتان روشن خواهد شد. به همین دلیل، این جلسه از کارگاه به مبحث آرایه‌ها و در کنار آن کار با رشته‌ها اختصاص داده شده است.</a:t>
            </a:r>
          </a:p>
        </p:txBody>
      </p:sp>
      <p:sp>
        <p:nvSpPr>
          <p:cNvPr id="39" name="Title 1">
            <a:extLst>
              <a:ext uri="{FF2B5EF4-FFF2-40B4-BE49-F238E27FC236}">
                <a16:creationId xmlns:a16="http://schemas.microsoft.com/office/drawing/2014/main" id="{39F2D5AF-22B0-4087-B0FA-898E09B075D1}"/>
              </a:ext>
            </a:extLst>
          </p:cNvPr>
          <p:cNvSpPr txBox="1">
            <a:spLocks/>
          </p:cNvSpPr>
          <p:nvPr/>
        </p:nvSpPr>
        <p:spPr>
          <a:xfrm>
            <a:off x="713819" y="239208"/>
            <a:ext cx="7699825" cy="1303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این‌جا، همیشه برای ذخیره‌ی اطلاعات مورد نیاز برنامه‌هایمان از متغیرها استفاده می‌کردیم.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به حال با این مشکل مواجه شده‌اید که به دلیل نیاز به ذخیره‌ی اطلاعات متعدد، متغیر‌های برنامه‌ی شما بسیار زیاد و مدیریت آن‌ها پیچیده شود؟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09" cy="2323714"/>
            <a:chOff x="1733322" y="1738851"/>
            <a:chExt cx="6720709"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رشته‌ها</a:t>
              </a:r>
            </a:p>
          </p:txBody>
        </p:sp>
        <p:sp>
          <p:nvSpPr>
            <p:cNvPr id="164" name="Google Shape;1037;p35"/>
            <p:cNvSpPr txBox="1">
              <a:spLocks/>
            </p:cNvSpPr>
            <p:nvPr/>
          </p:nvSpPr>
          <p:spPr>
            <a:xfrm>
              <a:off x="5307553" y="1773151"/>
              <a:ext cx="124902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ضرب ماتریس 😮</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فیبوناچی ۲</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9</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چهارم</a:t>
              </a:r>
            </a:p>
            <a:p>
              <a:pPr algn="ctr" rtl="1"/>
              <a:r>
                <a:rPr lang="fa-IR" sz="1100" dirty="0">
                  <a:solidFill>
                    <a:schemeClr val="bg1"/>
                  </a:solidFill>
                  <a:latin typeface="Dana" panose="00000500000000000000" pitchFamily="2" charset="-78"/>
                  <a:cs typeface="Dana" panose="00000500000000000000" pitchFamily="2" charset="-78"/>
                </a:rPr>
                <a:t>حل شده + امتیازی</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 (امتیازی)</a:t>
              </a:r>
            </a:p>
            <a:p>
              <a:pPr algn="ctr" rtl="1"/>
              <a:r>
                <a:rPr lang="fa-IR" sz="1100" dirty="0">
                  <a:solidFill>
                    <a:schemeClr val="bg1"/>
                  </a:solidFill>
                  <a:latin typeface="Dana" panose="00000500000000000000" pitchFamily="2" charset="-78"/>
                  <a:cs typeface="Dana" panose="00000500000000000000" pitchFamily="2" charset="-78"/>
                </a:rPr>
                <a:t>بازی اتللو!</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838400" y="1324895"/>
            <a:ext cx="3635588" cy="181440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جلسه‌ی گذشته تابع فیبوناچی را به روش‌های مختلفی پیاده‌سازی کردید. در این جلسه قصد داریم روش‌هایی برای بهبود عملکرد این تابع بازگشتی ارائه دهیم. </a:t>
            </a:r>
          </a:p>
        </p:txBody>
      </p:sp>
      <p:sp>
        <p:nvSpPr>
          <p:cNvPr id="6" name="TextBox 5">
            <a:extLst>
              <a:ext uri="{FF2B5EF4-FFF2-40B4-BE49-F238E27FC236}">
                <a16:creationId xmlns:a16="http://schemas.microsoft.com/office/drawing/2014/main" id="{D912F2A4-6A53-4224-90C2-5E814C40EE78}"/>
              </a:ext>
            </a:extLst>
          </p:cNvPr>
          <p:cNvSpPr txBox="1"/>
          <p:nvPr/>
        </p:nvSpPr>
        <p:spPr>
          <a:xfrm>
            <a:off x="2336483" y="537768"/>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فیبوناچی ۲</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86486" y="63123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aphicFrame>
        <p:nvGraphicFramePr>
          <p:cNvPr id="10" name="Diagram 9"/>
          <p:cNvGraphicFramePr/>
          <p:nvPr>
            <p:extLst>
              <p:ext uri="{D42A27DB-BD31-4B8C-83A1-F6EECF244321}">
                <p14:modId xmlns:p14="http://schemas.microsoft.com/office/powerpoint/2010/main" val="3439604409"/>
              </p:ext>
            </p:extLst>
          </p:nvPr>
        </p:nvGraphicFramePr>
        <p:xfrm>
          <a:off x="311701" y="1245654"/>
          <a:ext cx="4526699" cy="267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46E5198-7AF0-44E1-803C-BC2DB5C8B697}"/>
              </a:ext>
            </a:extLst>
          </p:cNvPr>
          <p:cNvSpPr txBox="1">
            <a:spLocks/>
          </p:cNvSpPr>
          <p:nvPr/>
        </p:nvSpPr>
        <p:spPr>
          <a:xfrm>
            <a:off x="900000" y="3312001"/>
            <a:ext cx="7573989" cy="1400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احتمالا متوجه شده‌اید، تابع بازگشتی فیبوناچی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بزرگ عملکرد ضعیفی دارد و به مدت زمان زیادی برای محاسبه لازم دارد. آیا می‌توانید با توجه به نمودار بالا، علت این زمان اجرای طولانی را توضیح دهید؟</a:t>
            </a:r>
          </a:p>
        </p:txBody>
      </p:sp>
      <p:grpSp>
        <p:nvGrpSpPr>
          <p:cNvPr id="12" name="Google Shape;4800;p45"/>
          <p:cNvGrpSpPr/>
          <p:nvPr/>
        </p:nvGrpSpPr>
        <p:grpSpPr>
          <a:xfrm>
            <a:off x="8473989" y="153575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73989" y="349166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637600" y="756095"/>
            <a:ext cx="2800390" cy="1962667"/>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ت)‌ </a:t>
            </a:r>
            <a:r>
              <a:rPr lang="fa-IR" sz="1600" b="0" i="0" u="none" strike="noStrike" dirty="0">
                <a:solidFill>
                  <a:schemeClr val="bg1"/>
                </a:solidFill>
                <a:effectLst/>
                <a:latin typeface="Dana" panose="00000500000000000000" pitchFamily="2" charset="-78"/>
                <a:cs typeface="Dana" panose="00000500000000000000" pitchFamily="2" charset="-78"/>
              </a:rPr>
              <a:t>یکی از روش‌های بهبود زمان اجرا در توابع بازگشتی، استفاده از روش </a:t>
            </a:r>
            <a:r>
              <a:rPr lang="en-US" sz="1600" b="0" i="0" u="none" strike="noStrike" dirty="0">
                <a:solidFill>
                  <a:schemeClr val="accent6"/>
                </a:solidFill>
                <a:effectLst/>
                <a:latin typeface="Dana" panose="00000500000000000000" pitchFamily="2" charset="-78"/>
                <a:cs typeface="Dana" panose="00000500000000000000" pitchFamily="2" charset="-78"/>
              </a:rPr>
              <a:t>memoization</a:t>
            </a:r>
            <a:r>
              <a:rPr lang="fa-IR" sz="1600" b="0" i="0" u="none" strike="noStrike" dirty="0">
                <a:solidFill>
                  <a:schemeClr val="bg1"/>
                </a:solidFill>
                <a:effectLst/>
                <a:latin typeface="Dana" panose="00000500000000000000" pitchFamily="2" charset="-78"/>
                <a:cs typeface="Dana" panose="00000500000000000000" pitchFamily="2" charset="-78"/>
              </a:rPr>
              <a:t> (با </a:t>
            </a:r>
            <a:r>
              <a:rPr lang="en-US" sz="1600" b="0" i="0" u="none" strike="noStrike" dirty="0">
                <a:solidFill>
                  <a:schemeClr val="bg1"/>
                </a:solidFill>
                <a:effectLst/>
                <a:latin typeface="Dana" panose="00000500000000000000" pitchFamily="2" charset="-78"/>
                <a:cs typeface="Dana" panose="00000500000000000000" pitchFamily="2" charset="-78"/>
              </a:rPr>
              <a:t>memorization</a:t>
            </a:r>
            <a:r>
              <a:rPr lang="fa-IR" sz="1600" b="0" i="0" u="none" strike="noStrike" dirty="0">
                <a:solidFill>
                  <a:schemeClr val="bg1"/>
                </a:solidFill>
                <a:effectLst/>
                <a:latin typeface="Dana" panose="00000500000000000000" pitchFamily="2" charset="-78"/>
                <a:cs typeface="Dana" panose="00000500000000000000" pitchFamily="2" charset="-78"/>
              </a:rPr>
              <a:t> اشتباه نگیرید) است. در این صفحه، کد</a:t>
            </a:r>
            <a:r>
              <a:rPr lang="en-US" sz="1600" b="0" i="0" u="none" strike="noStrike" dirty="0">
                <a:solidFill>
                  <a:schemeClr val="bg1"/>
                </a:solidFill>
                <a:effectLst/>
                <a:latin typeface="Dana" panose="00000500000000000000" pitchFamily="2" charset="-78"/>
                <a:cs typeface="Dana" panose="00000500000000000000" pitchFamily="2" charset="-78"/>
              </a:rPr>
              <a:t> C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که با این روش بهبود یافته است، می‌بینید: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12" name="Title 1">
            <a:extLst>
              <a:ext uri="{FF2B5EF4-FFF2-40B4-BE49-F238E27FC236}">
                <a16:creationId xmlns:a16="http://schemas.microsoft.com/office/drawing/2014/main" id="{2DC43408-189C-471E-9ABF-D1AE9E15FB6B}"/>
              </a:ext>
            </a:extLst>
          </p:cNvPr>
          <p:cNvSpPr txBox="1">
            <a:spLocks/>
          </p:cNvSpPr>
          <p:nvPr/>
        </p:nvSpPr>
        <p:spPr>
          <a:xfrm>
            <a:off x="3009600" y="3589786"/>
            <a:ext cx="5428390" cy="84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روش چگونه سرعت محاسبه را افزایش می‌دهد؟</a:t>
            </a:r>
          </a:p>
        </p:txBody>
      </p:sp>
      <p:sp>
        <p:nvSpPr>
          <p:cNvPr id="4" name="Rectangle 3"/>
          <p:cNvSpPr/>
          <p:nvPr/>
        </p:nvSpPr>
        <p:spPr>
          <a:xfrm>
            <a:off x="698863" y="497774"/>
            <a:ext cx="7163537" cy="3970318"/>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92D050"/>
                </a:solidFill>
                <a:latin typeface="Consolas" panose="020B0609020204030204" pitchFamily="49" charset="0"/>
              </a:rPr>
              <a:t>// stores </a:t>
            </a:r>
            <a:r>
              <a:rPr lang="en-US" dirty="0" err="1">
                <a:solidFill>
                  <a:srgbClr val="92D050"/>
                </a:solidFill>
                <a:latin typeface="Consolas" panose="020B0609020204030204" pitchFamily="49" charset="0"/>
              </a:rPr>
              <a:t>fibonacci</a:t>
            </a:r>
            <a:r>
              <a:rPr lang="en-US" dirty="0">
                <a:solidFill>
                  <a:srgbClr val="92D050"/>
                </a:solidFill>
                <a:latin typeface="Consolas" panose="020B0609020204030204" pitchFamily="49" charset="0"/>
              </a:rPr>
              <a:t> sequences in the array.</a:t>
            </a:r>
          </a:p>
          <a:p>
            <a:r>
              <a:rPr lang="en-US" dirty="0">
                <a:solidFill>
                  <a:srgbClr val="92D050"/>
                </a:solidFill>
                <a:latin typeface="Consolas" panose="020B0609020204030204" pitchFamily="49" charset="0"/>
              </a:rPr>
              <a:t>// global variables are initialized to zero in C</a:t>
            </a:r>
          </a:p>
          <a:p>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memory[</a:t>
            </a:r>
            <a:r>
              <a:rPr lang="en-US" dirty="0">
                <a:solidFill>
                  <a:srgbClr val="F280D0"/>
                </a:solidFill>
                <a:latin typeface="Consolas" panose="020B0609020204030204" pitchFamily="49" charset="0"/>
              </a:rPr>
              <a:t>1000</a:t>
            </a:r>
            <a:r>
              <a:rPr lang="en-US" dirty="0">
                <a:solidFill>
                  <a:srgbClr val="BBBBBB"/>
                </a:solidFill>
                <a:latin typeface="Consolas" panose="020B0609020204030204" pitchFamily="49" charset="0"/>
              </a:rPr>
              <a:t>];</a:t>
            </a:r>
          </a:p>
          <a:p>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92D050"/>
                </a:solidFill>
                <a:latin typeface="Consolas" panose="020B0609020204030204" pitchFamily="49" charset="0"/>
              </a:rPr>
              <a:t>// memorizes what it calculated now.</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memory[n];</a:t>
            </a:r>
          </a:p>
          <a:p>
            <a:r>
              <a:rPr lang="en-US" dirty="0">
                <a:solidFill>
                  <a:srgbClr val="BBBBBB"/>
                </a:solidFill>
                <a:latin typeface="Consolas" panose="020B0609020204030204" pitchFamily="49" charset="0"/>
              </a:rPr>
              <a:t>}</a:t>
            </a:r>
          </a:p>
        </p:txBody>
      </p:sp>
      <p:grpSp>
        <p:nvGrpSpPr>
          <p:cNvPr id="8" name="Google Shape;4800;p45"/>
          <p:cNvGrpSpPr/>
          <p:nvPr/>
        </p:nvGrpSpPr>
        <p:grpSpPr>
          <a:xfrm>
            <a:off x="8437990" y="53137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7365;p50"/>
          <p:cNvGrpSpPr/>
          <p:nvPr/>
        </p:nvGrpSpPr>
        <p:grpSpPr>
          <a:xfrm>
            <a:off x="8437990" y="3848587"/>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52659"/>
            <a:ext cx="7739126" cy="41648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دیگر از روش‌های افزایش سرعت در محاسبات بازگشتی، روش </a:t>
            </a:r>
            <a:r>
              <a:rPr lang="fa-IR" sz="1600" b="0" i="0" u="none" strike="noStrike" dirty="0">
                <a:solidFill>
                  <a:schemeClr val="accent6"/>
                </a:solidFill>
                <a:effectLst/>
                <a:latin typeface="Dana" panose="00000500000000000000" pitchFamily="2" charset="-78"/>
                <a:cs typeface="Dana" panose="00000500000000000000" pitchFamily="2" charset="-78"/>
              </a:rPr>
              <a:t>برنامه‌نویسی پویا </a:t>
            </a:r>
            <a:r>
              <a:rPr lang="fa-IR" sz="1600" b="0" i="0" u="none" strike="noStrike" dirty="0">
                <a:solidFill>
                  <a:schemeClr val="bg1"/>
                </a:solidFill>
                <a:effectLst/>
                <a:latin typeface="Dana" panose="00000500000000000000" pitchFamily="2" charset="-78"/>
                <a:cs typeface="Dana" panose="00000500000000000000" pitchFamily="2" charset="-78"/>
              </a:rPr>
              <a:t>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sp>
        <p:nvSpPr>
          <p:cNvPr id="10" name="Title 1">
            <a:extLst>
              <a:ext uri="{FF2B5EF4-FFF2-40B4-BE49-F238E27FC236}">
                <a16:creationId xmlns:a16="http://schemas.microsoft.com/office/drawing/2014/main" id="{BBB458AD-0444-4230-9BB9-38B5FC628D80}"/>
              </a:ext>
            </a:extLst>
          </p:cNvPr>
          <p:cNvSpPr txBox="1">
            <a:spLocks/>
          </p:cNvSpPr>
          <p:nvPr/>
        </p:nvSpPr>
        <p:spPr>
          <a:xfrm>
            <a:off x="698863" y="1718191"/>
            <a:ext cx="7739126" cy="2670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ث) </a:t>
            </a:r>
            <a:r>
              <a:rPr lang="fa-IR" sz="1600" dirty="0">
                <a:solidFill>
                  <a:schemeClr val="bg1"/>
                </a:solidFill>
                <a:latin typeface="Dana" panose="00000500000000000000" pitchFamily="2" charset="-78"/>
                <a:cs typeface="Dana" panose="00000500000000000000" pitchFamily="2" charset="-78"/>
              </a:rPr>
              <a:t>در روش برنامه‌نویسی پویا، به جای فراخوانی تابع به صورت بازگشتی، از یک آرایه استفاده می‌کنیم و به این ترتیب مقدارهای قبلی در آرایه ذخیره می‌شوند و می‌توان از آن‌ها به سادگی استفاده کرد.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فیبوناچی را با استفاده از برنامه‌نویسی پویا پیاده‌سازی کنید. توجه کنید که برای محاسبه مقدار تابع به ازای هر ورودی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باید تمام مقادیر تابع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کوچکتر از ورودی در یک آرایه ذخیره شوند.</a:t>
            </a:r>
          </a:p>
        </p:txBody>
      </p:sp>
      <p:grpSp>
        <p:nvGrpSpPr>
          <p:cNvPr id="7" name="Google Shape;4800;p45"/>
          <p:cNvGrpSpPr/>
          <p:nvPr/>
        </p:nvGrpSpPr>
        <p:grpSpPr>
          <a:xfrm>
            <a:off x="8437990" y="81197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37989" y="1832385"/>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446183" y="3264010"/>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8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7904"/>
            <a:ext cx="7703168" cy="315862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می‌دانید و در ابتدای دستورکار هم ذکر شد، </a:t>
            </a: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می‌توان توسط نام مشترکی به آن‌ها رجوع کرد. ما به کمک یک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مشخص می‌کنیم که کدام خانه از آرایه مد نظر ماست؛ اما می‌توانیم تعداد بیش‌تری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داشته باشیم و مثلا به کمک دو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بتوانیم یک آرایه‌ی دوبعدی را مدیریت کنیم.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یکی از مهم‌ترین برنامه‌ها در زمینه‌ی کار با آرایه‌های دو بعدی، مسائل مربوط به ماتریس‌ها هستند.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برنامه‌نویسی با آرایه‌های دوبعدی، برنامه‌ای بنویسید که یک ماتریس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m </a:t>
            </a:r>
            <a:r>
              <a:rPr lang="fa-IR" sz="1600" dirty="0">
                <a:solidFill>
                  <a:schemeClr val="bg1"/>
                </a:solidFill>
                <a:latin typeface="Dana" panose="00000500000000000000" pitchFamily="2" charset="-78"/>
                <a:cs typeface="Dana" panose="00000500000000000000" pitchFamily="2" charset="-78"/>
              </a:rPr>
              <a:t> را در یک ماتریس </a:t>
            </a:r>
            <a:r>
              <a:rPr lang="en-US" sz="1600" dirty="0">
                <a:solidFill>
                  <a:schemeClr val="bg1"/>
                </a:solidFill>
                <a:latin typeface="Dana" panose="00000500000000000000" pitchFamily="2" charset="-78"/>
                <a:cs typeface="Dana" panose="00000500000000000000" pitchFamily="2" charset="-78"/>
              </a:rPr>
              <a:t>p</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q </a:t>
            </a:r>
            <a:r>
              <a:rPr lang="fa-IR" sz="1600" dirty="0">
                <a:solidFill>
                  <a:schemeClr val="bg1"/>
                </a:solidFill>
                <a:latin typeface="Dana" panose="00000500000000000000" pitchFamily="2" charset="-78"/>
                <a:cs typeface="Dana" panose="00000500000000000000" pitchFamily="2" charset="-78"/>
              </a:rPr>
              <a:t> ضرب کند. این برنامه را به صورت بازگشتی بنویسید.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100" dirty="0">
                <a:solidFill>
                  <a:schemeClr val="bg1"/>
                </a:solidFill>
                <a:latin typeface="Dana" panose="00000500000000000000" pitchFamily="2" charset="-78"/>
                <a:cs typeface="Dana" panose="00000500000000000000" pitchFamily="2" charset="-78"/>
              </a:rPr>
              <a:t>راهنمایی: دقت کنید که شرط‌های ضرب ماتریس رعایت شوند. برای بازگشتی نوشتن ضرب دو ماتریس می‌توانید از انواع مختلف متغیرها که در جلسه‌ی گذشته با کدخدا و </a:t>
            </a:r>
            <a:r>
              <a:rPr lang="en-US" sz="1100" dirty="0" err="1">
                <a:solidFill>
                  <a:schemeClr val="bg1"/>
                </a:solidFill>
                <a:latin typeface="Dana" panose="00000500000000000000" pitchFamily="2" charset="-78"/>
                <a:cs typeface="Dana" panose="00000500000000000000" pitchFamily="2" charset="-78"/>
              </a:rPr>
              <a:t>Botfather</a:t>
            </a:r>
            <a:r>
              <a:rPr lang="fa-IR" sz="1100" dirty="0">
                <a:solidFill>
                  <a:schemeClr val="bg1"/>
                </a:solidFill>
                <a:latin typeface="Dana" panose="00000500000000000000" pitchFamily="2" charset="-78"/>
                <a:cs typeface="Dana" panose="00000500000000000000" pitchFamily="2" charset="-78"/>
              </a:rPr>
              <a:t> تمرین کردید، استفاده کنید. سعی کنید به طور کاملا اتفاقی یاد متغیرهای </a:t>
            </a:r>
            <a:r>
              <a:rPr lang="en-US" sz="1100" dirty="0">
                <a:solidFill>
                  <a:schemeClr val="bg1"/>
                </a:solidFill>
                <a:latin typeface="Dana" panose="00000500000000000000" pitchFamily="2" charset="-78"/>
                <a:cs typeface="Dana" panose="00000500000000000000" pitchFamily="2" charset="-78"/>
              </a:rPr>
              <a:t>static</a:t>
            </a:r>
            <a:r>
              <a:rPr lang="fa-IR" sz="1100" dirty="0">
                <a:solidFill>
                  <a:schemeClr val="bg1"/>
                </a:solidFill>
                <a:latin typeface="Dana" panose="00000500000000000000" pitchFamily="2" charset="-78"/>
                <a:cs typeface="Dana" panose="00000500000000000000" pitchFamily="2" charset="-78"/>
              </a:rPr>
              <a:t> بیفتید =)</a:t>
            </a:r>
            <a:endParaRPr lang="fa-IR" sz="11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554380" y="315849"/>
            <a:ext cx="5542910"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ضرب ماتریس</a:t>
            </a:r>
            <a:endParaRPr lang="en-SE" sz="4000" dirty="0">
              <a:solidFill>
                <a:schemeClr val="bg1"/>
              </a:solidFill>
              <a:latin typeface="Lalezar" panose="00000500000000000000" pitchFamily="2" charset="-78"/>
              <a:cs typeface="Lalezar" panose="00000500000000000000" pitchFamily="2" charset="-78"/>
            </a:endParaRPr>
          </a:p>
        </p:txBody>
      </p:sp>
      <p:grpSp>
        <p:nvGrpSpPr>
          <p:cNvPr id="4" name="Google Shape;7046;p50"/>
          <p:cNvGrpSpPr/>
          <p:nvPr/>
        </p:nvGrpSpPr>
        <p:grpSpPr>
          <a:xfrm>
            <a:off x="6884973" y="4093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800;p45"/>
          <p:cNvGrpSpPr/>
          <p:nvPr/>
        </p:nvGrpSpPr>
        <p:grpSpPr>
          <a:xfrm>
            <a:off x="8402031" y="120077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00710" y="3416470"/>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02031" y="4165341"/>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5104;p45"/>
          <p:cNvGrpSpPr/>
          <p:nvPr/>
        </p:nvGrpSpPr>
        <p:grpSpPr>
          <a:xfrm>
            <a:off x="8401664" y="2719439"/>
            <a:ext cx="351680" cy="358133"/>
            <a:chOff x="1487200" y="4993750"/>
            <a:chExt cx="483125" cy="483125"/>
          </a:xfrm>
        </p:grpSpPr>
        <p:sp>
          <p:nvSpPr>
            <p:cNvPr id="23"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3532"/>
            <a:ext cx="7757326" cy="293336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با کمک آن بتوانیم کاراکتری که بیش‌ترین تکرار را در یک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دارد پیدا کنیم؟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از این مبحث را ببینید، می‌توانید به سوال بعدی مراجعه کنید.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هم‌چنین در انتهای آن بخش، سوالی به نسبت سخت‌تر به عنوان </a:t>
            </a:r>
            <a:r>
              <a:rPr lang="fa-IR" sz="1600" b="0" i="0" u="none" strike="noStrike" dirty="0">
                <a:solidFill>
                  <a:schemeClr val="accent6"/>
                </a:solidFill>
                <a:effectLst/>
                <a:latin typeface="Dana" panose="00000500000000000000" pitchFamily="2" charset="-78"/>
                <a:cs typeface="Dana" panose="00000500000000000000" pitchFamily="2" charset="-78"/>
              </a:rPr>
              <a:t>سوال امتیازی </a:t>
            </a:r>
            <a:r>
              <a:rPr lang="fa-IR" sz="1600" b="0" i="0" u="none" strike="noStrike" dirty="0">
                <a:solidFill>
                  <a:schemeClr val="bg1"/>
                </a:solidFill>
                <a:effectLst/>
                <a:latin typeface="Dana" panose="00000500000000000000" pitchFamily="2" charset="-78"/>
                <a:cs typeface="Dana" panose="00000500000000000000" pitchFamily="2" charset="-78"/>
              </a:rPr>
              <a:t>وجود دارد که می‌توانید برای سر و کله زدن بیش‌تر با رشته‌ها، آن را انجام دهید.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27870" y="460610"/>
            <a:ext cx="377768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205555" y="53222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9359;p55"/>
          <p:cNvGrpSpPr/>
          <p:nvPr/>
        </p:nvGrpSpPr>
        <p:grpSpPr>
          <a:xfrm>
            <a:off x="8456189" y="1564810"/>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04;p45"/>
          <p:cNvGrpSpPr/>
          <p:nvPr/>
        </p:nvGrpSpPr>
        <p:grpSpPr>
          <a:xfrm>
            <a:off x="8462724" y="2282860"/>
            <a:ext cx="351680" cy="358133"/>
            <a:chOff x="1487200" y="4993750"/>
            <a:chExt cx="483125" cy="483125"/>
          </a:xfrm>
        </p:grpSpPr>
        <p:sp>
          <p:nvSpPr>
            <p:cNvPr id="17"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5104;p45"/>
          <p:cNvGrpSpPr/>
          <p:nvPr/>
        </p:nvGrpSpPr>
        <p:grpSpPr>
          <a:xfrm>
            <a:off x="8456356" y="3364060"/>
            <a:ext cx="351680" cy="358133"/>
            <a:chOff x="1487200" y="4993750"/>
            <a:chExt cx="483125" cy="483125"/>
          </a:xfrm>
        </p:grpSpPr>
        <p:sp>
          <p:nvSpPr>
            <p:cNvPr id="20"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6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055350"/>
            <a:ext cx="7733309" cy="335121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همه‌ی ما از ابزارهایی برای کار با متن‌های مختلف استفاده می‌کنیم که این ابزارها،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)ها را پردازش می‌کنند. حالا می‌خواهیم کدهای پشت پرده‌ی این برنامه‌ها را برای پردازش متن‌ها تست کنیم.</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حتما تا حالا برایتان پیش آمده که متنی را در </a:t>
            </a:r>
            <a:r>
              <a:rPr lang="en-US" sz="1600" b="0" i="0" u="none" strike="noStrike" dirty="0">
                <a:solidFill>
                  <a:schemeClr val="bg1"/>
                </a:solidFill>
                <a:effectLst/>
                <a:latin typeface="Dana" panose="00000500000000000000" pitchFamily="2" charset="-78"/>
                <a:cs typeface="Dana" panose="00000500000000000000" pitchFamily="2" charset="-78"/>
              </a:rPr>
              <a:t>word</a:t>
            </a:r>
            <a:r>
              <a:rPr lang="fa-IR" sz="1600" b="0" i="0" u="none" strike="noStrike" dirty="0">
                <a:solidFill>
                  <a:schemeClr val="bg1"/>
                </a:solidFill>
                <a:effectLst/>
                <a:latin typeface="Dana" panose="00000500000000000000" pitchFamily="2" charset="-78"/>
                <a:cs typeface="Dana" panose="00000500000000000000" pitchFamily="2" charset="-78"/>
              </a:rPr>
              <a:t> نوشته باشید و بعد بخواهید به جای یک حرف یا یک کلمه، کلمه یا حرف دیگری را جایگزین کنید.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en-US"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می‌خواهیم کدی بنویسیم که این کار را در پروژه‌های بزرگ‌تر برای ما انجام دهد و یک حرف </a:t>
            </a:r>
            <a:r>
              <a:rPr lang="en-US" sz="1600" b="0" i="0" u="none" strike="noStrike" dirty="0">
                <a:solidFill>
                  <a:schemeClr val="bg1"/>
                </a:solidFill>
                <a:effectLst/>
                <a:latin typeface="Dana" panose="00000500000000000000" pitchFamily="2" charset="-78"/>
                <a:cs typeface="Dana" panose="00000500000000000000" pitchFamily="2" charset="-78"/>
              </a:rPr>
              <a:t>(character)</a:t>
            </a:r>
            <a:r>
              <a:rPr lang="fa-IR" sz="1600" b="0" i="0" u="none" strike="noStrike" dirty="0">
                <a:solidFill>
                  <a:schemeClr val="bg1"/>
                </a:solidFill>
                <a:effectLst/>
                <a:latin typeface="Dana" panose="00000500000000000000" pitchFamily="2" charset="-78"/>
                <a:cs typeface="Dana" panose="00000500000000000000" pitchFamily="2" charset="-78"/>
              </a:rPr>
              <a:t> که در تمام جمله‌ی ورودی اشتباه نوشته شده را با حرف درست جایگزین کند.</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کد برنامه را در لینک زیر بیابید.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5" name="TextBox 4">
            <a:extLst>
              <a:ext uri="{FF2B5EF4-FFF2-40B4-BE49-F238E27FC236}">
                <a16:creationId xmlns:a16="http://schemas.microsoft.com/office/drawing/2014/main" id="{D912F2A4-6A53-4224-90C2-5E814C40EE78}"/>
              </a:ext>
            </a:extLst>
          </p:cNvPr>
          <p:cNvSpPr txBox="1"/>
          <p:nvPr/>
        </p:nvSpPr>
        <p:spPr>
          <a:xfrm>
            <a:off x="1414708" y="437059"/>
            <a:ext cx="5962557"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چهارم: </a:t>
            </a:r>
            <a:r>
              <a:rPr lang="fa-IR" sz="4000" dirty="0">
                <a:solidFill>
                  <a:schemeClr val="bg1"/>
                </a:solidFill>
                <a:latin typeface="Lalezar" panose="00000500000000000000" pitchFamily="2" charset="-78"/>
                <a:cs typeface="Lalezar" panose="00000500000000000000" pitchFamily="2" charset="-78"/>
              </a:rPr>
              <a:t>حل شده + امتیازی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6" name="Google Shape;7046;p50"/>
          <p:cNvGrpSpPr/>
          <p:nvPr/>
        </p:nvGrpSpPr>
        <p:grpSpPr>
          <a:xfrm>
            <a:off x="7315689" y="486476"/>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04;p45"/>
          <p:cNvGrpSpPr/>
          <p:nvPr/>
        </p:nvGrpSpPr>
        <p:grpSpPr>
          <a:xfrm>
            <a:off x="8434328" y="1146645"/>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104;p45"/>
          <p:cNvGrpSpPr/>
          <p:nvPr/>
        </p:nvGrpSpPr>
        <p:grpSpPr>
          <a:xfrm>
            <a:off x="8433609" y="3337406"/>
            <a:ext cx="351680" cy="358133"/>
            <a:chOff x="1487200" y="4993750"/>
            <a:chExt cx="483125" cy="483125"/>
          </a:xfrm>
        </p:grpSpPr>
        <p:sp>
          <p:nvSpPr>
            <p:cNvPr id="1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104;p45"/>
          <p:cNvGrpSpPr/>
          <p:nvPr/>
        </p:nvGrpSpPr>
        <p:grpSpPr>
          <a:xfrm>
            <a:off x="8433609" y="2242025"/>
            <a:ext cx="351680" cy="358133"/>
            <a:chOff x="1487200" y="4993750"/>
            <a:chExt cx="483125" cy="483125"/>
          </a:xfrm>
        </p:grpSpPr>
        <p:sp>
          <p:nvSpPr>
            <p:cNvPr id="2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p:cNvSpPr txBox="1"/>
          <p:nvPr/>
        </p:nvSpPr>
        <p:spPr>
          <a:xfrm>
            <a:off x="2314776" y="4421852"/>
            <a:ext cx="3052354"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Find and replace character</a:t>
            </a:r>
            <a:endParaRPr lang="en-US" sz="1800" dirty="0">
              <a:solidFill>
                <a:schemeClr val="bg1"/>
              </a:solidFill>
              <a:latin typeface="Dana" panose="00000500000000000000" pitchFamily="2" charset="-78"/>
              <a:cs typeface="Dana" panose="00000500000000000000" pitchFamily="2" charset="-78"/>
            </a:endParaRPr>
          </a:p>
        </p:txBody>
      </p:sp>
      <p:grpSp>
        <p:nvGrpSpPr>
          <p:cNvPr id="30" name="Group 29"/>
          <p:cNvGrpSpPr/>
          <p:nvPr/>
        </p:nvGrpSpPr>
        <p:grpSpPr>
          <a:xfrm>
            <a:off x="961296" y="4406564"/>
            <a:ext cx="1353480" cy="381000"/>
            <a:chOff x="695739" y="3357688"/>
            <a:chExt cx="1353480" cy="381000"/>
          </a:xfrm>
        </p:grpSpPr>
        <p:sp>
          <p:nvSpPr>
            <p:cNvPr id="31" name="Freeform 30"/>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2" name="Group 31"/>
            <p:cNvGrpSpPr/>
            <p:nvPr/>
          </p:nvGrpSpPr>
          <p:grpSpPr>
            <a:xfrm>
              <a:off x="695739" y="3379943"/>
              <a:ext cx="328772" cy="323851"/>
              <a:chOff x="383988" y="2894540"/>
              <a:chExt cx="314875" cy="320323"/>
            </a:xfrm>
            <a:solidFill>
              <a:schemeClr val="accent6">
                <a:lumMod val="20000"/>
                <a:lumOff val="80000"/>
              </a:schemeClr>
            </a:solidFill>
          </p:grpSpPr>
          <p:sp>
            <p:nvSpPr>
              <p:cNvPr id="3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186718580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2760</Words>
  <Application>Microsoft Office PowerPoint</Application>
  <PresentationFormat>On-screen Show (16:9)</PresentationFormat>
  <Paragraphs>169</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Dana</vt:lpstr>
      <vt:lpstr>Didact Gothic</vt:lpstr>
      <vt:lpstr>Lalezar</vt:lpstr>
      <vt:lpstr>Arial</vt:lpstr>
      <vt:lpstr>Consolas</vt:lpstr>
      <vt:lpstr>Roboto Thin</vt:lpstr>
      <vt:lpstr>Roboto Light</vt:lpstr>
      <vt:lpstr>Roboto Black</vt:lpstr>
      <vt:lpstr>WEB PROPOSAL</vt:lpstr>
      <vt:lpstr>بسم الله الرحمن الرحیم</vt:lpstr>
      <vt:lpstr>PowerPoint Presentation</vt:lpstr>
      <vt:lpstr>PowerPoint Presentation</vt:lpstr>
      <vt:lpstr>در جلسه‌ی گذشته تابع فیبوناچی را به روش‌های مختلفی پیاده‌سازی کردید. در این جلسه قصد داریم روش‌هایی برای بهبود عملکرد این تابع بازگشتی ارائه دهیم. </vt:lpstr>
      <vt:lpstr>ت)‌ یکی از روش‌های بهبود زمان اجرا در توابع بازگشتی، استفاده از روش memoization (با memorization اشتباه نگیرید) است. در این صفحه، کد C تابع فیبوناچی را که با این روش بهبود یافته است، می‌بینید:</vt:lpstr>
      <vt:lpstr>یکی دیگر از روش‌های افزایش سرعت در محاسبات بازگشتی، روش برنامه‌نویسی پویا است.</vt:lpstr>
      <vt:lpstr>همان‌طور که می‌دانید و در ابتدای دستورکار هم ذکر شد، آرایه‌ها مجموعه‌ای از متغیرها با تایپ یکسان هستند که می‌توان توسط نام مشترکی به آن‌ها رجوع کرد. ما به کمک یک index مشخص می‌کنیم که کدام خانه از آرایه مد نظر ماست؛ اما می‌توانیم تعداد بیش‌تری index داشته باشیم و مثلا به کمک دو index بتوانیم یک آرایه‌ی دوبعدی را مدیریت کنیم.       یکی از مهم‌ترین برنامه‌ها در زمینه‌ی کار با آرایه‌های دو بعدی، مسائل مربوط به ماتریس‌ها هستند.            برای تمرین برنامه‌نویسی با آرایه‌های دوبعدی، برنامه‌ای بنویسید که یک ماتریس n درm  را در یک ماتریس p درq  ضرب کند. این برنامه را به صورت بازگشتی بنویسید.      راهنمایی: دقت کنید که شرط‌های ضرب ماتریس رعایت شوند. برای بازگشتی نوشتن ضرب دو ماتریس می‌توانید از انواع مختلف متغیرها که در جلسه‌ی گذشته با کدخدا و Botfather تمرین کردید، استفاده کنید. سعی کنید به طور کاملا اتفاقی یاد متغیرهای static بیفتید =)</vt:lpstr>
      <vt:lpstr>برنامه‌ای بنویسید که با کمک آن بتوانیم کاراکتری که بیش‌ترین تکرار را در یک رشته (string) دارد پیدا کنیم؟             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 از این مبحث را ببینید، می‌توانید به سوال بعدی مراجعه کنید.         هم‌چنین در انتهای آن بخش، سوالی به نسبت سخت‌تر به عنوان سوال امتیازی وجود دارد که می‌توانید برای سر و کله زدن بیش‌تر با رشته‌ها، آن را انجام دهید.</vt:lpstr>
      <vt:lpstr>همه‌ی ما از ابزارهایی برای کار با متن‌های مختلف استفاده می‌کنیم که این ابزارها، رشته‌ (string)ها را پردازش می‌کنند. حالا می‌خواهیم کدهای پشت پرده‌ی این برنامه‌ها را برای پردازش متن‌ها تست کنیم.            حتما تا حالا برایتان پیش آمده که متنی را در word نوشته باشید و بعد بخواهید به جای یک حرف یا یک کلمه، کلمه یا حرف دیگری را جایگزین کنید.          ما می‌خواهیم کدی بنویسیم که این کار را در پروژه‌های بزرگ‌تر برای ما انجام دهد و یک حرف (character) که در تمام جمله‌ی ورودی اشتباه نوشته شده را با حرف درست جایگزین کند. می‌توانید کد برنامه را در لینک زیر بیابید.</vt:lpstr>
      <vt:lpstr>قاعدتا تا الان انقدر در مهارت درک کد رشد کرده‌اید که در چشم بر هم زدنی این کد را بررسی کنید و متوجه شوید که دقیقا چطور عمل می‌کند.</vt:lpstr>
      <vt:lpstr>سلام بچه‌ها حالتون چطوره؟ با جذاب‌ترین بخش دستورکار دوباره در خدمتتون هستیم =)        توی این قسمت می‌خوایم یه بازی خیلی باحال و قشنگ و محبوب رو با هم دیگه پیاده‌سازی کنیم.  بازی اتللو! قول میدم آخرش کلی کیف کنین با برنامه‌تون.</vt:lpstr>
      <vt:lpstr>یکم این توضیحات ممکنه گنگ باشه براتون، برای همین برید توی این لینک زیر و آنلاین بازی کنید تا یکم بازی رو بهتر درک کنین.</vt:lpstr>
      <vt:lpstr>سبزآبیه. سبز چیه؟</vt:lpstr>
      <vt:lpstr>PowerPoint Presentation</vt:lpstr>
      <vt:lpstr>تابع draw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vt:lpstr>
      <vt:lpstr>نوبت منه دیگه عه.</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آرایه‌ها و رشته‌ها</dc:title>
  <dc:creator>Bahar Kaviani;Korosh Rouhi;Ali Nazari</dc:creator>
  <cp:lastModifiedBy>Alireza Nasoodi</cp:lastModifiedBy>
  <cp:revision>374</cp:revision>
  <dcterms:modified xsi:type="dcterms:W3CDTF">2024-10-08T14:01:37Z</dcterms:modified>
</cp:coreProperties>
</file>