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4" d="100"/>
          <a:sy n="54" d="100"/>
        </p:scale>
        <p:origin x="11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2F1D531-666D-47E0-B24A-E5879390FFCA}" type="datetimeFigureOut">
              <a:rPr lang="en-IN" smtClean="0"/>
              <a:t>19-08-2024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99340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1D531-666D-47E0-B24A-E5879390FFCA}"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314683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F1D531-666D-47E0-B24A-E5879390FFCA}"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1156071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F1D531-666D-47E0-B24A-E5879390FFCA}"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3766838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1D531-666D-47E0-B24A-E5879390FFCA}"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3491873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F1D531-666D-47E0-B24A-E5879390FFCA}" type="datetimeFigureOut">
              <a:rPr lang="en-IN" smtClean="0"/>
              <a:t>19-08-2024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3079465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F1D531-666D-47E0-B24A-E5879390FFCA}" type="datetimeFigureOut">
              <a:rPr lang="en-IN" smtClean="0"/>
              <a:t>19-08-2024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4153908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2F1D531-666D-47E0-B24A-E5879390FFCA}"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2921369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2F1D531-666D-47E0-B24A-E5879390FFCA}"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262949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1D531-666D-47E0-B24A-E5879390FFCA}"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3807966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1D531-666D-47E0-B24A-E5879390FFCA}"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111274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1D531-666D-47E0-B24A-E5879390FFCA}"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5245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1D531-666D-47E0-B24A-E5879390FFCA}" type="datetimeFigureOut">
              <a:rPr lang="en-IN" smtClean="0"/>
              <a:t>19-08-2024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92052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1D531-666D-47E0-B24A-E5879390FFCA}"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15628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1D531-666D-47E0-B24A-E5879390FFCA}" type="datetimeFigureOut">
              <a:rPr lang="en-IN" smtClean="0"/>
              <a:t>19-08-2024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145502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1D531-666D-47E0-B24A-E5879390FFCA}"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163996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1D531-666D-47E0-B24A-E5879390FFCA}"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A28D4B-A655-427B-8DD5-E117251CAC06}" type="slidenum">
              <a:rPr lang="en-IN" smtClean="0"/>
              <a:t>‹#›</a:t>
            </a:fld>
            <a:endParaRPr lang="en-IN"/>
          </a:p>
        </p:txBody>
      </p:sp>
    </p:spTree>
    <p:extLst>
      <p:ext uri="{BB962C8B-B14F-4D97-AF65-F5344CB8AC3E}">
        <p14:creationId xmlns:p14="http://schemas.microsoft.com/office/powerpoint/2010/main" val="338928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2F1D531-666D-47E0-B24A-E5879390FFCA}" type="datetimeFigureOut">
              <a:rPr lang="en-IN" smtClean="0"/>
              <a:t>19-08-2024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FA28D4B-A655-427B-8DD5-E117251CAC06}" type="slidenum">
              <a:rPr lang="en-IN" smtClean="0"/>
              <a:t>‹#›</a:t>
            </a:fld>
            <a:endParaRPr lang="en-IN"/>
          </a:p>
        </p:txBody>
      </p:sp>
    </p:spTree>
    <p:extLst>
      <p:ext uri="{BB962C8B-B14F-4D97-AF65-F5344CB8AC3E}">
        <p14:creationId xmlns:p14="http://schemas.microsoft.com/office/powerpoint/2010/main" val="3570001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9D5DD-E393-72B0-D56C-D768DB8A861F}"/>
              </a:ext>
            </a:extLst>
          </p:cNvPr>
          <p:cNvSpPr>
            <a:spLocks noGrp="1"/>
          </p:cNvSpPr>
          <p:nvPr>
            <p:ph type="ctrTitle"/>
          </p:nvPr>
        </p:nvSpPr>
        <p:spPr/>
        <p:txBody>
          <a:bodyPr/>
          <a:lstStyle/>
          <a:p>
            <a:r>
              <a:rPr lang="en-IN" dirty="0"/>
              <a:t>RELIANCE JIO CASE STUDY</a:t>
            </a:r>
          </a:p>
        </p:txBody>
      </p:sp>
      <p:sp>
        <p:nvSpPr>
          <p:cNvPr id="3" name="Subtitle 2">
            <a:extLst>
              <a:ext uri="{FF2B5EF4-FFF2-40B4-BE49-F238E27FC236}">
                <a16:creationId xmlns:a16="http://schemas.microsoft.com/office/drawing/2014/main" id="{A4F0D9E9-BC59-ECDA-54CB-A175DA5B4EE6}"/>
              </a:ext>
            </a:extLst>
          </p:cNvPr>
          <p:cNvSpPr>
            <a:spLocks noGrp="1"/>
          </p:cNvSpPr>
          <p:nvPr>
            <p:ph type="subTitle" idx="1"/>
          </p:nvPr>
        </p:nvSpPr>
        <p:spPr/>
        <p:txBody>
          <a:bodyPr/>
          <a:lstStyle/>
          <a:p>
            <a:r>
              <a:rPr lang="en-IN" dirty="0"/>
              <a:t>Marketing &amp; Business strategy </a:t>
            </a:r>
          </a:p>
          <a:p>
            <a:r>
              <a:rPr lang="en-IN" dirty="0"/>
              <a:t>In-depth swot analysis </a:t>
            </a:r>
          </a:p>
        </p:txBody>
      </p:sp>
    </p:spTree>
    <p:extLst>
      <p:ext uri="{BB962C8B-B14F-4D97-AF65-F5344CB8AC3E}">
        <p14:creationId xmlns:p14="http://schemas.microsoft.com/office/powerpoint/2010/main" val="215282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2358-C267-C6FD-9012-ADF3CE89D79F}"/>
              </a:ext>
            </a:extLst>
          </p:cNvPr>
          <p:cNvSpPr>
            <a:spLocks noGrp="1"/>
          </p:cNvSpPr>
          <p:nvPr>
            <p:ph type="title"/>
          </p:nvPr>
        </p:nvSpPr>
        <p:spPr/>
        <p:txBody>
          <a:bodyPr/>
          <a:lstStyle/>
          <a:p>
            <a:r>
              <a:rPr lang="en-IN" dirty="0"/>
              <a:t>Threats</a:t>
            </a:r>
          </a:p>
        </p:txBody>
      </p:sp>
      <p:sp>
        <p:nvSpPr>
          <p:cNvPr id="3" name="Content Placeholder 2">
            <a:extLst>
              <a:ext uri="{FF2B5EF4-FFF2-40B4-BE49-F238E27FC236}">
                <a16:creationId xmlns:a16="http://schemas.microsoft.com/office/drawing/2014/main" id="{DED10059-F9C9-8313-3E1E-264A96448616}"/>
              </a:ext>
            </a:extLst>
          </p:cNvPr>
          <p:cNvSpPr>
            <a:spLocks noGrp="1"/>
          </p:cNvSpPr>
          <p:nvPr>
            <p:ph idx="1"/>
          </p:nvPr>
        </p:nvSpPr>
        <p:spPr/>
        <p:txBody>
          <a:bodyPr/>
          <a:lstStyle/>
          <a:p>
            <a:r>
              <a:rPr lang="en-IN" dirty="0"/>
              <a:t>Threats of Jio –</a:t>
            </a:r>
          </a:p>
          <a:p>
            <a:pPr>
              <a:buFont typeface="+mj-lt"/>
              <a:buAutoNum type="arabicPeriod"/>
            </a:pPr>
            <a:r>
              <a:rPr lang="en-IN" dirty="0"/>
              <a:t>Risk of loss of customers</a:t>
            </a:r>
          </a:p>
          <a:p>
            <a:pPr>
              <a:buFont typeface="+mj-lt"/>
              <a:buAutoNum type="arabicPeriod"/>
            </a:pPr>
            <a:r>
              <a:rPr lang="en-IN" dirty="0"/>
              <a:t>Removal of free services </a:t>
            </a:r>
          </a:p>
          <a:p>
            <a:pPr>
              <a:buFont typeface="+mj-lt"/>
              <a:buAutoNum type="arabicPeriod"/>
            </a:pPr>
            <a:r>
              <a:rPr lang="en-IN" dirty="0"/>
              <a:t>The loyal customers base of existing players </a:t>
            </a:r>
          </a:p>
        </p:txBody>
      </p:sp>
    </p:spTree>
    <p:extLst>
      <p:ext uri="{BB962C8B-B14F-4D97-AF65-F5344CB8AC3E}">
        <p14:creationId xmlns:p14="http://schemas.microsoft.com/office/powerpoint/2010/main" val="307211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B63F-C56C-5F68-1247-B4599C2B9C47}"/>
              </a:ext>
            </a:extLst>
          </p:cNvPr>
          <p:cNvSpPr>
            <a:spLocks noGrp="1"/>
          </p:cNvSpPr>
          <p:nvPr>
            <p:ph type="title"/>
          </p:nvPr>
        </p:nvSpPr>
        <p:spPr/>
        <p:txBody>
          <a:bodyPr/>
          <a:lstStyle/>
          <a:p>
            <a:r>
              <a:rPr lang="en-IN" dirty="0"/>
              <a:t>ABOUT RELIANCE JIO</a:t>
            </a:r>
          </a:p>
        </p:txBody>
      </p:sp>
      <p:sp>
        <p:nvSpPr>
          <p:cNvPr id="4" name="Rectangle 1">
            <a:extLst>
              <a:ext uri="{FF2B5EF4-FFF2-40B4-BE49-F238E27FC236}">
                <a16:creationId xmlns:a16="http://schemas.microsoft.com/office/drawing/2014/main" id="{77A3E222-6AAA-410C-9D01-5BF623D8C3CC}"/>
              </a:ext>
            </a:extLst>
          </p:cNvPr>
          <p:cNvSpPr>
            <a:spLocks noGrp="1" noChangeArrowheads="1"/>
          </p:cNvSpPr>
          <p:nvPr>
            <p:ph idx="1"/>
          </p:nvPr>
        </p:nvSpPr>
        <p:spPr bwMode="auto">
          <a:xfrm>
            <a:off x="368135" y="2153544"/>
            <a:ext cx="114003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Reliance Jio is one of India's largest network providers, known for its revolutionary marketing &amp;business strategy</a:t>
            </a: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company has played a significant role in transforming India's digital ecosystem.</a:t>
            </a: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p:txBody>
      </p:sp>
      <p:sp>
        <p:nvSpPr>
          <p:cNvPr id="9" name="TextBox 8">
            <a:extLst>
              <a:ext uri="{FF2B5EF4-FFF2-40B4-BE49-F238E27FC236}">
                <a16:creationId xmlns:a16="http://schemas.microsoft.com/office/drawing/2014/main" id="{B29058DA-179D-F94D-D88A-EA0384F33A64}"/>
              </a:ext>
            </a:extLst>
          </p:cNvPr>
          <p:cNvSpPr txBox="1"/>
          <p:nvPr/>
        </p:nvSpPr>
        <p:spPr>
          <a:xfrm>
            <a:off x="593766" y="3504128"/>
            <a:ext cx="10972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Jio began its operations in 2016 as a telecommunications provider</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gained over 50 million subscribers within just 83 days of its launch</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Jio has created a strong brand value for itself, especially when compared to its competitor, Airtel.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company rolled out for a commercial launch in September 2016 and now has a full of a life subscriber base 398.31 million as per the most recent report issued by TRAI (Telecom Regulatory Authority of India)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057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D0E8-02DE-547A-68DF-F1BA74F5C6D9}"/>
              </a:ext>
            </a:extLst>
          </p:cNvPr>
          <p:cNvSpPr>
            <a:spLocks noGrp="1"/>
          </p:cNvSpPr>
          <p:nvPr>
            <p:ph type="title"/>
          </p:nvPr>
        </p:nvSpPr>
        <p:spPr/>
        <p:txBody>
          <a:bodyPr/>
          <a:lstStyle/>
          <a:p>
            <a:r>
              <a:rPr lang="en-IN" dirty="0"/>
              <a:t>Top Competitors of Reliance Jio</a:t>
            </a:r>
            <a:br>
              <a:rPr lang="en-IN" dirty="0"/>
            </a:br>
            <a:endParaRPr lang="en-IN" dirty="0"/>
          </a:p>
        </p:txBody>
      </p:sp>
      <p:sp>
        <p:nvSpPr>
          <p:cNvPr id="3" name="Content Placeholder 2">
            <a:extLst>
              <a:ext uri="{FF2B5EF4-FFF2-40B4-BE49-F238E27FC236}">
                <a16:creationId xmlns:a16="http://schemas.microsoft.com/office/drawing/2014/main" id="{A5B29411-D4B5-E87C-2A22-8B8C345F056A}"/>
              </a:ext>
            </a:extLst>
          </p:cNvPr>
          <p:cNvSpPr>
            <a:spLocks noGrp="1"/>
          </p:cNvSpPr>
          <p:nvPr>
            <p:ph idx="1"/>
          </p:nvPr>
        </p:nvSpPr>
        <p:spPr/>
        <p:txBody>
          <a:bodyPr/>
          <a:lstStyle/>
          <a:p>
            <a:pPr marL="0" indent="0">
              <a:buNone/>
            </a:pPr>
            <a:r>
              <a:rPr lang="en-IN" dirty="0"/>
              <a:t>Here's the list of top competitors of Reliance JIO:</a:t>
            </a:r>
          </a:p>
          <a:p>
            <a:r>
              <a:rPr lang="en-IN" dirty="0"/>
              <a:t>1. Bharti Airtel</a:t>
            </a:r>
          </a:p>
          <a:p>
            <a:r>
              <a:rPr lang="en-IN" dirty="0"/>
              <a:t>2. Vodafone Idea</a:t>
            </a:r>
          </a:p>
          <a:p>
            <a:r>
              <a:rPr lang="en-IN" dirty="0"/>
              <a:t>3. BSNL (Bharat Sanchar Nigam Limited)</a:t>
            </a:r>
          </a:p>
          <a:p>
            <a:r>
              <a:rPr lang="en-IN" dirty="0"/>
              <a:t>4. Tata Docomo</a:t>
            </a:r>
          </a:p>
          <a:p>
            <a:r>
              <a:rPr lang="en-IN" dirty="0"/>
              <a:t>5. Aircel</a:t>
            </a:r>
          </a:p>
        </p:txBody>
      </p:sp>
    </p:spTree>
    <p:extLst>
      <p:ext uri="{BB962C8B-B14F-4D97-AF65-F5344CB8AC3E}">
        <p14:creationId xmlns:p14="http://schemas.microsoft.com/office/powerpoint/2010/main" val="206620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6AFD-4F0E-E05F-5D9A-0FB8CB72AAE6}"/>
              </a:ext>
            </a:extLst>
          </p:cNvPr>
          <p:cNvSpPr>
            <a:spLocks noGrp="1"/>
          </p:cNvSpPr>
          <p:nvPr>
            <p:ph type="title"/>
          </p:nvPr>
        </p:nvSpPr>
        <p:spPr/>
        <p:txBody>
          <a:bodyPr/>
          <a:lstStyle/>
          <a:p>
            <a:r>
              <a:rPr lang="en-US" dirty="0"/>
              <a:t>Business Strategy of Reliance Jio</a:t>
            </a:r>
            <a:endParaRPr lang="en-IN" dirty="0"/>
          </a:p>
        </p:txBody>
      </p:sp>
      <p:sp>
        <p:nvSpPr>
          <p:cNvPr id="3" name="Content Placeholder 2">
            <a:extLst>
              <a:ext uri="{FF2B5EF4-FFF2-40B4-BE49-F238E27FC236}">
                <a16:creationId xmlns:a16="http://schemas.microsoft.com/office/drawing/2014/main" id="{24126F8C-9BE6-04B6-27C9-142B608E89B6}"/>
              </a:ext>
            </a:extLst>
          </p:cNvPr>
          <p:cNvSpPr>
            <a:spLocks noGrp="1"/>
          </p:cNvSpPr>
          <p:nvPr>
            <p:ph idx="1"/>
          </p:nvPr>
        </p:nvSpPr>
        <p:spPr/>
        <p:txBody>
          <a:bodyPr>
            <a:normAutofit lnSpcReduction="10000"/>
          </a:bodyPr>
          <a:lstStyle/>
          <a:p>
            <a:r>
              <a:rPr lang="en-US" dirty="0"/>
              <a:t>The business strategy of Reliance Jio is one of the biggest reasons for its success. The use of the AARRR strategy to penetrate the market adds huge growth to the company. This strategy includes 5 key components to help a business acquire and retain customers creatively and cost-effectively.</a:t>
            </a:r>
          </a:p>
          <a:p>
            <a:r>
              <a:rPr lang="en-IN" dirty="0"/>
              <a:t>Acquisition </a:t>
            </a:r>
            <a:endParaRPr lang="en-US" dirty="0"/>
          </a:p>
          <a:p>
            <a:r>
              <a:rPr lang="en-IN" dirty="0"/>
              <a:t>Activation</a:t>
            </a:r>
            <a:endParaRPr lang="en-US" dirty="0"/>
          </a:p>
          <a:p>
            <a:r>
              <a:rPr lang="en-IN" dirty="0"/>
              <a:t>Retention</a:t>
            </a:r>
            <a:endParaRPr lang="en-US" dirty="0"/>
          </a:p>
          <a:p>
            <a:r>
              <a:rPr lang="en-IN" dirty="0"/>
              <a:t>Referral </a:t>
            </a:r>
            <a:endParaRPr lang="en-US" dirty="0"/>
          </a:p>
          <a:p>
            <a:r>
              <a:rPr lang="en-IN" dirty="0"/>
              <a:t>Revenue </a:t>
            </a:r>
          </a:p>
        </p:txBody>
      </p:sp>
    </p:spTree>
    <p:extLst>
      <p:ext uri="{BB962C8B-B14F-4D97-AF65-F5344CB8AC3E}">
        <p14:creationId xmlns:p14="http://schemas.microsoft.com/office/powerpoint/2010/main" val="149815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10A4-6A07-08C9-6D1E-DC52366D12BA}"/>
              </a:ext>
            </a:extLst>
          </p:cNvPr>
          <p:cNvSpPr>
            <a:spLocks noGrp="1"/>
          </p:cNvSpPr>
          <p:nvPr>
            <p:ph type="title"/>
          </p:nvPr>
        </p:nvSpPr>
        <p:spPr/>
        <p:txBody>
          <a:bodyPr/>
          <a:lstStyle/>
          <a:p>
            <a:r>
              <a:rPr lang="en-US" dirty="0"/>
              <a:t>Target Audience of Reliance Jio</a:t>
            </a:r>
            <a:endParaRPr lang="en-IN" dirty="0"/>
          </a:p>
        </p:txBody>
      </p:sp>
      <p:sp>
        <p:nvSpPr>
          <p:cNvPr id="3" name="Content Placeholder 2">
            <a:extLst>
              <a:ext uri="{FF2B5EF4-FFF2-40B4-BE49-F238E27FC236}">
                <a16:creationId xmlns:a16="http://schemas.microsoft.com/office/drawing/2014/main" id="{5F22460E-7EEA-A0E4-889E-7A2C3289CFFD}"/>
              </a:ext>
            </a:extLst>
          </p:cNvPr>
          <p:cNvSpPr>
            <a:spLocks noGrp="1"/>
          </p:cNvSpPr>
          <p:nvPr>
            <p:ph idx="1"/>
          </p:nvPr>
        </p:nvSpPr>
        <p:spPr/>
        <p:txBody>
          <a:bodyPr/>
          <a:lstStyle/>
          <a:p>
            <a:r>
              <a:rPr lang="en-US" dirty="0"/>
              <a:t>Jio's ideology was simple. The company targets anyone and everyone who wants an affordable data package. They also target the group of people who are looking for cheap yet effective mobile devices.</a:t>
            </a:r>
          </a:p>
          <a:p>
            <a:r>
              <a:rPr lang="en-US" dirty="0"/>
              <a:t>The company divided its target audience in 2 sections</a:t>
            </a:r>
          </a:p>
          <a:p>
            <a:pPr marL="0" indent="0">
              <a:buNone/>
            </a:pPr>
            <a:r>
              <a:rPr lang="en-US" dirty="0"/>
              <a:t>                  1.</a:t>
            </a:r>
            <a:r>
              <a:rPr lang="en-IN" dirty="0"/>
              <a:t>Price conscious group</a:t>
            </a:r>
          </a:p>
          <a:p>
            <a:pPr marL="0" indent="0">
              <a:buNone/>
            </a:pPr>
            <a:r>
              <a:rPr lang="en-IN" dirty="0"/>
              <a:t>                  2. Network conscious group </a:t>
            </a:r>
            <a:endParaRPr lang="en-US" dirty="0"/>
          </a:p>
          <a:p>
            <a:endParaRPr lang="en-IN" dirty="0"/>
          </a:p>
        </p:txBody>
      </p:sp>
    </p:spTree>
    <p:extLst>
      <p:ext uri="{BB962C8B-B14F-4D97-AF65-F5344CB8AC3E}">
        <p14:creationId xmlns:p14="http://schemas.microsoft.com/office/powerpoint/2010/main" val="331393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073F-9A64-6CA4-020B-13C95EA2B223}"/>
              </a:ext>
            </a:extLst>
          </p:cNvPr>
          <p:cNvSpPr>
            <a:spLocks noGrp="1"/>
          </p:cNvSpPr>
          <p:nvPr>
            <p:ph type="title"/>
          </p:nvPr>
        </p:nvSpPr>
        <p:spPr/>
        <p:txBody>
          <a:bodyPr/>
          <a:lstStyle/>
          <a:p>
            <a:r>
              <a:rPr lang="en-IN" dirty="0"/>
              <a:t>JIO MARKETING STRATEGIES</a:t>
            </a:r>
          </a:p>
        </p:txBody>
      </p:sp>
      <p:sp>
        <p:nvSpPr>
          <p:cNvPr id="3" name="Content Placeholder 2">
            <a:extLst>
              <a:ext uri="{FF2B5EF4-FFF2-40B4-BE49-F238E27FC236}">
                <a16:creationId xmlns:a16="http://schemas.microsoft.com/office/drawing/2014/main" id="{DB3144C1-C7D6-CC06-F15B-6CAC35E8D0E1}"/>
              </a:ext>
            </a:extLst>
          </p:cNvPr>
          <p:cNvSpPr>
            <a:spLocks noGrp="1"/>
          </p:cNvSpPr>
          <p:nvPr>
            <p:ph idx="1"/>
          </p:nvPr>
        </p:nvSpPr>
        <p:spPr/>
        <p:txBody>
          <a:bodyPr/>
          <a:lstStyle/>
          <a:p>
            <a:r>
              <a:rPr lang="en-IN" dirty="0"/>
              <a:t>Digital Platforms</a:t>
            </a:r>
          </a:p>
          <a:p>
            <a:r>
              <a:rPr lang="en-IN" dirty="0"/>
              <a:t>Social Media Competitor Analysis</a:t>
            </a:r>
          </a:p>
          <a:p>
            <a:r>
              <a:rPr lang="en-IN" dirty="0"/>
              <a:t>Social Media Campaigns of Reliance  Jio</a:t>
            </a:r>
          </a:p>
          <a:p>
            <a:r>
              <a:rPr lang="en-IN" dirty="0"/>
              <a:t>Jio cheers cricket</a:t>
            </a:r>
          </a:p>
          <a:p>
            <a:r>
              <a:rPr lang="en-IN" dirty="0"/>
              <a:t>Jio cricket play along</a:t>
            </a:r>
          </a:p>
          <a:p>
            <a:r>
              <a:rPr lang="en-IN" dirty="0"/>
              <a:t>Moment marketing by Jio</a:t>
            </a:r>
          </a:p>
          <a:p>
            <a:r>
              <a:rPr lang="en-IN" dirty="0"/>
              <a:t>Delivering </a:t>
            </a:r>
            <a:r>
              <a:rPr lang="en-IN" dirty="0" err="1"/>
              <a:t>jio</a:t>
            </a:r>
            <a:r>
              <a:rPr lang="en-IN" dirty="0"/>
              <a:t> sims for free</a:t>
            </a:r>
          </a:p>
          <a:p>
            <a:r>
              <a:rPr lang="en-IN" dirty="0"/>
              <a:t>Introducing festival offers</a:t>
            </a:r>
          </a:p>
        </p:txBody>
      </p:sp>
    </p:spTree>
    <p:extLst>
      <p:ext uri="{BB962C8B-B14F-4D97-AF65-F5344CB8AC3E}">
        <p14:creationId xmlns:p14="http://schemas.microsoft.com/office/powerpoint/2010/main" val="86551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E8ED-C0D2-E822-D08F-1565FD7AA667}"/>
              </a:ext>
            </a:extLst>
          </p:cNvPr>
          <p:cNvSpPr>
            <a:spLocks noGrp="1"/>
          </p:cNvSpPr>
          <p:nvPr>
            <p:ph type="title"/>
          </p:nvPr>
        </p:nvSpPr>
        <p:spPr/>
        <p:txBody>
          <a:bodyPr/>
          <a:lstStyle/>
          <a:p>
            <a:r>
              <a:rPr lang="en-IN" dirty="0"/>
              <a:t>IN- DEPTH SWOT ANALYSIS</a:t>
            </a:r>
            <a:br>
              <a:rPr lang="en-IN" dirty="0"/>
            </a:br>
            <a:r>
              <a:rPr lang="en-IN" sz="3000" dirty="0"/>
              <a:t>Strengths </a:t>
            </a:r>
          </a:p>
        </p:txBody>
      </p:sp>
      <p:sp>
        <p:nvSpPr>
          <p:cNvPr id="3" name="Content Placeholder 2">
            <a:extLst>
              <a:ext uri="{FF2B5EF4-FFF2-40B4-BE49-F238E27FC236}">
                <a16:creationId xmlns:a16="http://schemas.microsoft.com/office/drawing/2014/main" id="{B6E995B2-1F61-5FE5-51AD-7B43AF8DA6D7}"/>
              </a:ext>
            </a:extLst>
          </p:cNvPr>
          <p:cNvSpPr>
            <a:spLocks noGrp="1"/>
          </p:cNvSpPr>
          <p:nvPr>
            <p:ph idx="1"/>
          </p:nvPr>
        </p:nvSpPr>
        <p:spPr/>
        <p:txBody>
          <a:bodyPr/>
          <a:lstStyle/>
          <a:p>
            <a:r>
              <a:rPr lang="en-IN" dirty="0"/>
              <a:t>Strengths of Jio- </a:t>
            </a:r>
          </a:p>
          <a:p>
            <a:pPr>
              <a:buFont typeface="+mj-lt"/>
              <a:buAutoNum type="arabicPeriod"/>
            </a:pPr>
            <a:r>
              <a:rPr lang="en-IN" dirty="0"/>
              <a:t> Most Grounded customer Acquisition technique</a:t>
            </a:r>
          </a:p>
          <a:p>
            <a:pPr>
              <a:buFont typeface="+mj-lt"/>
              <a:buAutoNum type="arabicPeriod"/>
            </a:pPr>
            <a:r>
              <a:rPr lang="en-IN" dirty="0"/>
              <a:t>Solid Parent Organization</a:t>
            </a:r>
          </a:p>
          <a:p>
            <a:pPr>
              <a:buFont typeface="+mj-lt"/>
              <a:buAutoNum type="arabicPeriod"/>
            </a:pPr>
            <a:r>
              <a:rPr lang="en-IN" dirty="0"/>
              <a:t>Innovative Technology</a:t>
            </a:r>
          </a:p>
          <a:p>
            <a:pPr>
              <a:buFont typeface="+mj-lt"/>
              <a:buAutoNum type="arabicPeriod"/>
            </a:pPr>
            <a:r>
              <a:rPr lang="en-IN" dirty="0"/>
              <a:t>Strong customer base</a:t>
            </a:r>
          </a:p>
          <a:p>
            <a:pPr>
              <a:buFont typeface="+mj-lt"/>
              <a:buAutoNum type="arabicPeriod"/>
            </a:pPr>
            <a:r>
              <a:rPr lang="en-IN" dirty="0"/>
              <a:t>Market Share      </a:t>
            </a:r>
          </a:p>
        </p:txBody>
      </p:sp>
    </p:spTree>
    <p:extLst>
      <p:ext uri="{BB962C8B-B14F-4D97-AF65-F5344CB8AC3E}">
        <p14:creationId xmlns:p14="http://schemas.microsoft.com/office/powerpoint/2010/main" val="41087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5A2F-CB30-EC19-D9EE-52283AEEEE84}"/>
              </a:ext>
            </a:extLst>
          </p:cNvPr>
          <p:cNvSpPr>
            <a:spLocks noGrp="1"/>
          </p:cNvSpPr>
          <p:nvPr>
            <p:ph type="title"/>
          </p:nvPr>
        </p:nvSpPr>
        <p:spPr/>
        <p:txBody>
          <a:bodyPr/>
          <a:lstStyle/>
          <a:p>
            <a:r>
              <a:rPr lang="en-IN" dirty="0"/>
              <a:t>Weaknesses</a:t>
            </a:r>
          </a:p>
        </p:txBody>
      </p:sp>
      <p:sp>
        <p:nvSpPr>
          <p:cNvPr id="3" name="Content Placeholder 2">
            <a:extLst>
              <a:ext uri="{FF2B5EF4-FFF2-40B4-BE49-F238E27FC236}">
                <a16:creationId xmlns:a16="http://schemas.microsoft.com/office/drawing/2014/main" id="{05031C9D-6EB7-9CF0-FAA4-F5DBD9E3F90D}"/>
              </a:ext>
            </a:extLst>
          </p:cNvPr>
          <p:cNvSpPr>
            <a:spLocks noGrp="1"/>
          </p:cNvSpPr>
          <p:nvPr>
            <p:ph idx="1"/>
          </p:nvPr>
        </p:nvSpPr>
        <p:spPr/>
        <p:txBody>
          <a:bodyPr/>
          <a:lstStyle/>
          <a:p>
            <a:r>
              <a:rPr lang="en-IN" dirty="0"/>
              <a:t>Weaknesses of Jio-</a:t>
            </a:r>
          </a:p>
          <a:p>
            <a:pPr>
              <a:buFont typeface="+mj-lt"/>
              <a:buAutoNum type="arabicPeriod"/>
            </a:pPr>
            <a:r>
              <a:rPr lang="en-IN" dirty="0"/>
              <a:t>Late entry</a:t>
            </a:r>
          </a:p>
          <a:p>
            <a:pPr>
              <a:buFont typeface="+mj-lt"/>
              <a:buAutoNum type="arabicPeriod"/>
            </a:pPr>
            <a:r>
              <a:rPr lang="en-IN" dirty="0"/>
              <a:t>Activation Issues</a:t>
            </a:r>
          </a:p>
          <a:p>
            <a:pPr>
              <a:buFont typeface="+mj-lt"/>
              <a:buAutoNum type="arabicPeriod"/>
            </a:pPr>
            <a:r>
              <a:rPr lang="en-IN" dirty="0"/>
              <a:t>High Reliance on Data</a:t>
            </a:r>
          </a:p>
          <a:p>
            <a:pPr>
              <a:buFont typeface="+mj-lt"/>
              <a:buAutoNum type="arabicPeriod"/>
            </a:pPr>
            <a:endParaRPr lang="en-IN" dirty="0"/>
          </a:p>
        </p:txBody>
      </p:sp>
    </p:spTree>
    <p:extLst>
      <p:ext uri="{BB962C8B-B14F-4D97-AF65-F5344CB8AC3E}">
        <p14:creationId xmlns:p14="http://schemas.microsoft.com/office/powerpoint/2010/main" val="59178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6021-2B81-F4F6-D5F1-DB87A7CB353A}"/>
              </a:ext>
            </a:extLst>
          </p:cNvPr>
          <p:cNvSpPr>
            <a:spLocks noGrp="1"/>
          </p:cNvSpPr>
          <p:nvPr>
            <p:ph type="title"/>
          </p:nvPr>
        </p:nvSpPr>
        <p:spPr/>
        <p:txBody>
          <a:bodyPr/>
          <a:lstStyle/>
          <a:p>
            <a:r>
              <a:rPr lang="en-IN" dirty="0"/>
              <a:t>Opportunities</a:t>
            </a:r>
          </a:p>
        </p:txBody>
      </p:sp>
      <p:sp>
        <p:nvSpPr>
          <p:cNvPr id="3" name="Content Placeholder 2">
            <a:extLst>
              <a:ext uri="{FF2B5EF4-FFF2-40B4-BE49-F238E27FC236}">
                <a16:creationId xmlns:a16="http://schemas.microsoft.com/office/drawing/2014/main" id="{D4A0614D-00BB-E481-AEFF-3E3EDF8F1FC0}"/>
              </a:ext>
            </a:extLst>
          </p:cNvPr>
          <p:cNvSpPr>
            <a:spLocks noGrp="1"/>
          </p:cNvSpPr>
          <p:nvPr>
            <p:ph idx="1"/>
          </p:nvPr>
        </p:nvSpPr>
        <p:spPr/>
        <p:txBody>
          <a:bodyPr/>
          <a:lstStyle/>
          <a:p>
            <a:r>
              <a:rPr lang="en-IN" dirty="0"/>
              <a:t>Opportunities of Jio</a:t>
            </a:r>
          </a:p>
          <a:p>
            <a:pPr>
              <a:buFont typeface="+mj-lt"/>
              <a:buAutoNum type="arabicPeriod"/>
            </a:pPr>
            <a:r>
              <a:rPr lang="en-IN" dirty="0"/>
              <a:t>Future Driven technology</a:t>
            </a:r>
          </a:p>
          <a:p>
            <a:pPr>
              <a:buFont typeface="+mj-lt"/>
              <a:buAutoNum type="arabicPeriod"/>
            </a:pPr>
            <a:r>
              <a:rPr lang="en-IN" dirty="0"/>
              <a:t>Apps</a:t>
            </a:r>
          </a:p>
          <a:p>
            <a:pPr>
              <a:buFont typeface="+mj-lt"/>
              <a:buAutoNum type="arabicPeriod"/>
            </a:pPr>
            <a:r>
              <a:rPr lang="en-IN" dirty="0"/>
              <a:t>Competitive Pricing Strategies</a:t>
            </a:r>
          </a:p>
          <a:p>
            <a:pPr>
              <a:buFont typeface="+mj-lt"/>
              <a:buAutoNum type="arabicPeriod"/>
            </a:pPr>
            <a:r>
              <a:rPr lang="en-IN" dirty="0"/>
              <a:t>Expansion</a:t>
            </a:r>
          </a:p>
          <a:p>
            <a:pPr>
              <a:buFont typeface="+mj-lt"/>
              <a:buAutoNum type="arabicPeriod"/>
            </a:pPr>
            <a:r>
              <a:rPr lang="en-IN" dirty="0"/>
              <a:t>Data for billion people</a:t>
            </a:r>
          </a:p>
        </p:txBody>
      </p:sp>
    </p:spTree>
    <p:extLst>
      <p:ext uri="{BB962C8B-B14F-4D97-AF65-F5344CB8AC3E}">
        <p14:creationId xmlns:p14="http://schemas.microsoft.com/office/powerpoint/2010/main" val="1902410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223</TotalTime>
  <Words>398</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RELIANCE JIO CASE STUDY</vt:lpstr>
      <vt:lpstr>ABOUT RELIANCE JIO</vt:lpstr>
      <vt:lpstr>Top Competitors of Reliance Jio </vt:lpstr>
      <vt:lpstr>Business Strategy of Reliance Jio</vt:lpstr>
      <vt:lpstr>Target Audience of Reliance Jio</vt:lpstr>
      <vt:lpstr>JIO MARKETING STRATEGIES</vt:lpstr>
      <vt:lpstr>IN- DEPTH SWOT ANALYSIS Strengths </vt:lpstr>
      <vt:lpstr>Weaknesses</vt:lpstr>
      <vt:lpstr>Opportunities</vt:lpstr>
      <vt:lpstr>Threats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Avuku Swetha</dc:creator>
  <cp:lastModifiedBy>Avuku Swetha</cp:lastModifiedBy>
  <cp:revision>3</cp:revision>
  <dcterms:created xsi:type="dcterms:W3CDTF">2024-08-19T16:41:02Z</dcterms:created>
  <dcterms:modified xsi:type="dcterms:W3CDTF">2024-08-19T20:24:49Z</dcterms:modified>
</cp:coreProperties>
</file>