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0D63-7C3F-669C-CA51-065D4887C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8749B-853E-C8AB-999C-A2E75A7CA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AABE3-3BB2-B088-E71B-B97E8292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195-5CF1-4FD4-8D8B-A77257082D5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4FCE0-68BA-37EA-1B37-259C9B34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9CA5-2589-2083-41E0-6BD79BF4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5EA-C72D-46EC-BC0B-37D48D1E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73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EF36-203F-8C80-BCC6-910E9038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F97B5-4766-FC7E-DE62-13DAD7BB4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FD832-3FF5-EC73-01BC-E51F2656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195-5CF1-4FD4-8D8B-A77257082D5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0B02B-E75E-5DBE-AD0B-B24CD93D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7757C-D1CD-CB50-8707-E2F23EC0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5EA-C72D-46EC-BC0B-37D48D1E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0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C7BD9-DEAA-8F37-AD6D-A490853C1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4C7CC-DBC5-5ED5-3BB9-F1FFEA8B7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9DF5-53C8-0CBD-A150-9D6721BD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195-5CF1-4FD4-8D8B-A77257082D5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CAE67-FB0E-D214-2C27-C0FAEBF2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80741-B55A-E5DF-81B6-90006D18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5EA-C72D-46EC-BC0B-37D48D1E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23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3C6E-0AF7-AEEE-6AE9-5EFF8C82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40D67-95A5-3014-4233-4C7C30F0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6FD4-9501-AA23-0A93-6AF42F2E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195-5CF1-4FD4-8D8B-A77257082D5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5EC6-153F-008D-05FA-D9FF5CA1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77D3-190B-BBC5-CC3E-4D1F6AED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5EA-C72D-46EC-BC0B-37D48D1E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1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0218-F845-A0DA-944C-A2C1483C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8A6AE-E0F5-44B7-A2E6-1B8C4F058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E08F2-5098-820A-F33C-EF9C77A8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195-5CF1-4FD4-8D8B-A77257082D5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D2EC-288C-4DED-26B5-96CEB420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A5D21-8777-7AFF-2DAE-8EAB06CB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5EA-C72D-46EC-BC0B-37D48D1E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78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A44A-76B2-A6F3-C5C8-28531079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CEF4-D1C0-501C-1302-7D39EB19E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7706D-8BD5-2014-2529-E6B68BEC9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B2D9D-EC33-899C-0A51-672E9A8D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195-5CF1-4FD4-8D8B-A77257082D5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DA947-1971-9C40-8AB6-0BC4CC4E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AF49E-E0DD-10EF-F0B3-CDFA21B9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5EA-C72D-46EC-BC0B-37D48D1E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0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FCDF-E4EF-5E0F-E553-45604BB0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1707A-765D-A536-4199-2B60F29D6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F59AC-DD7D-F4FA-C983-B77347410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683B6-1101-1120-A77B-8716058F2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0C090-A536-D4B2-E03E-8BE99A515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AD604-6A85-03D7-C1AD-322C0B9D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195-5CF1-4FD4-8D8B-A77257082D5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E76FC-9180-CD73-2517-E0138052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A8215-3765-F085-8E3B-E932424A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5EA-C72D-46EC-BC0B-37D48D1E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5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9B6F-DAF4-D328-F2D1-63F83FC4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EFB8B-9680-839C-B345-0C31E104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195-5CF1-4FD4-8D8B-A77257082D5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8F3CD-90D8-D844-64EF-CA71D315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64EDE-A51E-6F92-4E28-E9FC1CC2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5EA-C72D-46EC-BC0B-37D48D1E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28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B7612-22AD-BA93-AD0D-FA7F6124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195-5CF1-4FD4-8D8B-A77257082D5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08401-8875-5B2D-4052-B225679D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F4A75-6340-5987-77C4-4A759D4C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5EA-C72D-46EC-BC0B-37D48D1E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7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3A1A-653C-20BC-321D-5D16594F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9DF0-6EA3-1F72-FB0A-455F2C4A9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88EC2-AC87-3B9F-BAD0-5A2366BC1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F58FC-303F-754D-6A99-F3A5AAC9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195-5CF1-4FD4-8D8B-A77257082D5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4C79-EF9D-7A92-7CA7-C2FE24BA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3509F-FED6-7947-0AAF-88DA120D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5EA-C72D-46EC-BC0B-37D48D1E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2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525C-EB84-E94D-9FA7-F1057032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457C8-D3AB-6FF9-C55D-7EEA479CD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91A99-B4B3-6747-4908-7097F66BF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BDF91-6D65-88F5-FAD4-5A7DFEE0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195-5CF1-4FD4-8D8B-A77257082D5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79C6D-6545-2A30-F296-DAC95514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7BA16-FEB2-3861-D296-188CAFE8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5EA-C72D-46EC-BC0B-37D48D1E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48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FD5DC-F6AD-F629-AE8F-3AA3A551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D7555-B1A3-8C72-F25D-8E647EF5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FA60F-67A7-9DBE-1B61-920258C9E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9A195-5CF1-4FD4-8D8B-A77257082D5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A1D48-0874-146E-C76F-1CD738928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3D5E-3022-95CB-52C1-DF1D2119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E5EA-C72D-46EC-BC0B-37D48D1E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5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7CD86E-2876-287D-B581-DC5BFD8E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1063"/>
            <a:ext cx="12192000" cy="76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2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0267FE-B23A-9340-2C0E-2B6CCF91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3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FA476-44BB-2394-AE54-A8A9F72EC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8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0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A4E8F-6636-86A1-3317-69B530CD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2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26095-45E7-1A05-5763-721829759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3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BA4BE-5F11-9990-F7A9-7F3AA8E7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" y="0"/>
            <a:ext cx="11961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Eshwarsai C</dc:creator>
  <cp:lastModifiedBy>Eshwarsai C</cp:lastModifiedBy>
  <cp:revision>1</cp:revision>
  <dcterms:created xsi:type="dcterms:W3CDTF">2025-09-18T20:41:10Z</dcterms:created>
  <dcterms:modified xsi:type="dcterms:W3CDTF">2025-09-18T20:41:22Z</dcterms:modified>
</cp:coreProperties>
</file>