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60E4-B0CF-4FBE-8AFA-41892E4D6B2A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A075-E1D7-48F1-BD0C-56D9C1458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圆角矩形 100"/>
          <p:cNvSpPr/>
          <p:nvPr/>
        </p:nvSpPr>
        <p:spPr>
          <a:xfrm>
            <a:off x="353931" y="-4123"/>
            <a:ext cx="3259064" cy="683182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EventHandler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06331" y="4376815"/>
            <a:ext cx="3005915" cy="2408319"/>
          </a:xfrm>
          <a:prstGeom prst="roundRect">
            <a:avLst>
              <a:gd name="adj" fmla="val 60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9269331" y="-4123"/>
            <a:ext cx="2014869" cy="683182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ListCtrl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3808331" y="-17002"/>
            <a:ext cx="5353577" cy="6831827"/>
          </a:xfrm>
          <a:prstGeom prst="roundRect">
            <a:avLst>
              <a:gd name="adj" fmla="val 606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Model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肘形连接符 36"/>
          <p:cNvCxnSpPr>
            <a:stCxn id="31" idx="3"/>
            <a:endCxn id="33" idx="1"/>
          </p:cNvCxnSpPr>
          <p:nvPr/>
        </p:nvCxnSpPr>
        <p:spPr>
          <a:xfrm flipV="1">
            <a:off x="1941249" y="6556973"/>
            <a:ext cx="3157822" cy="11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92005" y="3147096"/>
            <a:ext cx="749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itemSet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43608" y="3991735"/>
            <a:ext cx="844911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saveItem</a:t>
            </a:r>
            <a:endParaRPr lang="zh-CN" altLang="en-US" sz="1400" dirty="0" err="1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90375" y="3980067"/>
            <a:ext cx="8508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pathSync</a:t>
            </a:r>
            <a:endParaRPr lang="zh-CN" altLang="en-US" sz="1400" dirty="0" err="1" smtClean="0"/>
          </a:p>
        </p:txBody>
      </p:sp>
      <p:sp>
        <p:nvSpPr>
          <p:cNvPr id="9" name="文本框 8"/>
          <p:cNvSpPr txBox="1"/>
          <p:nvPr/>
        </p:nvSpPr>
        <p:spPr>
          <a:xfrm>
            <a:off x="5099071" y="3714399"/>
            <a:ext cx="8331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syncPath</a:t>
            </a:r>
            <a:endParaRPr lang="zh-CN" altLang="en-US" sz="1400" dirty="0" err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053983" y="2296017"/>
            <a:ext cx="890052" cy="3077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refreshAll</a:t>
            </a:r>
            <a:endParaRPr lang="zh-CN" altLang="en-US" sz="1400" dirty="0" err="1" smtClean="0"/>
          </a:p>
        </p:txBody>
      </p:sp>
      <p:cxnSp>
        <p:nvCxnSpPr>
          <p:cNvPr id="13" name="肘形连接符 12"/>
          <p:cNvCxnSpPr>
            <a:stCxn id="8" idx="3"/>
            <a:endCxn id="9" idx="1"/>
          </p:cNvCxnSpPr>
          <p:nvPr/>
        </p:nvCxnSpPr>
        <p:spPr>
          <a:xfrm flipV="1">
            <a:off x="1941249" y="3868288"/>
            <a:ext cx="3157822" cy="265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28270" y="3577107"/>
            <a:ext cx="8129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pathAdd</a:t>
            </a:r>
            <a:endParaRPr lang="zh-CN" altLang="en-US" sz="1400" dirty="0" err="1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99071" y="3173349"/>
            <a:ext cx="11951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addPathByEvt</a:t>
            </a:r>
            <a:endParaRPr lang="zh-CN" altLang="en-US" sz="1400" dirty="0" err="1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4043608" y="4349399"/>
            <a:ext cx="838115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savePath</a:t>
            </a:r>
            <a:endParaRPr lang="zh-CN" altLang="en-US" sz="1400" dirty="0" err="1" smtClean="0"/>
          </a:p>
        </p:txBody>
      </p:sp>
      <p:cxnSp>
        <p:nvCxnSpPr>
          <p:cNvPr id="24" name="肘形连接符 23"/>
          <p:cNvCxnSpPr>
            <a:stCxn id="20" idx="3"/>
            <a:endCxn id="21" idx="1"/>
          </p:cNvCxnSpPr>
          <p:nvPr/>
        </p:nvCxnSpPr>
        <p:spPr>
          <a:xfrm flipV="1">
            <a:off x="1941249" y="3327238"/>
            <a:ext cx="3157822" cy="4037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0916" y="6414752"/>
            <a:ext cx="9803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batSetImpl</a:t>
            </a:r>
            <a:endParaRPr lang="zh-CN" altLang="en-US" sz="1400" dirty="0" err="1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2276392" y="4980546"/>
            <a:ext cx="9721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dealRows</a:t>
            </a:r>
            <a:endParaRPr lang="zh-CN" altLang="en-US" sz="1400" dirty="0" err="1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5099071" y="6403084"/>
            <a:ext cx="13694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itemMultiSetEvt</a:t>
            </a:r>
            <a:endParaRPr lang="zh-CN" altLang="en-US" sz="1400" dirty="0" err="1" smtClean="0"/>
          </a:p>
        </p:txBody>
      </p:sp>
      <p:cxnSp>
        <p:nvCxnSpPr>
          <p:cNvPr id="35" name="肘形连接符 34"/>
          <p:cNvCxnSpPr>
            <a:stCxn id="31" idx="3"/>
            <a:endCxn id="32" idx="1"/>
          </p:cNvCxnSpPr>
          <p:nvPr/>
        </p:nvCxnSpPr>
        <p:spPr>
          <a:xfrm flipV="1">
            <a:off x="1941249" y="5134435"/>
            <a:ext cx="335143" cy="1434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46361" y="4486416"/>
            <a:ext cx="9948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setDelTag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setNewTag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itemSetTag</a:t>
            </a:r>
            <a:endParaRPr lang="zh-CN" altLang="en-US" sz="1400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5099071" y="4855748"/>
            <a:ext cx="1222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itemSetTagEvt</a:t>
            </a:r>
            <a:endParaRPr lang="zh-CN" altLang="en-US" sz="1400" dirty="0" err="1" smtClean="0"/>
          </a:p>
        </p:txBody>
      </p:sp>
      <p:cxnSp>
        <p:nvCxnSpPr>
          <p:cNvPr id="41" name="肘形连接符 40"/>
          <p:cNvCxnSpPr>
            <a:stCxn id="38" idx="3"/>
            <a:endCxn id="32" idx="1"/>
          </p:cNvCxnSpPr>
          <p:nvPr/>
        </p:nvCxnSpPr>
        <p:spPr>
          <a:xfrm>
            <a:off x="1941249" y="4855748"/>
            <a:ext cx="335143" cy="278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8" idx="3"/>
            <a:endCxn id="39" idx="1"/>
          </p:cNvCxnSpPr>
          <p:nvPr/>
        </p:nvCxnSpPr>
        <p:spPr>
          <a:xfrm>
            <a:off x="1941249" y="4855748"/>
            <a:ext cx="3157822" cy="15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176040" y="5301004"/>
            <a:ext cx="7652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autoTag</a:t>
            </a:r>
            <a:endParaRPr lang="zh-CN" altLang="en-US" sz="1400" dirty="0" err="1" smtClean="0"/>
          </a:p>
        </p:txBody>
      </p:sp>
      <p:cxnSp>
        <p:nvCxnSpPr>
          <p:cNvPr id="54" name="肘形连接符 53"/>
          <p:cNvCxnSpPr>
            <a:stCxn id="52" idx="3"/>
            <a:endCxn id="32" idx="1"/>
          </p:cNvCxnSpPr>
          <p:nvPr/>
        </p:nvCxnSpPr>
        <p:spPr>
          <a:xfrm flipV="1">
            <a:off x="1941249" y="5134435"/>
            <a:ext cx="335143" cy="3204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99071" y="5171583"/>
            <a:ext cx="9927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autoTagEvt</a:t>
            </a:r>
            <a:endParaRPr lang="zh-CN" altLang="en-US" sz="1400" dirty="0" err="1" smtClean="0"/>
          </a:p>
        </p:txBody>
      </p:sp>
      <p:cxnSp>
        <p:nvCxnSpPr>
          <p:cNvPr id="57" name="肘形连接符 56"/>
          <p:cNvCxnSpPr>
            <a:stCxn id="52" idx="3"/>
            <a:endCxn id="55" idx="1"/>
          </p:cNvCxnSpPr>
          <p:nvPr/>
        </p:nvCxnSpPr>
        <p:spPr>
          <a:xfrm flipV="1">
            <a:off x="1941249" y="5325472"/>
            <a:ext cx="3157822" cy="1294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81426" y="5692104"/>
            <a:ext cx="7598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itemDel</a:t>
            </a:r>
            <a:endParaRPr lang="zh-CN" altLang="en-US" sz="1400" dirty="0" err="1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5099071" y="5670336"/>
            <a:ext cx="1152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delItemByEvt</a:t>
            </a:r>
            <a:endParaRPr lang="zh-CN" altLang="en-US" sz="1400" dirty="0" err="1" smtClean="0"/>
          </a:p>
        </p:txBody>
      </p:sp>
      <p:cxnSp>
        <p:nvCxnSpPr>
          <p:cNvPr id="63" name="肘形连接符 62"/>
          <p:cNvCxnSpPr>
            <a:stCxn id="60" idx="3"/>
            <a:endCxn id="32" idx="1"/>
          </p:cNvCxnSpPr>
          <p:nvPr/>
        </p:nvCxnSpPr>
        <p:spPr>
          <a:xfrm flipV="1">
            <a:off x="1941249" y="5134435"/>
            <a:ext cx="335143" cy="711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0" idx="3"/>
            <a:endCxn id="61" idx="1"/>
          </p:cNvCxnSpPr>
          <p:nvPr/>
        </p:nvCxnSpPr>
        <p:spPr>
          <a:xfrm flipV="1">
            <a:off x="1941249" y="5824225"/>
            <a:ext cx="3157822" cy="217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179566" y="6091569"/>
            <a:ext cx="7616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pathDel</a:t>
            </a:r>
            <a:endParaRPr lang="zh-CN" altLang="en-US" sz="1400" dirty="0" err="1" smtClean="0"/>
          </a:p>
        </p:txBody>
      </p:sp>
      <p:sp>
        <p:nvSpPr>
          <p:cNvPr id="67" name="文本框 66"/>
          <p:cNvSpPr txBox="1"/>
          <p:nvPr/>
        </p:nvSpPr>
        <p:spPr>
          <a:xfrm>
            <a:off x="5099071" y="6056138"/>
            <a:ext cx="1145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delPathByEvt</a:t>
            </a:r>
            <a:endParaRPr lang="zh-CN" altLang="en-US" sz="1400" dirty="0" err="1" smtClean="0"/>
          </a:p>
        </p:txBody>
      </p:sp>
      <p:cxnSp>
        <p:nvCxnSpPr>
          <p:cNvPr id="69" name="肘形连接符 68"/>
          <p:cNvCxnSpPr>
            <a:stCxn id="66" idx="3"/>
            <a:endCxn id="67" idx="1"/>
          </p:cNvCxnSpPr>
          <p:nvPr/>
        </p:nvCxnSpPr>
        <p:spPr>
          <a:xfrm flipV="1">
            <a:off x="1941249" y="6210027"/>
            <a:ext cx="3157822" cy="354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6" idx="3"/>
            <a:endCxn id="32" idx="1"/>
          </p:cNvCxnSpPr>
          <p:nvPr/>
        </p:nvCxnSpPr>
        <p:spPr>
          <a:xfrm flipV="1">
            <a:off x="1941249" y="5134435"/>
            <a:ext cx="335143" cy="1111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253240" y="2633730"/>
            <a:ext cx="688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clrImpl</a:t>
            </a:r>
            <a:endParaRPr lang="zh-CN" altLang="en-US" sz="1400" dirty="0" err="1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5099071" y="2639096"/>
            <a:ext cx="7280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clearAll</a:t>
            </a:r>
            <a:endParaRPr lang="zh-CN" altLang="en-US" sz="1400" dirty="0" err="1" smtClean="0"/>
          </a:p>
        </p:txBody>
      </p:sp>
      <p:cxnSp>
        <p:nvCxnSpPr>
          <p:cNvPr id="75" name="肘形连接符 74"/>
          <p:cNvCxnSpPr>
            <a:stCxn id="72" idx="3"/>
            <a:endCxn id="73" idx="1"/>
          </p:cNvCxnSpPr>
          <p:nvPr/>
        </p:nvCxnSpPr>
        <p:spPr>
          <a:xfrm>
            <a:off x="1941249" y="2787619"/>
            <a:ext cx="3157822" cy="5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11131" y="468428"/>
            <a:ext cx="11301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itemOpenDir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itemOpen</a:t>
            </a:r>
            <a:endParaRPr lang="zh-CN" altLang="en-US" sz="1400" dirty="0" err="1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902247" y="984587"/>
            <a:ext cx="10390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revSortImpl</a:t>
            </a:r>
            <a:endParaRPr lang="zh-CN" altLang="en-US" sz="1400" dirty="0" err="1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9404797" y="747401"/>
            <a:ext cx="9388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onRevSort</a:t>
            </a:r>
            <a:endParaRPr lang="zh-CN" altLang="en-US" sz="1400" dirty="0" err="1" smtClean="0"/>
          </a:p>
        </p:txBody>
      </p:sp>
      <p:cxnSp>
        <p:nvCxnSpPr>
          <p:cNvPr id="82" name="肘形连接符 81"/>
          <p:cNvCxnSpPr>
            <a:stCxn id="80" idx="1"/>
            <a:endCxn id="79" idx="3"/>
          </p:cNvCxnSpPr>
          <p:nvPr/>
        </p:nvCxnSpPr>
        <p:spPr>
          <a:xfrm rot="10800000" flipV="1">
            <a:off x="1941249" y="901290"/>
            <a:ext cx="7463548" cy="237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043246" y="1279728"/>
            <a:ext cx="8980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selAllImpl</a:t>
            </a:r>
            <a:endParaRPr lang="zh-CN" altLang="en-US" sz="1400" dirty="0" err="1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9404797" y="1196167"/>
            <a:ext cx="623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Select</a:t>
            </a:r>
            <a:endParaRPr lang="zh-CN" altLang="en-US" sz="1400" dirty="0" err="1" smtClean="0"/>
          </a:p>
        </p:txBody>
      </p:sp>
      <p:cxnSp>
        <p:nvCxnSpPr>
          <p:cNvPr id="88" name="肘形连接符 87"/>
          <p:cNvCxnSpPr>
            <a:stCxn id="85" idx="3"/>
            <a:endCxn id="86" idx="1"/>
          </p:cNvCxnSpPr>
          <p:nvPr/>
        </p:nvCxnSpPr>
        <p:spPr>
          <a:xfrm flipV="1">
            <a:off x="1941249" y="1350056"/>
            <a:ext cx="7463548" cy="83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44383" y="1817236"/>
            <a:ext cx="1196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formularFilter</a:t>
            </a:r>
            <a:endParaRPr lang="zh-CN" altLang="en-US" sz="1400" dirty="0" err="1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5099071" y="1641699"/>
            <a:ext cx="17123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filterItemByFormular</a:t>
            </a:r>
            <a:endParaRPr lang="zh-CN" altLang="en-US" sz="1400" dirty="0" err="1" smtClean="0"/>
          </a:p>
        </p:txBody>
      </p:sp>
      <p:cxnSp>
        <p:nvCxnSpPr>
          <p:cNvPr id="92" name="肘形连接符 91"/>
          <p:cNvCxnSpPr>
            <a:stCxn id="89" idx="3"/>
            <a:endCxn id="90" idx="1"/>
          </p:cNvCxnSpPr>
          <p:nvPr/>
        </p:nvCxnSpPr>
        <p:spPr>
          <a:xfrm flipV="1">
            <a:off x="1941249" y="1795588"/>
            <a:ext cx="3157822" cy="175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149942" y="2193499"/>
            <a:ext cx="79130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tagFilter</a:t>
            </a:r>
            <a:endParaRPr lang="zh-CN" altLang="en-US" sz="1400" dirty="0" err="1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5099071" y="1982769"/>
            <a:ext cx="12935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filterItemByTag</a:t>
            </a:r>
            <a:endParaRPr lang="zh-CN" altLang="en-US" sz="1400" dirty="0" err="1" smtClean="0"/>
          </a:p>
        </p:txBody>
      </p:sp>
      <p:cxnSp>
        <p:nvCxnSpPr>
          <p:cNvPr id="98" name="肘形连接符 97"/>
          <p:cNvCxnSpPr>
            <a:stCxn id="95" idx="3"/>
            <a:endCxn id="96" idx="1"/>
          </p:cNvCxnSpPr>
          <p:nvPr/>
        </p:nvCxnSpPr>
        <p:spPr>
          <a:xfrm flipV="1">
            <a:off x="1941249" y="2136658"/>
            <a:ext cx="3157822" cy="210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722035" y="4569496"/>
            <a:ext cx="1977786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dowithOneTag4OneItem</a:t>
            </a:r>
            <a:endParaRPr lang="zh-CN" altLang="en-US" sz="1400" dirty="0" err="1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7357035" y="3346476"/>
            <a:ext cx="8864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addItem</a:t>
            </a:r>
            <a:endParaRPr lang="zh-CN" altLang="en-US" sz="1400" dirty="0" err="1" smtClean="0"/>
          </a:p>
        </p:txBody>
      </p:sp>
      <p:cxnSp>
        <p:nvCxnSpPr>
          <p:cNvPr id="105" name="肘形连接符 104"/>
          <p:cNvCxnSpPr>
            <a:stCxn id="102" idx="1"/>
            <a:endCxn id="9" idx="3"/>
          </p:cNvCxnSpPr>
          <p:nvPr/>
        </p:nvCxnSpPr>
        <p:spPr>
          <a:xfrm rot="10800000">
            <a:off x="5932185" y="3868289"/>
            <a:ext cx="789851" cy="8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103" idx="1"/>
            <a:endCxn id="9" idx="3"/>
          </p:cNvCxnSpPr>
          <p:nvPr/>
        </p:nvCxnSpPr>
        <p:spPr>
          <a:xfrm rot="10800000" flipV="1">
            <a:off x="5932185" y="3500364"/>
            <a:ext cx="1424851" cy="3679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357035" y="2804017"/>
            <a:ext cx="1216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addPathOnly</a:t>
            </a:r>
            <a:endParaRPr lang="zh-CN" altLang="en-US" sz="1400" dirty="0" err="1" smtClean="0"/>
          </a:p>
        </p:txBody>
      </p:sp>
      <p:cxnSp>
        <p:nvCxnSpPr>
          <p:cNvPr id="114" name="肘形连接符 113"/>
          <p:cNvCxnSpPr>
            <a:stCxn id="21" idx="3"/>
            <a:endCxn id="112" idx="1"/>
          </p:cNvCxnSpPr>
          <p:nvPr/>
        </p:nvCxnSpPr>
        <p:spPr>
          <a:xfrm flipV="1">
            <a:off x="6294270" y="2957906"/>
            <a:ext cx="1062765" cy="3693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03" idx="1"/>
            <a:endCxn id="21" idx="3"/>
          </p:cNvCxnSpPr>
          <p:nvPr/>
        </p:nvCxnSpPr>
        <p:spPr>
          <a:xfrm rot="10800000">
            <a:off x="6294271" y="3327239"/>
            <a:ext cx="1062765" cy="1731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7517226" y="3776730"/>
            <a:ext cx="146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initOneItemRow</a:t>
            </a:r>
            <a:endParaRPr lang="zh-CN" altLang="en-US" sz="1400" dirty="0" smtClean="0"/>
          </a:p>
        </p:txBody>
      </p:sp>
      <p:cxnSp>
        <p:nvCxnSpPr>
          <p:cNvPr id="122" name="肘形连接符 121"/>
          <p:cNvCxnSpPr>
            <a:stCxn id="103" idx="3"/>
            <a:endCxn id="120" idx="1"/>
          </p:cNvCxnSpPr>
          <p:nvPr/>
        </p:nvCxnSpPr>
        <p:spPr>
          <a:xfrm flipH="1">
            <a:off x="7517226" y="3500365"/>
            <a:ext cx="726270" cy="430254"/>
          </a:xfrm>
          <a:prstGeom prst="bentConnector5">
            <a:avLst>
              <a:gd name="adj1" fmla="val -31476"/>
              <a:gd name="adj2" fmla="val 50000"/>
              <a:gd name="adj3" fmla="val 131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02" idx="1"/>
            <a:endCxn id="39" idx="3"/>
          </p:cNvCxnSpPr>
          <p:nvPr/>
        </p:nvCxnSpPr>
        <p:spPr>
          <a:xfrm rot="10800000" flipV="1">
            <a:off x="6321457" y="4723385"/>
            <a:ext cx="400578" cy="2862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02" idx="1"/>
            <a:endCxn id="55" idx="3"/>
          </p:cNvCxnSpPr>
          <p:nvPr/>
        </p:nvCxnSpPr>
        <p:spPr>
          <a:xfrm rot="10800000" flipV="1">
            <a:off x="6091779" y="4723384"/>
            <a:ext cx="630256" cy="6020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9404797" y="2283496"/>
            <a:ext cx="10432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refreshData</a:t>
            </a:r>
            <a:endParaRPr lang="zh-CN" altLang="en-US" sz="1400" dirty="0" smtClean="0"/>
          </a:p>
        </p:txBody>
      </p:sp>
      <p:cxnSp>
        <p:nvCxnSpPr>
          <p:cNvPr id="134" name="肘形连接符 133"/>
          <p:cNvCxnSpPr>
            <a:stCxn id="11" idx="3"/>
            <a:endCxn id="132" idx="1"/>
          </p:cNvCxnSpPr>
          <p:nvPr/>
        </p:nvCxnSpPr>
        <p:spPr>
          <a:xfrm flipV="1">
            <a:off x="4944035" y="2437385"/>
            <a:ext cx="4460762" cy="12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9835644" y="2925546"/>
            <a:ext cx="11935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itemDataMap</a:t>
            </a:r>
            <a:endParaRPr lang="zh-CN" altLang="en-US" sz="1400" dirty="0" smtClean="0"/>
          </a:p>
        </p:txBody>
      </p:sp>
      <p:cxnSp>
        <p:nvCxnSpPr>
          <p:cNvPr id="140" name="肘形连接符 139"/>
          <p:cNvCxnSpPr>
            <a:stCxn id="132" idx="3"/>
            <a:endCxn id="137" idx="1"/>
          </p:cNvCxnSpPr>
          <p:nvPr/>
        </p:nvCxnSpPr>
        <p:spPr>
          <a:xfrm flipH="1">
            <a:off x="9835644" y="2437385"/>
            <a:ext cx="612452" cy="642050"/>
          </a:xfrm>
          <a:prstGeom prst="bentConnector5">
            <a:avLst>
              <a:gd name="adj1" fmla="val -37325"/>
              <a:gd name="adj2" fmla="val 50000"/>
              <a:gd name="adj3" fmla="val 137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11578107" y="4254794"/>
            <a:ext cx="5086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save</a:t>
            </a:r>
            <a:endParaRPr lang="zh-CN" altLang="en-US" sz="1400" dirty="0" smtClean="0"/>
          </a:p>
        </p:txBody>
      </p:sp>
      <p:cxnSp>
        <p:nvCxnSpPr>
          <p:cNvPr id="147" name="肘形连接符 146"/>
          <p:cNvCxnSpPr>
            <a:stCxn id="143" idx="1"/>
            <a:endCxn id="5" idx="3"/>
          </p:cNvCxnSpPr>
          <p:nvPr/>
        </p:nvCxnSpPr>
        <p:spPr>
          <a:xfrm rot="10800000">
            <a:off x="4888519" y="4145625"/>
            <a:ext cx="6689588" cy="263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22" idx="3"/>
            <a:endCxn id="143" idx="1"/>
          </p:cNvCxnSpPr>
          <p:nvPr/>
        </p:nvCxnSpPr>
        <p:spPr>
          <a:xfrm flipV="1">
            <a:off x="4881723" y="4408683"/>
            <a:ext cx="6696384" cy="946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862040" y="2181948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1862040" y="3273738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862040" y="3760423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1862040" y="4160666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>
          <a:xfrm>
            <a:off x="1862040" y="2616757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2" name="椭圆 161"/>
          <p:cNvSpPr/>
          <p:nvPr/>
        </p:nvSpPr>
        <p:spPr>
          <a:xfrm>
            <a:off x="3150064" y="4921553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3" name="椭圆 162"/>
          <p:cNvSpPr/>
          <p:nvPr/>
        </p:nvSpPr>
        <p:spPr>
          <a:xfrm>
            <a:off x="1862040" y="3525946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862040" y="3975428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1862040" y="1784224"/>
            <a:ext cx="176284" cy="176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5853542" y="3868287"/>
            <a:ext cx="176284" cy="176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6213527" y="5001909"/>
            <a:ext cx="176284" cy="176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6003635" y="5310013"/>
            <a:ext cx="176284" cy="176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3" name="文本框 172"/>
          <p:cNvSpPr txBox="1"/>
          <p:nvPr/>
        </p:nvSpPr>
        <p:spPr>
          <a:xfrm>
            <a:off x="7724585" y="1525731"/>
            <a:ext cx="1369799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displayItemData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itemData</a:t>
            </a:r>
            <a:endParaRPr lang="en-US" altLang="zh-CN" sz="1400" dirty="0" smtClean="0"/>
          </a:p>
          <a:p>
            <a:r>
              <a:rPr lang="en-US" altLang="zh-CN" sz="1400" dirty="0" err="1" smtClean="0"/>
              <a:t>pathData</a:t>
            </a:r>
            <a:endParaRPr lang="zh-CN" altLang="en-US" sz="1400" dirty="0" smtClean="0"/>
          </a:p>
        </p:txBody>
      </p:sp>
      <p:sp>
        <p:nvSpPr>
          <p:cNvPr id="182" name="椭圆 181"/>
          <p:cNvSpPr/>
          <p:nvPr/>
        </p:nvSpPr>
        <p:spPr>
          <a:xfrm>
            <a:off x="6726198" y="1855237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264879" y="2174538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4" name="椭圆 183"/>
          <p:cNvSpPr/>
          <p:nvPr/>
        </p:nvSpPr>
        <p:spPr>
          <a:xfrm>
            <a:off x="5719732" y="2549016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8120924" y="3257873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6156435" y="5662301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3150064" y="5153117"/>
            <a:ext cx="176284" cy="176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4874254" y="2262680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8809541" y="3695386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8597941" y="4535549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357409" y="6352152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4" name="椭圆 193"/>
          <p:cNvSpPr/>
          <p:nvPr/>
        </p:nvSpPr>
        <p:spPr>
          <a:xfrm>
            <a:off x="5863323" y="3666118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5" name="椭圆 194"/>
          <p:cNvSpPr/>
          <p:nvPr/>
        </p:nvSpPr>
        <p:spPr>
          <a:xfrm>
            <a:off x="1892445" y="3037074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6" name="椭圆 195"/>
          <p:cNvSpPr/>
          <p:nvPr/>
        </p:nvSpPr>
        <p:spPr>
          <a:xfrm>
            <a:off x="6171460" y="3077149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6145172" y="6022624"/>
            <a:ext cx="176284" cy="1762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34367"/>
              </p:ext>
            </p:extLst>
          </p:nvPr>
        </p:nvGraphicFramePr>
        <p:xfrm>
          <a:off x="510208" y="690880"/>
          <a:ext cx="1128778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5"/>
                <a:gridCol w="639976"/>
                <a:gridCol w="1182594"/>
                <a:gridCol w="4995747"/>
                <a:gridCol w="2107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en-US" altLang="zh-CN" dirty="0" err="1" smtClean="0"/>
                        <a:t>DataMap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altLang="zh-CN" dirty="0" err="1" smtClean="0"/>
                        <a:t>ItemDataMap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row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][col] = all[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][col] =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modRow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F4: Edit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item[?][col] = all[?][col] =</a:t>
                      </a:r>
                      <a:r>
                        <a:rPr lang="en-US" altLang="zh-CN" baseline="0" dirty="0" smtClean="0"/>
                        <a:t> row[?][col] = exec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modRowByExec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F9/10/11/12:</a:t>
                      </a:r>
                      <a:r>
                        <a:rPr lang="en-US" altLang="zh-CN" baseline="0" dirty="0" smtClean="0"/>
                        <a:t> Tag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item[?][col] = all[?][col] =</a:t>
                      </a:r>
                      <a:r>
                        <a:rPr lang="en-US" altLang="zh-CN" baseline="0" dirty="0" smtClean="0"/>
                        <a:t> row[?][col] =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modRow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all.pop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row.DeleteItem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delRow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Delete@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PATH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all.pop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en-US" altLang="zh-CN" dirty="0" err="1" smtClean="0"/>
                        <a:t>row.DeleteItem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delRow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F5:</a:t>
                      </a:r>
                      <a:r>
                        <a:rPr lang="en-US" altLang="zh-CN" baseline="0" dirty="0" smtClean="0"/>
                        <a:t> Select 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selectAll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F6: Sort Revert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F7/8: Open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getFirstSelectedText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F2@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PATH</a:t>
                      </a:r>
                      <a:r>
                        <a:rPr lang="en-US" altLang="zh-CN" dirty="0" smtClean="0"/>
                        <a:t>: 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item[?]</a:t>
                      </a:r>
                      <a:r>
                        <a:rPr lang="en-US" altLang="zh-CN" baseline="0" dirty="0" smtClean="0"/>
                        <a:t> = all[?] = </a:t>
                      </a:r>
                      <a:r>
                        <a:rPr lang="en-US" altLang="zh-CN" baseline="0" dirty="0" err="1" smtClean="0"/>
                        <a:t>newRow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row.InsertStringItem</a:t>
                      </a:r>
                      <a:endParaRPr lang="en-US" altLang="zh-CN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item[?][col] = all[?][col] =</a:t>
                      </a:r>
                      <a:r>
                        <a:rPr lang="en-US" altLang="zh-CN" baseline="0" dirty="0" smtClean="0"/>
                        <a:t> row[?][col] = [RMV]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addRow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modRow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F3@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PATH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Clear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 = all = {}, </a:t>
                      </a:r>
                      <a:r>
                        <a:rPr lang="en-US" altLang="zh-CN" dirty="0" err="1" smtClean="0"/>
                        <a:t>row.ClearAll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item[?]</a:t>
                      </a:r>
                      <a:r>
                        <a:rPr lang="en-US" altLang="zh-CN" baseline="0" dirty="0" smtClean="0"/>
                        <a:t> = all[?] = </a:t>
                      </a:r>
                      <a:r>
                        <a:rPr lang="en-US" altLang="zh-CN" baseline="0" dirty="0" err="1" smtClean="0"/>
                        <a:t>newRow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row.InsertStringItem</a:t>
                      </a:r>
                      <a:endParaRPr lang="en-US" altLang="zh-C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/>
                        <a:t>addRow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FilterByInput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item[?]</a:t>
                      </a:r>
                      <a:r>
                        <a:rPr lang="en-US" altLang="zh-CN" baseline="0" dirty="0" smtClean="0"/>
                        <a:t> = all[?], </a:t>
                      </a:r>
                      <a:r>
                        <a:rPr lang="en-US" altLang="zh-CN" baseline="0" dirty="0" err="1" smtClean="0"/>
                        <a:t>row.InsertStringItem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err="1" smtClean="0"/>
                        <a:t>item.pop</a:t>
                      </a:r>
                      <a:r>
                        <a:rPr lang="en-US" altLang="zh-CN" baseline="0" dirty="0" smtClean="0"/>
                        <a:t>[?], </a:t>
                      </a:r>
                      <a:r>
                        <a:rPr lang="en-US" altLang="zh-CN" baseline="0" dirty="0" err="1" smtClean="0"/>
                        <a:t>row.DeleteItem</a:t>
                      </a: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err="1" smtClean="0"/>
                        <a:t>showRow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hideRow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FilterByTag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079" y="4102893"/>
            <a:ext cx="1252907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makeMainWin</a:t>
            </a:r>
            <a:endParaRPr lang="zh-CN" altLang="en-US" sz="1400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9310566" y="245327"/>
            <a:ext cx="2755054" cy="5965902"/>
          </a:xfrm>
          <a:prstGeom prst="roundRect">
            <a:avLst>
              <a:gd name="adj" fmla="val 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365113" y="245327"/>
            <a:ext cx="1776582" cy="5965902"/>
          </a:xfrm>
          <a:prstGeom prst="roundRect">
            <a:avLst>
              <a:gd name="adj" fmla="val 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519044" y="245327"/>
            <a:ext cx="5720576" cy="5965902"/>
          </a:xfrm>
          <a:prstGeom prst="roundRect">
            <a:avLst>
              <a:gd name="adj" fmla="val 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079" y="479502"/>
            <a:ext cx="7200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ui_utils</a:t>
            </a:r>
            <a:endParaRPr lang="zh-CN" altLang="en-US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335924" y="2029952"/>
            <a:ext cx="12874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MainWin</a:t>
            </a:r>
            <a:endParaRPr lang="en-US" altLang="zh-CN" sz="1400" dirty="0" smtClean="0"/>
          </a:p>
          <a:p>
            <a:r>
              <a:rPr lang="en-US" altLang="zh-CN" sz="1400" dirty="0" err="1" smtClean="0"/>
              <a:t>BindToolbarEvt</a:t>
            </a:r>
            <a:endParaRPr lang="en-US" altLang="zh-CN" sz="1400" dirty="0" smtClean="0"/>
          </a:p>
          <a:p>
            <a:r>
              <a:rPr lang="en-US" altLang="zh-CN" sz="1400" dirty="0" err="1" smtClean="0"/>
              <a:t>regSearcher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644537" y="2033669"/>
            <a:ext cx="9035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HtmlView</a:t>
            </a:r>
            <a:endParaRPr lang="en-US" altLang="zh-CN" sz="1400" dirty="0" smtClean="0"/>
          </a:p>
          <a:p>
            <a:r>
              <a:rPr lang="en-US" altLang="zh-CN" sz="1400" dirty="0" err="1" smtClean="0"/>
              <a:t>regTagClk</a:t>
            </a:r>
            <a:endParaRPr lang="zh-CN" altLang="en-US" sz="1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50727" y="2033669"/>
            <a:ext cx="8666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SplitView</a:t>
            </a:r>
            <a:endParaRPr lang="zh-CN" altLang="en-US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879665" y="2029952"/>
            <a:ext cx="1366721" cy="35394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ListView</a:t>
            </a:r>
            <a:endParaRPr lang="en-US" altLang="zh-CN" sz="1400" dirty="0" smtClean="0"/>
          </a:p>
          <a:p>
            <a:r>
              <a:rPr lang="en-US" altLang="zh-CN" sz="1400" dirty="0" smtClean="0"/>
              <a:t>columns</a:t>
            </a:r>
          </a:p>
          <a:p>
            <a:r>
              <a:rPr lang="en-US" altLang="zh-CN" sz="1400" dirty="0" err="1" smtClean="0"/>
              <a:t>allItemDataMap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itemDataMap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addRow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showRow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showAll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modRow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modRowByExec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delRow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hideRow</a:t>
            </a:r>
            <a:endParaRPr lang="en-US" altLang="zh-CN" sz="1400" dirty="0" smtClean="0"/>
          </a:p>
          <a:p>
            <a:r>
              <a:rPr lang="en-US" altLang="zh-CN" sz="1400" dirty="0" smtClean="0"/>
              <a:t>clear</a:t>
            </a:r>
            <a:endParaRPr lang="zh-CN" altLang="en-US" sz="1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644334" y="1825144"/>
            <a:ext cx="15122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TextSearchControl</a:t>
            </a:r>
            <a:endParaRPr lang="zh-CN" altLang="en-US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463539" y="1077210"/>
            <a:ext cx="3209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io</a:t>
            </a:r>
            <a:endParaRPr lang="zh-CN" altLang="en-US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390054" y="3435316"/>
            <a:ext cx="65915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Model</a:t>
            </a:r>
            <a:endParaRPr lang="zh-CN" altLang="en-US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0804051" y="3435315"/>
            <a:ext cx="1174104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EventHandler</a:t>
            </a:r>
            <a:endParaRPr lang="zh-CN" altLang="en-US" sz="1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9351708" y="2717176"/>
            <a:ext cx="1252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FileDropTarget</a:t>
            </a:r>
            <a:endParaRPr lang="en-US" altLang="zh-CN" sz="1400" dirty="0" smtClean="0"/>
          </a:p>
          <a:p>
            <a:r>
              <a:rPr lang="en-US" altLang="zh-CN" sz="1400" dirty="0" err="1" smtClean="0"/>
              <a:t>regPathAdd</a:t>
            </a:r>
            <a:endParaRPr lang="zh-CN" altLang="en-US" sz="14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98079" y="4863413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main</a:t>
            </a:r>
            <a:endParaRPr lang="zh-CN" altLang="en-US" sz="1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058636" y="3082934"/>
            <a:ext cx="107202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all/item/List</a:t>
            </a:r>
          </a:p>
          <a:p>
            <a:r>
              <a:rPr lang="en-US" altLang="zh-CN" sz="1400" dirty="0" smtClean="0"/>
              <a:t>Item/List</a:t>
            </a:r>
          </a:p>
          <a:p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showRow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all/List</a:t>
            </a:r>
          </a:p>
          <a:p>
            <a:r>
              <a:rPr lang="en-US" altLang="zh-CN" sz="1400" dirty="0" smtClean="0"/>
              <a:t>all/List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all/item/List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Item/List</a:t>
            </a:r>
          </a:p>
          <a:p>
            <a:r>
              <a:rPr lang="en-US" altLang="zh-CN" sz="1400" dirty="0" smtClean="0"/>
              <a:t>all/item/List</a:t>
            </a:r>
            <a:endParaRPr lang="zh-CN" altLang="en-US" sz="14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139629" y="3642733"/>
            <a:ext cx="276447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View.Bind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BindToolbarEvt</a:t>
            </a:r>
            <a:endParaRPr lang="en-US" altLang="zh-CN" sz="1400" dirty="0" smtClean="0"/>
          </a:p>
          <a:p>
            <a:r>
              <a:rPr lang="en-US" altLang="zh-CN" sz="1400" dirty="0" err="1" smtClean="0"/>
              <a:t>FileDropTarget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mainWin</a:t>
            </a:r>
            <a:r>
              <a:rPr lang="en-US" altLang="zh-CN" sz="1400" dirty="0" smtClean="0"/>
              <a:t>/view2.reg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pathView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itemView.addRow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Repaint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addChild</a:t>
            </a:r>
            <a:r>
              <a:rPr lang="en-US" altLang="zh-CN" sz="1400" dirty="0" smtClean="0"/>
              <a:t>(view3, view4)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5177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33521"/>
              </p:ext>
            </p:extLst>
          </p:nvPr>
        </p:nvGraphicFramePr>
        <p:xfrm>
          <a:off x="278783" y="-491"/>
          <a:ext cx="11630718" cy="684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546"/>
                <a:gridCol w="1591300"/>
                <a:gridCol w="1069256"/>
                <a:gridCol w="1317105"/>
                <a:gridCol w="971581"/>
                <a:gridCol w="1237310"/>
                <a:gridCol w="1237310"/>
                <a:gridCol w="1237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Model/</a:t>
                      </a:r>
                      <a:r>
                        <a:rPr lang="en-US" altLang="zh-CN" dirty="0" err="1" smtClean="0"/>
                        <a:t>EvtH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EvtH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View/</a:t>
                      </a:r>
                      <a:r>
                        <a:rPr lang="en-US" altLang="zh-CN" dirty="0" err="1" smtClean="0"/>
                        <a:t>EvtH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EvtH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EvtH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modRow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saveI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F4: Edit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 smtClean="0"/>
                        <a:t>modRowByExe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saveI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@</a:t>
                      </a:r>
                      <a:r>
                        <a:rPr lang="en-US" altLang="zh-CN" dirty="0" err="1" smtClean="0"/>
                        <a:t>selRow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F9: </a:t>
                      </a:r>
                      <a:r>
                        <a:rPr lang="en-US" altLang="zh-CN" baseline="0" dirty="0" err="1" smtClean="0"/>
                        <a:t>setTag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setTags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saveI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repaint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@</a:t>
                      </a:r>
                      <a:r>
                        <a:rPr lang="en-US" altLang="zh-CN" dirty="0" err="1" smtClean="0"/>
                        <a:t>selRow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F10: </a:t>
                      </a:r>
                      <a:r>
                        <a:rPr lang="en-US" altLang="zh-CN" dirty="0" err="1" smtClean="0"/>
                        <a:t>autoTag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getExt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F11: </a:t>
                      </a:r>
                      <a:r>
                        <a:rPr lang="en-US" altLang="zh-CN" dirty="0" err="1" smtClean="0"/>
                        <a:t>NewTag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F12: </a:t>
                      </a:r>
                      <a:r>
                        <a:rPr lang="en-US" altLang="zh-CN" dirty="0" err="1" smtClean="0"/>
                        <a:t>DelTag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setTags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delSel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saveI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repaint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@selRow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Delete@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PATH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delSel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saveP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</a:t>
                      </a:r>
                      <a:r>
                        <a:rPr lang="en-US" altLang="zh-CN" dirty="0" err="1" smtClean="0"/>
                        <a:t>selRow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F5:</a:t>
                      </a:r>
                      <a:r>
                        <a:rPr lang="en-US" altLang="zh-CN" baseline="0" dirty="0" smtClean="0"/>
                        <a:t> Select 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F6: Sort Revert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F7/8: Open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F2@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PATH</a:t>
                      </a:r>
                      <a:r>
                        <a:rPr lang="en-US" altLang="zh-CN" dirty="0" smtClean="0"/>
                        <a:t>: Sync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showAll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setTags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addI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saveI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repaint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F3@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PATH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Clear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addP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addI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saveI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repaint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FilterByInput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hideRow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FilterByTag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hideRow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showRow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27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384</Words>
  <Application>Microsoft Office PowerPoint</Application>
  <PresentationFormat>宽屏</PresentationFormat>
  <Paragraphs>237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152</cp:revision>
  <dcterms:created xsi:type="dcterms:W3CDTF">2016-03-04T21:27:52Z</dcterms:created>
  <dcterms:modified xsi:type="dcterms:W3CDTF">2016-03-10T12:35:53Z</dcterms:modified>
</cp:coreProperties>
</file>