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31" r:id="rId3"/>
    <p:sldId id="327" r:id="rId4"/>
    <p:sldId id="309" r:id="rId5"/>
    <p:sldId id="313" r:id="rId6"/>
    <p:sldId id="314" r:id="rId7"/>
    <p:sldId id="277" r:id="rId8"/>
    <p:sldId id="279" r:id="rId9"/>
    <p:sldId id="280" r:id="rId10"/>
    <p:sldId id="283" r:id="rId11"/>
    <p:sldId id="285" r:id="rId12"/>
    <p:sldId id="286" r:id="rId13"/>
    <p:sldId id="287" r:id="rId14"/>
    <p:sldId id="288" r:id="rId15"/>
    <p:sldId id="289" r:id="rId16"/>
    <p:sldId id="291" r:id="rId17"/>
    <p:sldId id="292" r:id="rId18"/>
    <p:sldId id="329" r:id="rId19"/>
    <p:sldId id="333" r:id="rId20"/>
    <p:sldId id="334" r:id="rId21"/>
    <p:sldId id="328" r:id="rId22"/>
    <p:sldId id="332" r:id="rId23"/>
    <p:sldId id="330" r:id="rId24"/>
    <p:sldId id="27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730" autoAdjust="0"/>
  </p:normalViewPr>
  <p:slideViewPr>
    <p:cSldViewPr snapToGrid="0" snapToObjects="1">
      <p:cViewPr>
        <p:scale>
          <a:sx n="72" d="100"/>
          <a:sy n="72" d="100"/>
        </p:scale>
        <p:origin x="2168" y="7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A1D49-CE39-47EE-B892-F6BB01EE125E}" type="doc">
      <dgm:prSet loTypeId="urn:microsoft.com/office/officeart/2005/8/layout/hChevron3" loCatId="process" qsTypeId="urn:microsoft.com/office/officeart/2005/8/quickstyle/simple1" qsCatId="simple" csTypeId="urn:microsoft.com/office/officeart/2005/8/colors/accent1_2" csCatId="accent1" phldr="1"/>
      <dgm:spPr/>
    </dgm:pt>
    <dgm:pt modelId="{EA06832D-517D-4B16-B43F-A191558F780B}">
      <dgm:prSet phldrT="[Text]" custT="1"/>
      <dgm:spPr/>
      <dgm:t>
        <a:bodyPr/>
        <a:lstStyle/>
        <a:p>
          <a:pPr lvl="0" algn="l" defTabSz="422275">
            <a:lnSpc>
              <a:spcPct val="90000"/>
            </a:lnSpc>
            <a:spcBef>
              <a:spcPct val="0"/>
            </a:spcBef>
            <a:spcAft>
              <a:spcPct val="35000"/>
            </a:spcAft>
          </a:pPr>
          <a:r>
            <a:rPr lang="en-US" sz="950" dirty="0" smtClean="0"/>
            <a:t>Segmentation</a:t>
          </a:r>
          <a:endParaRPr lang="en-US" sz="950" dirty="0"/>
        </a:p>
      </dgm:t>
    </dgm:pt>
    <dgm:pt modelId="{4531F8C0-B8C6-4DD3-B6F7-F456925CE225}" type="parTrans" cxnId="{212A07EC-3986-44EB-8D84-846CD3637922}">
      <dgm:prSet/>
      <dgm:spPr/>
      <dgm:t>
        <a:bodyPr/>
        <a:lstStyle/>
        <a:p>
          <a:endParaRPr lang="en-US" sz="950"/>
        </a:p>
      </dgm:t>
    </dgm:pt>
    <dgm:pt modelId="{96932E01-27A3-4A53-8554-4BE5FBF6AA97}" type="sibTrans" cxnId="{212A07EC-3986-44EB-8D84-846CD3637922}">
      <dgm:prSet custT="1"/>
      <dgm:spPr/>
      <dgm:t>
        <a:bodyPr/>
        <a:lstStyle/>
        <a:p>
          <a:endParaRPr lang="en-US" sz="950"/>
        </a:p>
      </dgm:t>
    </dgm:pt>
    <dgm:pt modelId="{B3197BF5-9A28-455A-9E9D-F8D3F42096C7}">
      <dgm:prSet phldrT="[Text]" custT="1"/>
      <dgm:spPr/>
      <dgm:t>
        <a:bodyPr/>
        <a:lstStyle/>
        <a:p>
          <a:r>
            <a:rPr lang="en-US" sz="950" dirty="0" smtClean="0"/>
            <a:t>Stop Word Removal</a:t>
          </a:r>
          <a:endParaRPr lang="en-US" sz="950" dirty="0"/>
        </a:p>
      </dgm:t>
    </dgm:pt>
    <dgm:pt modelId="{A33736AC-AA2F-451A-9C6D-5D0EAD6D49DE}" type="parTrans" cxnId="{57492C87-ED7B-4A1F-A537-9D2BC4FCAAD3}">
      <dgm:prSet/>
      <dgm:spPr/>
      <dgm:t>
        <a:bodyPr/>
        <a:lstStyle/>
        <a:p>
          <a:endParaRPr lang="en-US" sz="950"/>
        </a:p>
      </dgm:t>
    </dgm:pt>
    <dgm:pt modelId="{829EEA4D-4C79-44D2-BD9C-A52DE967E18D}" type="sibTrans" cxnId="{57492C87-ED7B-4A1F-A537-9D2BC4FCAAD3}">
      <dgm:prSet custT="1"/>
      <dgm:spPr/>
      <dgm:t>
        <a:bodyPr/>
        <a:lstStyle/>
        <a:p>
          <a:endParaRPr lang="en-US" sz="950"/>
        </a:p>
      </dgm:t>
    </dgm:pt>
    <dgm:pt modelId="{D8D4E4D0-47A3-4BFD-A16D-DA8A4042DAA9}">
      <dgm:prSet phldrT="[Text]" custT="1"/>
      <dgm:spPr/>
      <dgm:t>
        <a:bodyPr/>
        <a:lstStyle/>
        <a:p>
          <a:r>
            <a:rPr lang="en-US" sz="950" dirty="0" smtClean="0"/>
            <a:t>Stemming</a:t>
          </a:r>
          <a:endParaRPr lang="en-US" sz="950" dirty="0"/>
        </a:p>
      </dgm:t>
    </dgm:pt>
    <dgm:pt modelId="{413060DA-8FF1-476A-A3AB-C669BBBF0FDD}" type="parTrans" cxnId="{67C9C660-43C3-4E84-B8FA-483C42D380CB}">
      <dgm:prSet/>
      <dgm:spPr/>
      <dgm:t>
        <a:bodyPr/>
        <a:lstStyle/>
        <a:p>
          <a:endParaRPr lang="en-US" sz="950"/>
        </a:p>
      </dgm:t>
    </dgm:pt>
    <dgm:pt modelId="{E740001F-0D66-490B-9FBE-FBC146C9F533}" type="sibTrans" cxnId="{67C9C660-43C3-4E84-B8FA-483C42D380CB}">
      <dgm:prSet custT="1"/>
      <dgm:spPr/>
      <dgm:t>
        <a:bodyPr/>
        <a:lstStyle/>
        <a:p>
          <a:endParaRPr lang="en-US" sz="950"/>
        </a:p>
      </dgm:t>
    </dgm:pt>
    <dgm:pt modelId="{70A2093C-DF04-4392-8B41-6C1D4DB21C99}">
      <dgm:prSet phldrT="[Text]" custT="1"/>
      <dgm:spPr/>
      <dgm:t>
        <a:bodyPr/>
        <a:lstStyle/>
        <a:p>
          <a:pPr marL="57150" lvl="1" indent="0" algn="l" defTabSz="422275">
            <a:lnSpc>
              <a:spcPct val="90000"/>
            </a:lnSpc>
            <a:spcBef>
              <a:spcPct val="0"/>
            </a:spcBef>
            <a:spcAft>
              <a:spcPct val="15000"/>
            </a:spcAft>
            <a:buNone/>
          </a:pPr>
          <a:r>
            <a:rPr lang="en-US" sz="950" dirty="0" smtClean="0"/>
            <a:t>Tokenization – </a:t>
          </a:r>
          <a:r>
            <a:rPr lang="en-US" sz="950" dirty="0" smtClean="0"/>
            <a:t>Words</a:t>
          </a:r>
          <a:endParaRPr lang="en-US" sz="950" dirty="0"/>
        </a:p>
      </dgm:t>
    </dgm:pt>
    <dgm:pt modelId="{5E9FA717-1636-4865-A820-41FB4B77D871}" type="parTrans" cxnId="{D5D0CC79-BAA6-4BB8-B261-2E7A31332A64}">
      <dgm:prSet/>
      <dgm:spPr/>
      <dgm:t>
        <a:bodyPr/>
        <a:lstStyle/>
        <a:p>
          <a:endParaRPr lang="en-US" sz="950"/>
        </a:p>
      </dgm:t>
    </dgm:pt>
    <dgm:pt modelId="{B24720E3-23BD-4640-B532-3D563F6D9C75}" type="sibTrans" cxnId="{D5D0CC79-BAA6-4BB8-B261-2E7A31332A64}">
      <dgm:prSet/>
      <dgm:spPr/>
      <dgm:t>
        <a:bodyPr/>
        <a:lstStyle/>
        <a:p>
          <a:endParaRPr lang="en-US" sz="950"/>
        </a:p>
      </dgm:t>
    </dgm:pt>
    <dgm:pt modelId="{F0612730-AD6B-41C3-B215-257CDDE58AE2}">
      <dgm:prSet phldrT="[Text]" custT="1"/>
      <dgm:spPr/>
      <dgm:t>
        <a:bodyPr/>
        <a:lstStyle/>
        <a:p>
          <a:pPr marL="57150" marR="0" lvl="1" indent="-57150" algn="l" defTabSz="422275" rtl="0" eaLnBrk="1" fontAlgn="auto" latinLnBrk="0" hangingPunct="1">
            <a:lnSpc>
              <a:spcPct val="90000"/>
            </a:lnSpc>
            <a:spcBef>
              <a:spcPct val="0"/>
            </a:spcBef>
            <a:spcAft>
              <a:spcPct val="15000"/>
            </a:spcAft>
            <a:buClrTx/>
            <a:buSzTx/>
            <a:buFontTx/>
            <a:buNone/>
            <a:tabLst/>
            <a:defRPr/>
          </a:pPr>
          <a:endParaRPr lang="en-US" sz="950" dirty="0"/>
        </a:p>
      </dgm:t>
    </dgm:pt>
    <dgm:pt modelId="{44C1D14B-8DCE-4ED4-8EAE-D58B51D5AC15}" type="parTrans" cxnId="{1923DF80-3E93-413D-A886-7AF085E6A4D9}">
      <dgm:prSet/>
      <dgm:spPr/>
      <dgm:t>
        <a:bodyPr/>
        <a:lstStyle/>
        <a:p>
          <a:endParaRPr lang="en-US" sz="950"/>
        </a:p>
      </dgm:t>
    </dgm:pt>
    <dgm:pt modelId="{5909B584-E3D0-435B-97E3-93FD27855A79}" type="sibTrans" cxnId="{1923DF80-3E93-413D-A886-7AF085E6A4D9}">
      <dgm:prSet/>
      <dgm:spPr/>
      <dgm:t>
        <a:bodyPr/>
        <a:lstStyle/>
        <a:p>
          <a:endParaRPr lang="en-US" sz="950"/>
        </a:p>
      </dgm:t>
    </dgm:pt>
    <dgm:pt modelId="{B9C8552D-FBDC-48B3-95F3-352CB74276B5}">
      <dgm:prSet phldrT="[Text]" custT="1"/>
      <dgm:spPr/>
      <dgm:t>
        <a:bodyPr/>
        <a:lstStyle/>
        <a:p>
          <a:r>
            <a:rPr lang="en-US" sz="950" dirty="0" smtClean="0"/>
            <a:t>Background lexicons</a:t>
          </a:r>
          <a:endParaRPr lang="en-US" sz="950" dirty="0"/>
        </a:p>
      </dgm:t>
    </dgm:pt>
    <dgm:pt modelId="{21E0CD60-DF25-4892-836B-CD626246C6CC}" type="parTrans" cxnId="{F1DF9D17-3DB0-4DE0-9914-CFE6A6A3DC85}">
      <dgm:prSet/>
      <dgm:spPr/>
      <dgm:t>
        <a:bodyPr/>
        <a:lstStyle/>
        <a:p>
          <a:endParaRPr lang="en-US" sz="950"/>
        </a:p>
      </dgm:t>
    </dgm:pt>
    <dgm:pt modelId="{AF50625D-D8E6-4DB7-95A0-961DD4F91249}" type="sibTrans" cxnId="{F1DF9D17-3DB0-4DE0-9914-CFE6A6A3DC85}">
      <dgm:prSet custT="1"/>
      <dgm:spPr/>
      <dgm:t>
        <a:bodyPr/>
        <a:lstStyle/>
        <a:p>
          <a:endParaRPr lang="en-US" sz="950"/>
        </a:p>
      </dgm:t>
    </dgm:pt>
    <dgm:pt modelId="{AF028804-0B79-46EF-A981-ECA1A20E0A9D}">
      <dgm:prSet phldrT="[Text]" custT="1"/>
      <dgm:spPr/>
      <dgm:t>
        <a:bodyPr/>
        <a:lstStyle/>
        <a:p>
          <a:r>
            <a:rPr lang="en-US" sz="950" dirty="0" smtClean="0"/>
            <a:t>Part of Speech Tagging</a:t>
          </a:r>
          <a:endParaRPr lang="en-US" sz="950" dirty="0"/>
        </a:p>
      </dgm:t>
    </dgm:pt>
    <dgm:pt modelId="{C12A6825-36E8-4E2F-BA28-EBBE7248BFDA}" type="parTrans" cxnId="{42910ABC-57AB-4509-B262-1AABB00139D3}">
      <dgm:prSet/>
      <dgm:spPr/>
      <dgm:t>
        <a:bodyPr/>
        <a:lstStyle/>
        <a:p>
          <a:endParaRPr lang="en-US" sz="950"/>
        </a:p>
      </dgm:t>
    </dgm:pt>
    <dgm:pt modelId="{3EA6C32F-6F46-42A7-9DA7-FE92E2C99B92}" type="sibTrans" cxnId="{42910ABC-57AB-4509-B262-1AABB00139D3}">
      <dgm:prSet custT="1"/>
      <dgm:spPr/>
      <dgm:t>
        <a:bodyPr/>
        <a:lstStyle/>
        <a:p>
          <a:endParaRPr lang="en-US" sz="950"/>
        </a:p>
      </dgm:t>
    </dgm:pt>
    <dgm:pt modelId="{03BF2B22-ADD2-4DF4-831F-BEA4252CBB56}">
      <dgm:prSet phldrT="[Text]" custT="1"/>
      <dgm:spPr/>
      <dgm:t>
        <a:bodyPr/>
        <a:lstStyle/>
        <a:p>
          <a:r>
            <a:rPr lang="en-US" sz="950" dirty="0" smtClean="0"/>
            <a:t>Phrase (n-gram) extraction</a:t>
          </a:r>
          <a:endParaRPr lang="en-US" sz="950" dirty="0"/>
        </a:p>
      </dgm:t>
    </dgm:pt>
    <dgm:pt modelId="{46830032-74F7-4301-B1CA-AA8FD5524379}" type="parTrans" cxnId="{7DB12888-2520-4DAE-AACA-A143496DBE07}">
      <dgm:prSet/>
      <dgm:spPr/>
      <dgm:t>
        <a:bodyPr/>
        <a:lstStyle/>
        <a:p>
          <a:endParaRPr lang="en-US" sz="950"/>
        </a:p>
      </dgm:t>
    </dgm:pt>
    <dgm:pt modelId="{1E5BE49E-727A-4D34-9821-427A46D33D90}" type="sibTrans" cxnId="{7DB12888-2520-4DAE-AACA-A143496DBE07}">
      <dgm:prSet custT="1"/>
      <dgm:spPr/>
      <dgm:t>
        <a:bodyPr/>
        <a:lstStyle/>
        <a:p>
          <a:endParaRPr lang="en-US" sz="950"/>
        </a:p>
      </dgm:t>
    </dgm:pt>
    <dgm:pt modelId="{8CD0AE68-5772-4539-8D3D-FCE57AF39575}">
      <dgm:prSet phldrT="[Text]" custT="1"/>
      <dgm:spPr/>
      <dgm:t>
        <a:bodyPr/>
        <a:lstStyle/>
        <a:p>
          <a:r>
            <a:rPr lang="en-US" sz="950" dirty="0" smtClean="0"/>
            <a:t>Feature Selection</a:t>
          </a:r>
          <a:endParaRPr lang="en-US" sz="950" dirty="0"/>
        </a:p>
      </dgm:t>
    </dgm:pt>
    <dgm:pt modelId="{506DB5F6-27A8-4213-8FA6-726BAF8D3B87}" type="parTrans" cxnId="{DC4304F5-CFCC-4577-BC2B-290CE8DC3294}">
      <dgm:prSet/>
      <dgm:spPr/>
      <dgm:t>
        <a:bodyPr/>
        <a:lstStyle/>
        <a:p>
          <a:endParaRPr lang="en-US" sz="950"/>
        </a:p>
      </dgm:t>
    </dgm:pt>
    <dgm:pt modelId="{348CD198-1AC0-4D70-9B4A-5594548A2061}" type="sibTrans" cxnId="{DC4304F5-CFCC-4577-BC2B-290CE8DC3294}">
      <dgm:prSet/>
      <dgm:spPr/>
      <dgm:t>
        <a:bodyPr/>
        <a:lstStyle/>
        <a:p>
          <a:endParaRPr lang="en-US" sz="950"/>
        </a:p>
      </dgm:t>
    </dgm:pt>
    <dgm:pt modelId="{D9EB9A6A-2888-413E-B2E8-31AAF403DC58}">
      <dgm:prSet phldrT="[Text]" custT="1"/>
      <dgm:spPr/>
      <dgm:t>
        <a:bodyPr/>
        <a:lstStyle/>
        <a:p>
          <a:r>
            <a:rPr lang="en-US" sz="950" dirty="0" smtClean="0"/>
            <a:t>Negation Handling</a:t>
          </a:r>
          <a:endParaRPr lang="en-US" sz="950" dirty="0"/>
        </a:p>
      </dgm:t>
    </dgm:pt>
    <dgm:pt modelId="{FAFA1D37-E59B-4734-B1DB-2748504C3625}" type="parTrans" cxnId="{B206F38C-66A4-4EA9-AEE6-83A855956E0A}">
      <dgm:prSet/>
      <dgm:spPr/>
      <dgm:t>
        <a:bodyPr/>
        <a:lstStyle/>
        <a:p>
          <a:endParaRPr lang="en-US" sz="950"/>
        </a:p>
      </dgm:t>
    </dgm:pt>
    <dgm:pt modelId="{42ADB7BD-75A7-457A-A46A-D8B15C3F13BE}" type="sibTrans" cxnId="{B206F38C-66A4-4EA9-AEE6-83A855956E0A}">
      <dgm:prSet custT="1"/>
      <dgm:spPr/>
      <dgm:t>
        <a:bodyPr/>
        <a:lstStyle/>
        <a:p>
          <a:endParaRPr lang="en-US" sz="950"/>
        </a:p>
      </dgm:t>
    </dgm:pt>
    <dgm:pt modelId="{3531A85C-76EF-4AEF-B773-DB27ECB36D08}">
      <dgm:prSet phldrT="[Text]" custT="1"/>
      <dgm:spPr/>
      <dgm:t>
        <a:bodyPr/>
        <a:lstStyle/>
        <a:p>
          <a:r>
            <a:rPr lang="en-US" sz="950" dirty="0" smtClean="0"/>
            <a:t>Feature Weighting</a:t>
          </a:r>
          <a:endParaRPr lang="en-US" sz="950" dirty="0"/>
        </a:p>
      </dgm:t>
    </dgm:pt>
    <dgm:pt modelId="{59A1257E-3D00-4E35-AC9D-7B8FCCE6D307}" type="parTrans" cxnId="{12DA45B4-B5D7-4F3A-98A7-02643B2A9DE8}">
      <dgm:prSet/>
      <dgm:spPr/>
      <dgm:t>
        <a:bodyPr/>
        <a:lstStyle/>
        <a:p>
          <a:endParaRPr lang="en-US" sz="950"/>
        </a:p>
      </dgm:t>
    </dgm:pt>
    <dgm:pt modelId="{73B7D1EF-ADF4-4C95-A85E-6CDE0EB0C7BC}" type="sibTrans" cxnId="{12DA45B4-B5D7-4F3A-98A7-02643B2A9DE8}">
      <dgm:prSet/>
      <dgm:spPr/>
      <dgm:t>
        <a:bodyPr/>
        <a:lstStyle/>
        <a:p>
          <a:endParaRPr lang="en-US" sz="950"/>
        </a:p>
      </dgm:t>
    </dgm:pt>
    <dgm:pt modelId="{E8C0D6EB-FA15-4EA1-AE3E-08FABDB26ADC}">
      <dgm:prSet phldrT="[Text]" custT="1"/>
      <dgm:spPr/>
      <dgm:t>
        <a:bodyPr/>
        <a:lstStyle/>
        <a:p>
          <a:r>
            <a:rPr lang="en-US" sz="950" dirty="0" smtClean="0"/>
            <a:t>Feature Scaling</a:t>
          </a:r>
          <a:endParaRPr lang="en-US" sz="950" dirty="0"/>
        </a:p>
      </dgm:t>
    </dgm:pt>
    <dgm:pt modelId="{A346BBBC-667F-408B-8FA4-C8725F42926D}" type="parTrans" cxnId="{7A19796B-3B3C-4B1E-97D3-0688551B0F96}">
      <dgm:prSet/>
      <dgm:spPr/>
      <dgm:t>
        <a:bodyPr/>
        <a:lstStyle/>
        <a:p>
          <a:endParaRPr lang="en-US" sz="950"/>
        </a:p>
      </dgm:t>
    </dgm:pt>
    <dgm:pt modelId="{75A8ABA2-DDEE-4E08-98F6-7E975F7ABB1F}" type="sibTrans" cxnId="{7A19796B-3B3C-4B1E-97D3-0688551B0F96}">
      <dgm:prSet/>
      <dgm:spPr/>
      <dgm:t>
        <a:bodyPr/>
        <a:lstStyle/>
        <a:p>
          <a:endParaRPr lang="en-US" sz="950"/>
        </a:p>
      </dgm:t>
    </dgm:pt>
    <dgm:pt modelId="{AC8C0285-3F77-4513-B130-213AFFCE047D}" type="pres">
      <dgm:prSet presAssocID="{EE8A1D49-CE39-47EE-B892-F6BB01EE125E}" presName="Name0" presStyleCnt="0">
        <dgm:presLayoutVars>
          <dgm:dir/>
          <dgm:resizeHandles val="exact"/>
        </dgm:presLayoutVars>
      </dgm:prSet>
      <dgm:spPr/>
    </dgm:pt>
    <dgm:pt modelId="{ADDF4C4D-C1C1-4D10-B884-51BE43D39875}" type="pres">
      <dgm:prSet presAssocID="{EA06832D-517D-4B16-B43F-A191558F780B}" presName="parAndChTx" presStyleLbl="node1" presStyleIdx="0" presStyleCnt="10">
        <dgm:presLayoutVars>
          <dgm:bulletEnabled val="1"/>
        </dgm:presLayoutVars>
      </dgm:prSet>
      <dgm:spPr/>
      <dgm:t>
        <a:bodyPr/>
        <a:lstStyle/>
        <a:p>
          <a:endParaRPr lang="en-US"/>
        </a:p>
      </dgm:t>
    </dgm:pt>
    <dgm:pt modelId="{FD77B8E5-763A-45E8-BED2-8FB2A0C33B1B}" type="pres">
      <dgm:prSet presAssocID="{96932E01-27A3-4A53-8554-4BE5FBF6AA97}" presName="parAndChSpace" presStyleCnt="0"/>
      <dgm:spPr/>
    </dgm:pt>
    <dgm:pt modelId="{38D4C54B-4B5D-4EF1-AF3A-5E1A3E3DAAA9}" type="pres">
      <dgm:prSet presAssocID="{03BF2B22-ADD2-4DF4-831F-BEA4252CBB56}" presName="parAndChTx" presStyleLbl="node1" presStyleIdx="1" presStyleCnt="10">
        <dgm:presLayoutVars>
          <dgm:bulletEnabled val="1"/>
        </dgm:presLayoutVars>
      </dgm:prSet>
      <dgm:spPr/>
      <dgm:t>
        <a:bodyPr/>
        <a:lstStyle/>
        <a:p>
          <a:endParaRPr lang="en-US"/>
        </a:p>
      </dgm:t>
    </dgm:pt>
    <dgm:pt modelId="{E75401DD-41F5-49C4-A69E-406A7EAD4DEF}" type="pres">
      <dgm:prSet presAssocID="{1E5BE49E-727A-4D34-9821-427A46D33D90}" presName="parAndChSpace" presStyleCnt="0"/>
      <dgm:spPr/>
    </dgm:pt>
    <dgm:pt modelId="{8CE0360F-E42D-49AD-93F0-88D117B6CFA9}" type="pres">
      <dgm:prSet presAssocID="{B3197BF5-9A28-455A-9E9D-F8D3F42096C7}" presName="parAndChTx" presStyleLbl="node1" presStyleIdx="2" presStyleCnt="10">
        <dgm:presLayoutVars>
          <dgm:bulletEnabled val="1"/>
        </dgm:presLayoutVars>
      </dgm:prSet>
      <dgm:spPr/>
      <dgm:t>
        <a:bodyPr/>
        <a:lstStyle/>
        <a:p>
          <a:endParaRPr lang="en-US"/>
        </a:p>
      </dgm:t>
    </dgm:pt>
    <dgm:pt modelId="{FE82460B-E8A2-4B3E-8102-8F2973DC5046}" type="pres">
      <dgm:prSet presAssocID="{829EEA4D-4C79-44D2-BD9C-A52DE967E18D}" presName="parAndChSpace" presStyleCnt="0"/>
      <dgm:spPr/>
    </dgm:pt>
    <dgm:pt modelId="{314AB772-8DD0-4D53-955B-49CBED8BA603}" type="pres">
      <dgm:prSet presAssocID="{D8D4E4D0-47A3-4BFD-A16D-DA8A4042DAA9}" presName="parAndChTx" presStyleLbl="node1" presStyleIdx="3" presStyleCnt="10">
        <dgm:presLayoutVars>
          <dgm:bulletEnabled val="1"/>
        </dgm:presLayoutVars>
      </dgm:prSet>
      <dgm:spPr/>
      <dgm:t>
        <a:bodyPr/>
        <a:lstStyle/>
        <a:p>
          <a:endParaRPr lang="en-US"/>
        </a:p>
      </dgm:t>
    </dgm:pt>
    <dgm:pt modelId="{B924B649-BEE0-4F0D-B39F-0C0C73008D14}" type="pres">
      <dgm:prSet presAssocID="{E740001F-0D66-490B-9FBE-FBC146C9F533}" presName="parAndChSpace" presStyleCnt="0"/>
      <dgm:spPr/>
    </dgm:pt>
    <dgm:pt modelId="{5289E4B4-9650-4DBB-9062-7427114ED884}" type="pres">
      <dgm:prSet presAssocID="{B9C8552D-FBDC-48B3-95F3-352CB74276B5}" presName="parAndChTx" presStyleLbl="node1" presStyleIdx="4" presStyleCnt="10" custScaleX="133586">
        <dgm:presLayoutVars>
          <dgm:bulletEnabled val="1"/>
        </dgm:presLayoutVars>
      </dgm:prSet>
      <dgm:spPr/>
      <dgm:t>
        <a:bodyPr/>
        <a:lstStyle/>
        <a:p>
          <a:endParaRPr lang="en-US"/>
        </a:p>
      </dgm:t>
    </dgm:pt>
    <dgm:pt modelId="{C87FF159-84D3-430D-94D8-D3272E47D177}" type="pres">
      <dgm:prSet presAssocID="{AF50625D-D8E6-4DB7-95A0-961DD4F91249}" presName="parAndChSpace" presStyleCnt="0"/>
      <dgm:spPr/>
    </dgm:pt>
    <dgm:pt modelId="{703E8B90-1446-4413-A38C-B5618A209BF2}" type="pres">
      <dgm:prSet presAssocID="{AF028804-0B79-46EF-A981-ECA1A20E0A9D}" presName="parAndChTx" presStyleLbl="node1" presStyleIdx="5" presStyleCnt="10">
        <dgm:presLayoutVars>
          <dgm:bulletEnabled val="1"/>
        </dgm:presLayoutVars>
      </dgm:prSet>
      <dgm:spPr/>
      <dgm:t>
        <a:bodyPr/>
        <a:lstStyle/>
        <a:p>
          <a:endParaRPr lang="en-US"/>
        </a:p>
      </dgm:t>
    </dgm:pt>
    <dgm:pt modelId="{5725DF0B-C825-4459-9CD1-F2C5E2885263}" type="pres">
      <dgm:prSet presAssocID="{3EA6C32F-6F46-42A7-9DA7-FE92E2C99B92}" presName="parAndChSpace" presStyleCnt="0"/>
      <dgm:spPr/>
    </dgm:pt>
    <dgm:pt modelId="{A4493517-D274-483F-A89D-58F6923DBD46}" type="pres">
      <dgm:prSet presAssocID="{D9EB9A6A-2888-413E-B2E8-31AAF403DC58}" presName="parAndChTx" presStyleLbl="node1" presStyleIdx="6" presStyleCnt="10">
        <dgm:presLayoutVars>
          <dgm:bulletEnabled val="1"/>
        </dgm:presLayoutVars>
      </dgm:prSet>
      <dgm:spPr/>
      <dgm:t>
        <a:bodyPr/>
        <a:lstStyle/>
        <a:p>
          <a:endParaRPr lang="en-US"/>
        </a:p>
      </dgm:t>
    </dgm:pt>
    <dgm:pt modelId="{CCA43630-8E0A-40EA-92C8-A0AA7CD79DA0}" type="pres">
      <dgm:prSet presAssocID="{42ADB7BD-75A7-457A-A46A-D8B15C3F13BE}" presName="parAndChSpace" presStyleCnt="0"/>
      <dgm:spPr/>
    </dgm:pt>
    <dgm:pt modelId="{39974C67-7215-480E-BAE6-02F9D754A17A}" type="pres">
      <dgm:prSet presAssocID="{8CD0AE68-5772-4539-8D3D-FCE57AF39575}" presName="parAndChTx" presStyleLbl="node1" presStyleIdx="7" presStyleCnt="10">
        <dgm:presLayoutVars>
          <dgm:bulletEnabled val="1"/>
        </dgm:presLayoutVars>
      </dgm:prSet>
      <dgm:spPr/>
      <dgm:t>
        <a:bodyPr/>
        <a:lstStyle/>
        <a:p>
          <a:endParaRPr lang="en-US"/>
        </a:p>
      </dgm:t>
    </dgm:pt>
    <dgm:pt modelId="{C2FA54E9-3B4D-42B4-A4B8-CC476ED47EC3}" type="pres">
      <dgm:prSet presAssocID="{348CD198-1AC0-4D70-9B4A-5594548A2061}" presName="parAndChSpace" presStyleCnt="0"/>
      <dgm:spPr/>
    </dgm:pt>
    <dgm:pt modelId="{6248CAE4-1320-41B6-B19C-48E049091844}" type="pres">
      <dgm:prSet presAssocID="{3531A85C-76EF-4AEF-B773-DB27ECB36D08}" presName="parAndChTx" presStyleLbl="node1" presStyleIdx="8" presStyleCnt="10">
        <dgm:presLayoutVars>
          <dgm:bulletEnabled val="1"/>
        </dgm:presLayoutVars>
      </dgm:prSet>
      <dgm:spPr/>
      <dgm:t>
        <a:bodyPr/>
        <a:lstStyle/>
        <a:p>
          <a:endParaRPr lang="en-US"/>
        </a:p>
      </dgm:t>
    </dgm:pt>
    <dgm:pt modelId="{9A2440E9-1257-4DCD-BACD-956E6DF789E4}" type="pres">
      <dgm:prSet presAssocID="{73B7D1EF-ADF4-4C95-A85E-6CDE0EB0C7BC}" presName="parAndChSpace" presStyleCnt="0"/>
      <dgm:spPr/>
    </dgm:pt>
    <dgm:pt modelId="{0582DE8B-3E7F-4831-8E7F-29AA13BDF106}" type="pres">
      <dgm:prSet presAssocID="{E8C0D6EB-FA15-4EA1-AE3E-08FABDB26ADC}" presName="parAndChTx" presStyleLbl="node1" presStyleIdx="9" presStyleCnt="10">
        <dgm:presLayoutVars>
          <dgm:bulletEnabled val="1"/>
        </dgm:presLayoutVars>
      </dgm:prSet>
      <dgm:spPr/>
      <dgm:t>
        <a:bodyPr/>
        <a:lstStyle/>
        <a:p>
          <a:endParaRPr lang="en-US"/>
        </a:p>
      </dgm:t>
    </dgm:pt>
  </dgm:ptLst>
  <dgm:cxnLst>
    <dgm:cxn modelId="{B32BA120-A76A-414C-9E04-98549783C8D3}" type="presOf" srcId="{03BF2B22-ADD2-4DF4-831F-BEA4252CBB56}" destId="{38D4C54B-4B5D-4EF1-AF3A-5E1A3E3DAAA9}" srcOrd="0" destOrd="0" presId="urn:microsoft.com/office/officeart/2005/8/layout/hChevron3"/>
    <dgm:cxn modelId="{D5D0CC79-BAA6-4BB8-B261-2E7A31332A64}" srcId="{EA06832D-517D-4B16-B43F-A191558F780B}" destId="{70A2093C-DF04-4392-8B41-6C1D4DB21C99}" srcOrd="0" destOrd="0" parTransId="{5E9FA717-1636-4865-A820-41FB4B77D871}" sibTransId="{B24720E3-23BD-4640-B532-3D563F6D9C75}"/>
    <dgm:cxn modelId="{4685ED32-E2D4-584F-A63C-EF177E095800}" type="presOf" srcId="{B3197BF5-9A28-455A-9E9D-F8D3F42096C7}" destId="{8CE0360F-E42D-49AD-93F0-88D117B6CFA9}" srcOrd="0" destOrd="0" presId="urn:microsoft.com/office/officeart/2005/8/layout/hChevron3"/>
    <dgm:cxn modelId="{73BE6D4E-6385-994E-A03F-950FA0EF5B8A}" type="presOf" srcId="{8CD0AE68-5772-4539-8D3D-FCE57AF39575}" destId="{39974C67-7215-480E-BAE6-02F9D754A17A}" srcOrd="0" destOrd="0" presId="urn:microsoft.com/office/officeart/2005/8/layout/hChevron3"/>
    <dgm:cxn modelId="{732E04CC-F965-BB4D-A0EA-F60785425DB6}" type="presOf" srcId="{EE8A1D49-CE39-47EE-B892-F6BB01EE125E}" destId="{AC8C0285-3F77-4513-B130-213AFFCE047D}" srcOrd="0" destOrd="0" presId="urn:microsoft.com/office/officeart/2005/8/layout/hChevron3"/>
    <dgm:cxn modelId="{B8ABC0F0-BB68-B649-96BA-94F4755F8055}" type="presOf" srcId="{D9EB9A6A-2888-413E-B2E8-31AAF403DC58}" destId="{A4493517-D274-483F-A89D-58F6923DBD46}" srcOrd="0" destOrd="0" presId="urn:microsoft.com/office/officeart/2005/8/layout/hChevron3"/>
    <dgm:cxn modelId="{27EDEB90-6213-154B-8A0F-6B9E449E4120}" type="presOf" srcId="{70A2093C-DF04-4392-8B41-6C1D4DB21C99}" destId="{ADDF4C4D-C1C1-4D10-B884-51BE43D39875}" srcOrd="0" destOrd="1" presId="urn:microsoft.com/office/officeart/2005/8/layout/hChevron3"/>
    <dgm:cxn modelId="{12DA45B4-B5D7-4F3A-98A7-02643B2A9DE8}" srcId="{EE8A1D49-CE39-47EE-B892-F6BB01EE125E}" destId="{3531A85C-76EF-4AEF-B773-DB27ECB36D08}" srcOrd="8" destOrd="0" parTransId="{59A1257E-3D00-4E35-AC9D-7B8FCCE6D307}" sibTransId="{73B7D1EF-ADF4-4C95-A85E-6CDE0EB0C7BC}"/>
    <dgm:cxn modelId="{212A07EC-3986-44EB-8D84-846CD3637922}" srcId="{EE8A1D49-CE39-47EE-B892-F6BB01EE125E}" destId="{EA06832D-517D-4B16-B43F-A191558F780B}" srcOrd="0" destOrd="0" parTransId="{4531F8C0-B8C6-4DD3-B6F7-F456925CE225}" sibTransId="{96932E01-27A3-4A53-8554-4BE5FBF6AA97}"/>
    <dgm:cxn modelId="{4C5CB345-A4F8-4A45-8C22-40EECD3F5D9E}" type="presOf" srcId="{3531A85C-76EF-4AEF-B773-DB27ECB36D08}" destId="{6248CAE4-1320-41B6-B19C-48E049091844}" srcOrd="0" destOrd="0" presId="urn:microsoft.com/office/officeart/2005/8/layout/hChevron3"/>
    <dgm:cxn modelId="{26BE89A6-ECD8-2949-B0D9-39BC436FA4CC}" type="presOf" srcId="{E8C0D6EB-FA15-4EA1-AE3E-08FABDB26ADC}" destId="{0582DE8B-3E7F-4831-8E7F-29AA13BDF106}" srcOrd="0" destOrd="0" presId="urn:microsoft.com/office/officeart/2005/8/layout/hChevron3"/>
    <dgm:cxn modelId="{8A0044F6-4591-E54A-9491-F22A1715E92B}" type="presOf" srcId="{F0612730-AD6B-41C3-B215-257CDDE58AE2}" destId="{ADDF4C4D-C1C1-4D10-B884-51BE43D39875}" srcOrd="0" destOrd="2" presId="urn:microsoft.com/office/officeart/2005/8/layout/hChevron3"/>
    <dgm:cxn modelId="{DC4304F5-CFCC-4577-BC2B-290CE8DC3294}" srcId="{EE8A1D49-CE39-47EE-B892-F6BB01EE125E}" destId="{8CD0AE68-5772-4539-8D3D-FCE57AF39575}" srcOrd="7" destOrd="0" parTransId="{506DB5F6-27A8-4213-8FA6-726BAF8D3B87}" sibTransId="{348CD198-1AC0-4D70-9B4A-5594548A2061}"/>
    <dgm:cxn modelId="{94D22984-2832-E443-A650-CE0F8FB2A377}" type="presOf" srcId="{EA06832D-517D-4B16-B43F-A191558F780B}" destId="{ADDF4C4D-C1C1-4D10-B884-51BE43D39875}" srcOrd="0" destOrd="0" presId="urn:microsoft.com/office/officeart/2005/8/layout/hChevron3"/>
    <dgm:cxn modelId="{7A19796B-3B3C-4B1E-97D3-0688551B0F96}" srcId="{EE8A1D49-CE39-47EE-B892-F6BB01EE125E}" destId="{E8C0D6EB-FA15-4EA1-AE3E-08FABDB26ADC}" srcOrd="9" destOrd="0" parTransId="{A346BBBC-667F-408B-8FA4-C8725F42926D}" sibTransId="{75A8ABA2-DDEE-4E08-98F6-7E975F7ABB1F}"/>
    <dgm:cxn modelId="{889ECAB0-A91A-E045-B99A-D19B8AF02042}" type="presOf" srcId="{AF028804-0B79-46EF-A981-ECA1A20E0A9D}" destId="{703E8B90-1446-4413-A38C-B5618A209BF2}" srcOrd="0" destOrd="0" presId="urn:microsoft.com/office/officeart/2005/8/layout/hChevron3"/>
    <dgm:cxn modelId="{F1DF9D17-3DB0-4DE0-9914-CFE6A6A3DC85}" srcId="{EE8A1D49-CE39-47EE-B892-F6BB01EE125E}" destId="{B9C8552D-FBDC-48B3-95F3-352CB74276B5}" srcOrd="4" destOrd="0" parTransId="{21E0CD60-DF25-4892-836B-CD626246C6CC}" sibTransId="{AF50625D-D8E6-4DB7-95A0-961DD4F91249}"/>
    <dgm:cxn modelId="{57492C87-ED7B-4A1F-A537-9D2BC4FCAAD3}" srcId="{EE8A1D49-CE39-47EE-B892-F6BB01EE125E}" destId="{B3197BF5-9A28-455A-9E9D-F8D3F42096C7}" srcOrd="2" destOrd="0" parTransId="{A33736AC-AA2F-451A-9C6D-5D0EAD6D49DE}" sibTransId="{829EEA4D-4C79-44D2-BD9C-A52DE967E18D}"/>
    <dgm:cxn modelId="{7DB12888-2520-4DAE-AACA-A143496DBE07}" srcId="{EE8A1D49-CE39-47EE-B892-F6BB01EE125E}" destId="{03BF2B22-ADD2-4DF4-831F-BEA4252CBB56}" srcOrd="1" destOrd="0" parTransId="{46830032-74F7-4301-B1CA-AA8FD5524379}" sibTransId="{1E5BE49E-727A-4D34-9821-427A46D33D90}"/>
    <dgm:cxn modelId="{42910ABC-57AB-4509-B262-1AABB00139D3}" srcId="{EE8A1D49-CE39-47EE-B892-F6BB01EE125E}" destId="{AF028804-0B79-46EF-A981-ECA1A20E0A9D}" srcOrd="5" destOrd="0" parTransId="{C12A6825-36E8-4E2F-BA28-EBBE7248BFDA}" sibTransId="{3EA6C32F-6F46-42A7-9DA7-FE92E2C99B92}"/>
    <dgm:cxn modelId="{1923DF80-3E93-413D-A886-7AF085E6A4D9}" srcId="{EA06832D-517D-4B16-B43F-A191558F780B}" destId="{F0612730-AD6B-41C3-B215-257CDDE58AE2}" srcOrd="1" destOrd="0" parTransId="{44C1D14B-8DCE-4ED4-8EAE-D58B51D5AC15}" sibTransId="{5909B584-E3D0-435B-97E3-93FD27855A79}"/>
    <dgm:cxn modelId="{B2FB6E0B-1043-FF4A-8054-F539E1990CDE}" type="presOf" srcId="{B9C8552D-FBDC-48B3-95F3-352CB74276B5}" destId="{5289E4B4-9650-4DBB-9062-7427114ED884}" srcOrd="0" destOrd="0" presId="urn:microsoft.com/office/officeart/2005/8/layout/hChevron3"/>
    <dgm:cxn modelId="{B206F38C-66A4-4EA9-AEE6-83A855956E0A}" srcId="{EE8A1D49-CE39-47EE-B892-F6BB01EE125E}" destId="{D9EB9A6A-2888-413E-B2E8-31AAF403DC58}" srcOrd="6" destOrd="0" parTransId="{FAFA1D37-E59B-4734-B1DB-2748504C3625}" sibTransId="{42ADB7BD-75A7-457A-A46A-D8B15C3F13BE}"/>
    <dgm:cxn modelId="{0820D3DF-C653-9C47-A188-EBC0C76F76EF}" type="presOf" srcId="{D8D4E4D0-47A3-4BFD-A16D-DA8A4042DAA9}" destId="{314AB772-8DD0-4D53-955B-49CBED8BA603}" srcOrd="0" destOrd="0" presId="urn:microsoft.com/office/officeart/2005/8/layout/hChevron3"/>
    <dgm:cxn modelId="{67C9C660-43C3-4E84-B8FA-483C42D380CB}" srcId="{EE8A1D49-CE39-47EE-B892-F6BB01EE125E}" destId="{D8D4E4D0-47A3-4BFD-A16D-DA8A4042DAA9}" srcOrd="3" destOrd="0" parTransId="{413060DA-8FF1-476A-A3AB-C669BBBF0FDD}" sibTransId="{E740001F-0D66-490B-9FBE-FBC146C9F533}"/>
    <dgm:cxn modelId="{C1709FC4-D1C7-7D44-BB63-480A9CF52E6A}" type="presParOf" srcId="{AC8C0285-3F77-4513-B130-213AFFCE047D}" destId="{ADDF4C4D-C1C1-4D10-B884-51BE43D39875}" srcOrd="0" destOrd="0" presId="urn:microsoft.com/office/officeart/2005/8/layout/hChevron3"/>
    <dgm:cxn modelId="{8D92FE9A-4F32-364B-9915-9EBC835C00C6}" type="presParOf" srcId="{AC8C0285-3F77-4513-B130-213AFFCE047D}" destId="{FD77B8E5-763A-45E8-BED2-8FB2A0C33B1B}" srcOrd="1" destOrd="0" presId="urn:microsoft.com/office/officeart/2005/8/layout/hChevron3"/>
    <dgm:cxn modelId="{CEC84A5A-D9CC-C041-B6DF-119F15D1C2E9}" type="presParOf" srcId="{AC8C0285-3F77-4513-B130-213AFFCE047D}" destId="{38D4C54B-4B5D-4EF1-AF3A-5E1A3E3DAAA9}" srcOrd="2" destOrd="0" presId="urn:microsoft.com/office/officeart/2005/8/layout/hChevron3"/>
    <dgm:cxn modelId="{B8456816-87AD-0E4C-A792-2F6F66192EF3}" type="presParOf" srcId="{AC8C0285-3F77-4513-B130-213AFFCE047D}" destId="{E75401DD-41F5-49C4-A69E-406A7EAD4DEF}" srcOrd="3" destOrd="0" presId="urn:microsoft.com/office/officeart/2005/8/layout/hChevron3"/>
    <dgm:cxn modelId="{10438325-962C-EB42-BC25-06D0EEE41E24}" type="presParOf" srcId="{AC8C0285-3F77-4513-B130-213AFFCE047D}" destId="{8CE0360F-E42D-49AD-93F0-88D117B6CFA9}" srcOrd="4" destOrd="0" presId="urn:microsoft.com/office/officeart/2005/8/layout/hChevron3"/>
    <dgm:cxn modelId="{D33794C5-E040-7847-8526-C372170F2976}" type="presParOf" srcId="{AC8C0285-3F77-4513-B130-213AFFCE047D}" destId="{FE82460B-E8A2-4B3E-8102-8F2973DC5046}" srcOrd="5" destOrd="0" presId="urn:microsoft.com/office/officeart/2005/8/layout/hChevron3"/>
    <dgm:cxn modelId="{49B42960-498D-244C-8DEF-7111314AD07E}" type="presParOf" srcId="{AC8C0285-3F77-4513-B130-213AFFCE047D}" destId="{314AB772-8DD0-4D53-955B-49CBED8BA603}" srcOrd="6" destOrd="0" presId="urn:microsoft.com/office/officeart/2005/8/layout/hChevron3"/>
    <dgm:cxn modelId="{EEADC52D-29C2-1742-8C3C-A96AD2100927}" type="presParOf" srcId="{AC8C0285-3F77-4513-B130-213AFFCE047D}" destId="{B924B649-BEE0-4F0D-B39F-0C0C73008D14}" srcOrd="7" destOrd="0" presId="urn:microsoft.com/office/officeart/2005/8/layout/hChevron3"/>
    <dgm:cxn modelId="{CC1A018A-358E-7B48-9850-9D15BD1BE9B6}" type="presParOf" srcId="{AC8C0285-3F77-4513-B130-213AFFCE047D}" destId="{5289E4B4-9650-4DBB-9062-7427114ED884}" srcOrd="8" destOrd="0" presId="urn:microsoft.com/office/officeart/2005/8/layout/hChevron3"/>
    <dgm:cxn modelId="{C3125D21-18FF-8342-8286-7718189A8618}" type="presParOf" srcId="{AC8C0285-3F77-4513-B130-213AFFCE047D}" destId="{C87FF159-84D3-430D-94D8-D3272E47D177}" srcOrd="9" destOrd="0" presId="urn:microsoft.com/office/officeart/2005/8/layout/hChevron3"/>
    <dgm:cxn modelId="{2B352EFD-102B-134F-9FCA-4B0FAEA0B40E}" type="presParOf" srcId="{AC8C0285-3F77-4513-B130-213AFFCE047D}" destId="{703E8B90-1446-4413-A38C-B5618A209BF2}" srcOrd="10" destOrd="0" presId="urn:microsoft.com/office/officeart/2005/8/layout/hChevron3"/>
    <dgm:cxn modelId="{4C818A92-641B-5C43-9D84-3859C120FE61}" type="presParOf" srcId="{AC8C0285-3F77-4513-B130-213AFFCE047D}" destId="{5725DF0B-C825-4459-9CD1-F2C5E2885263}" srcOrd="11" destOrd="0" presId="urn:microsoft.com/office/officeart/2005/8/layout/hChevron3"/>
    <dgm:cxn modelId="{3F31D1C2-B314-0440-A52C-6754FB428328}" type="presParOf" srcId="{AC8C0285-3F77-4513-B130-213AFFCE047D}" destId="{A4493517-D274-483F-A89D-58F6923DBD46}" srcOrd="12" destOrd="0" presId="urn:microsoft.com/office/officeart/2005/8/layout/hChevron3"/>
    <dgm:cxn modelId="{5AE5372D-3ABC-4742-862D-2142A594AAE3}" type="presParOf" srcId="{AC8C0285-3F77-4513-B130-213AFFCE047D}" destId="{CCA43630-8E0A-40EA-92C8-A0AA7CD79DA0}" srcOrd="13" destOrd="0" presId="urn:microsoft.com/office/officeart/2005/8/layout/hChevron3"/>
    <dgm:cxn modelId="{19D13DA3-87D4-8942-9079-CD382DE590E2}" type="presParOf" srcId="{AC8C0285-3F77-4513-B130-213AFFCE047D}" destId="{39974C67-7215-480E-BAE6-02F9D754A17A}" srcOrd="14" destOrd="0" presId="urn:microsoft.com/office/officeart/2005/8/layout/hChevron3"/>
    <dgm:cxn modelId="{8C65047C-33CF-1B43-BCDB-ECABDE72EADA}" type="presParOf" srcId="{AC8C0285-3F77-4513-B130-213AFFCE047D}" destId="{C2FA54E9-3B4D-42B4-A4B8-CC476ED47EC3}" srcOrd="15" destOrd="0" presId="urn:microsoft.com/office/officeart/2005/8/layout/hChevron3"/>
    <dgm:cxn modelId="{EFA4D4D4-3A60-C949-8036-E649EDA14075}" type="presParOf" srcId="{AC8C0285-3F77-4513-B130-213AFFCE047D}" destId="{6248CAE4-1320-41B6-B19C-48E049091844}" srcOrd="16" destOrd="0" presId="urn:microsoft.com/office/officeart/2005/8/layout/hChevron3"/>
    <dgm:cxn modelId="{77BCD341-A928-5D4B-BFDA-ADA88B95B02B}" type="presParOf" srcId="{AC8C0285-3F77-4513-B130-213AFFCE047D}" destId="{9A2440E9-1257-4DCD-BACD-956E6DF789E4}" srcOrd="17" destOrd="0" presId="urn:microsoft.com/office/officeart/2005/8/layout/hChevron3"/>
    <dgm:cxn modelId="{63B670DF-B4B5-0047-8D27-2C6989EC69B5}" type="presParOf" srcId="{AC8C0285-3F77-4513-B130-213AFFCE047D}" destId="{0582DE8B-3E7F-4831-8E7F-29AA13BDF106}" srcOrd="1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F42EBB-48C4-4C0C-B90F-43FA998B76D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D85CEB6-1F79-4091-858B-CECC3D340F3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Category 1</a:t>
          </a:r>
          <a:endParaRPr lang="en-US" dirty="0"/>
        </a:p>
      </dgm:t>
    </dgm:pt>
    <dgm:pt modelId="{7EE77768-558A-42FF-B6E2-2ED39025ADA5}" type="parTrans" cxnId="{F8B07670-F762-45E3-B28B-6B4AA7303302}">
      <dgm:prSet/>
      <dgm:spPr/>
      <dgm:t>
        <a:bodyPr/>
        <a:lstStyle/>
        <a:p>
          <a:endParaRPr lang="en-US"/>
        </a:p>
      </dgm:t>
    </dgm:pt>
    <dgm:pt modelId="{174A4ADC-6FD0-42CC-A2C5-64AA10F50AD4}" type="sibTrans" cxnId="{F8B07670-F762-45E3-B28B-6B4AA7303302}">
      <dgm:prSet/>
      <dgm:spPr/>
      <dgm:t>
        <a:bodyPr/>
        <a:lstStyle/>
        <a:p>
          <a:endParaRPr lang="en-US"/>
        </a:p>
      </dgm:t>
    </dgm:pt>
    <dgm:pt modelId="{3818242C-6847-46D8-B9F4-0F0C530AA57A}">
      <dgm:prSet phldrT="[Text]"/>
      <dgm:spPr/>
      <dgm:t>
        <a:bodyPr/>
        <a:lstStyle/>
        <a:p>
          <a:r>
            <a:rPr lang="en-US" dirty="0" smtClean="0"/>
            <a:t>Document 1</a:t>
          </a:r>
          <a:endParaRPr lang="en-US" dirty="0"/>
        </a:p>
      </dgm:t>
    </dgm:pt>
    <dgm:pt modelId="{F0EFD320-F353-4C3F-BBCA-18E5E2E52EFA}" type="parTrans" cxnId="{6DEC82B4-2503-4BF3-9CB9-930CAB67B236}">
      <dgm:prSet/>
      <dgm:spPr/>
      <dgm:t>
        <a:bodyPr/>
        <a:lstStyle/>
        <a:p>
          <a:endParaRPr lang="en-US"/>
        </a:p>
      </dgm:t>
    </dgm:pt>
    <dgm:pt modelId="{A5B7B003-6351-4C03-B501-306CC3A0A02B}" type="sibTrans" cxnId="{6DEC82B4-2503-4BF3-9CB9-930CAB67B236}">
      <dgm:prSet/>
      <dgm:spPr/>
      <dgm:t>
        <a:bodyPr/>
        <a:lstStyle/>
        <a:p>
          <a:endParaRPr lang="en-US"/>
        </a:p>
      </dgm:t>
    </dgm:pt>
    <dgm:pt modelId="{6DE2018B-6397-4F30-8E93-B758774FFABE}">
      <dgm:prSet phldrT="[Text]"/>
      <dgm:spPr/>
      <dgm:t>
        <a:bodyPr/>
        <a:lstStyle/>
        <a:p>
          <a:r>
            <a:rPr lang="en-US" dirty="0" smtClean="0"/>
            <a:t>Document 2</a:t>
          </a:r>
          <a:endParaRPr lang="en-US" dirty="0"/>
        </a:p>
      </dgm:t>
    </dgm:pt>
    <dgm:pt modelId="{5FE30D34-A3EB-4739-8E82-B26873A8431E}" type="parTrans" cxnId="{FA084FAC-0CF8-45AB-A967-B60A816EC18D}">
      <dgm:prSet/>
      <dgm:spPr/>
      <dgm:t>
        <a:bodyPr/>
        <a:lstStyle/>
        <a:p>
          <a:endParaRPr lang="en-US"/>
        </a:p>
      </dgm:t>
    </dgm:pt>
    <dgm:pt modelId="{BE4451AF-3C42-4EB2-B6EA-02413DA3832F}" type="sibTrans" cxnId="{FA084FAC-0CF8-45AB-A967-B60A816EC18D}">
      <dgm:prSet/>
      <dgm:spPr/>
      <dgm:t>
        <a:bodyPr/>
        <a:lstStyle/>
        <a:p>
          <a:endParaRPr lang="en-US"/>
        </a:p>
      </dgm:t>
    </dgm:pt>
    <dgm:pt modelId="{F99B4465-35D0-4B5D-9B40-E2E718102D77}">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Category 2</a:t>
          </a:r>
          <a:endParaRPr lang="en-US" dirty="0"/>
        </a:p>
      </dgm:t>
    </dgm:pt>
    <dgm:pt modelId="{4F540E23-54BC-4B48-8E8E-92F30B4E89B4}" type="parTrans" cxnId="{B54A39D7-6850-4BC8-8F58-83F7D919C905}">
      <dgm:prSet/>
      <dgm:spPr/>
      <dgm:t>
        <a:bodyPr/>
        <a:lstStyle/>
        <a:p>
          <a:endParaRPr lang="en-US"/>
        </a:p>
      </dgm:t>
    </dgm:pt>
    <dgm:pt modelId="{D5EE93A3-BD03-4507-BF34-ACA0D6278362}" type="sibTrans" cxnId="{B54A39D7-6850-4BC8-8F58-83F7D919C905}">
      <dgm:prSet/>
      <dgm:spPr/>
      <dgm:t>
        <a:bodyPr/>
        <a:lstStyle/>
        <a:p>
          <a:endParaRPr lang="en-US"/>
        </a:p>
      </dgm:t>
    </dgm:pt>
    <dgm:pt modelId="{651148CE-44BD-42AE-85AE-D182D8AC7A71}">
      <dgm:prSet phldrT="[Text]"/>
      <dgm:spPr/>
      <dgm:t>
        <a:bodyPr/>
        <a:lstStyle/>
        <a:p>
          <a:r>
            <a:rPr lang="en-US" dirty="0" smtClean="0"/>
            <a:t>Document 1</a:t>
          </a:r>
          <a:endParaRPr lang="en-US" dirty="0"/>
        </a:p>
      </dgm:t>
    </dgm:pt>
    <dgm:pt modelId="{D9240DA8-58CB-4FB6-BDAE-8395F26BEE21}" type="parTrans" cxnId="{69DED145-959C-42A4-AA03-32B37D5870F1}">
      <dgm:prSet/>
      <dgm:spPr/>
      <dgm:t>
        <a:bodyPr/>
        <a:lstStyle/>
        <a:p>
          <a:endParaRPr lang="en-US"/>
        </a:p>
      </dgm:t>
    </dgm:pt>
    <dgm:pt modelId="{49A9622F-6993-4354-BE87-1943337D6A26}" type="sibTrans" cxnId="{69DED145-959C-42A4-AA03-32B37D5870F1}">
      <dgm:prSet/>
      <dgm:spPr/>
      <dgm:t>
        <a:bodyPr/>
        <a:lstStyle/>
        <a:p>
          <a:endParaRPr lang="en-US"/>
        </a:p>
      </dgm:t>
    </dgm:pt>
    <dgm:pt modelId="{5925E06B-A5CA-4533-B8E4-1695C4EC9D24}">
      <dgm:prSet phldrT="[Text]"/>
      <dgm:spPr/>
      <dgm:t>
        <a:bodyPr/>
        <a:lstStyle/>
        <a:p>
          <a:r>
            <a:rPr lang="en-US" dirty="0" smtClean="0"/>
            <a:t>Document 2</a:t>
          </a:r>
          <a:endParaRPr lang="en-US" dirty="0"/>
        </a:p>
      </dgm:t>
    </dgm:pt>
    <dgm:pt modelId="{6875BECB-1B96-4565-AD9D-2542CA53090C}" type="parTrans" cxnId="{82676F04-167C-4AAB-828B-B59F2D2DA77A}">
      <dgm:prSet/>
      <dgm:spPr/>
      <dgm:t>
        <a:bodyPr/>
        <a:lstStyle/>
        <a:p>
          <a:endParaRPr lang="en-US"/>
        </a:p>
      </dgm:t>
    </dgm:pt>
    <dgm:pt modelId="{D2A44995-0EC3-4CC0-A151-83D4E9015873}" type="sibTrans" cxnId="{82676F04-167C-4AAB-828B-B59F2D2DA77A}">
      <dgm:prSet/>
      <dgm:spPr/>
      <dgm:t>
        <a:bodyPr/>
        <a:lstStyle/>
        <a:p>
          <a:endParaRPr lang="en-US"/>
        </a:p>
      </dgm:t>
    </dgm:pt>
    <dgm:pt modelId="{D03E8A0B-DD9B-45E5-92D3-7817B1CA4386}">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Category …</a:t>
          </a:r>
          <a:endParaRPr lang="en-US" dirty="0"/>
        </a:p>
      </dgm:t>
    </dgm:pt>
    <dgm:pt modelId="{DB927F12-1DC2-4CF8-9190-BAFF8FAAEE62}" type="parTrans" cxnId="{BA3A97E0-CCD7-4498-907C-531E26467C50}">
      <dgm:prSet/>
      <dgm:spPr/>
      <dgm:t>
        <a:bodyPr/>
        <a:lstStyle/>
        <a:p>
          <a:endParaRPr lang="en-US"/>
        </a:p>
      </dgm:t>
    </dgm:pt>
    <dgm:pt modelId="{0B0A9588-B82D-4E2E-9DEC-1D79B6F35CD3}" type="sibTrans" cxnId="{BA3A97E0-CCD7-4498-907C-531E26467C50}">
      <dgm:prSet/>
      <dgm:spPr/>
      <dgm:t>
        <a:bodyPr/>
        <a:lstStyle/>
        <a:p>
          <a:endParaRPr lang="en-US"/>
        </a:p>
      </dgm:t>
    </dgm:pt>
    <dgm:pt modelId="{EE875308-A266-444C-97D9-8C76419366EA}">
      <dgm:prSet phldrT="[Text]"/>
      <dgm:spPr/>
      <dgm:t>
        <a:bodyPr/>
        <a:lstStyle/>
        <a:p>
          <a:r>
            <a:rPr lang="en-US" dirty="0" smtClean="0"/>
            <a:t>Document</a:t>
          </a:r>
          <a:endParaRPr lang="en-US" dirty="0"/>
        </a:p>
      </dgm:t>
    </dgm:pt>
    <dgm:pt modelId="{721C37F8-1EFF-438C-96A1-C8A680882027}" type="parTrans" cxnId="{6EF42AFD-271E-4A2D-921C-24B6E8E92376}">
      <dgm:prSet/>
      <dgm:spPr/>
      <dgm:t>
        <a:bodyPr/>
        <a:lstStyle/>
        <a:p>
          <a:endParaRPr lang="en-US"/>
        </a:p>
      </dgm:t>
    </dgm:pt>
    <dgm:pt modelId="{34A0515B-FC61-4EEC-AB42-78A31AA4D365}" type="sibTrans" cxnId="{6EF42AFD-271E-4A2D-921C-24B6E8E92376}">
      <dgm:prSet/>
      <dgm:spPr/>
      <dgm:t>
        <a:bodyPr/>
        <a:lstStyle/>
        <a:p>
          <a:endParaRPr lang="en-US"/>
        </a:p>
      </dgm:t>
    </dgm:pt>
    <dgm:pt modelId="{235C738B-E9AC-42AB-9AF0-9F811D993A42}">
      <dgm:prSet phldrT="[Text]"/>
      <dgm:spPr/>
      <dgm:t>
        <a:bodyPr/>
        <a:lstStyle/>
        <a:p>
          <a:r>
            <a:rPr lang="en-US" dirty="0" smtClean="0"/>
            <a:t>Document</a:t>
          </a:r>
          <a:endParaRPr lang="en-US" dirty="0"/>
        </a:p>
      </dgm:t>
    </dgm:pt>
    <dgm:pt modelId="{9BB15C8B-451A-4C95-BE0B-233CF3351284}" type="parTrans" cxnId="{3AEDEC2D-85AE-4BF5-9B64-5BD1BE9E27F1}">
      <dgm:prSet/>
      <dgm:spPr/>
      <dgm:t>
        <a:bodyPr/>
        <a:lstStyle/>
        <a:p>
          <a:endParaRPr lang="en-US"/>
        </a:p>
      </dgm:t>
    </dgm:pt>
    <dgm:pt modelId="{2C03631C-810E-46B9-A3B3-4C6B218AD31F}" type="sibTrans" cxnId="{3AEDEC2D-85AE-4BF5-9B64-5BD1BE9E27F1}">
      <dgm:prSet/>
      <dgm:spPr/>
      <dgm:t>
        <a:bodyPr/>
        <a:lstStyle/>
        <a:p>
          <a:endParaRPr lang="en-US"/>
        </a:p>
      </dgm:t>
    </dgm:pt>
    <dgm:pt modelId="{78AD70B4-2836-43E7-BDDD-CF6A5C926341}">
      <dgm:prSet phldrT="[Text]"/>
      <dgm:spPr/>
      <dgm:t>
        <a:bodyPr/>
        <a:lstStyle/>
        <a:p>
          <a:r>
            <a:rPr lang="en-US" dirty="0" smtClean="0"/>
            <a:t>Document …</a:t>
          </a:r>
          <a:endParaRPr lang="en-US" dirty="0"/>
        </a:p>
      </dgm:t>
    </dgm:pt>
    <dgm:pt modelId="{AFD6E93F-8DBE-47BE-9CC1-695E9FD27A43}" type="parTrans" cxnId="{2779EE3D-934B-4C0C-9980-3B46587F3BB7}">
      <dgm:prSet/>
      <dgm:spPr/>
      <dgm:t>
        <a:bodyPr/>
        <a:lstStyle/>
        <a:p>
          <a:endParaRPr lang="en-US"/>
        </a:p>
      </dgm:t>
    </dgm:pt>
    <dgm:pt modelId="{AA2D9682-3008-44E9-8E18-9CD4820C1F3F}" type="sibTrans" cxnId="{2779EE3D-934B-4C0C-9980-3B46587F3BB7}">
      <dgm:prSet/>
      <dgm:spPr/>
      <dgm:t>
        <a:bodyPr/>
        <a:lstStyle/>
        <a:p>
          <a:endParaRPr lang="en-US"/>
        </a:p>
      </dgm:t>
    </dgm:pt>
    <dgm:pt modelId="{84DD1E32-61BA-474F-AC14-7E2C2CAF366B}" type="pres">
      <dgm:prSet presAssocID="{71F42EBB-48C4-4C0C-B90F-43FA998B76D5}" presName="Name0" presStyleCnt="0">
        <dgm:presLayoutVars>
          <dgm:dir/>
          <dgm:animLvl val="lvl"/>
          <dgm:resizeHandles val="exact"/>
        </dgm:presLayoutVars>
      </dgm:prSet>
      <dgm:spPr/>
      <dgm:t>
        <a:bodyPr/>
        <a:lstStyle/>
        <a:p>
          <a:endParaRPr lang="en-US"/>
        </a:p>
      </dgm:t>
    </dgm:pt>
    <dgm:pt modelId="{DAAD6892-EF68-4D63-B3CB-36392BA50371}" type="pres">
      <dgm:prSet presAssocID="{4D85CEB6-1F79-4091-858B-CECC3D340F38}" presName="composite" presStyleCnt="0"/>
      <dgm:spPr/>
    </dgm:pt>
    <dgm:pt modelId="{60A78B03-32E9-495E-ACC8-A7ECA8E8FF18}" type="pres">
      <dgm:prSet presAssocID="{4D85CEB6-1F79-4091-858B-CECC3D340F38}" presName="parTx" presStyleLbl="alignNode1" presStyleIdx="0" presStyleCnt="3">
        <dgm:presLayoutVars>
          <dgm:chMax val="0"/>
          <dgm:chPref val="0"/>
          <dgm:bulletEnabled val="1"/>
        </dgm:presLayoutVars>
      </dgm:prSet>
      <dgm:spPr/>
      <dgm:t>
        <a:bodyPr/>
        <a:lstStyle/>
        <a:p>
          <a:endParaRPr lang="en-US"/>
        </a:p>
      </dgm:t>
    </dgm:pt>
    <dgm:pt modelId="{0E0644AB-CFA0-4BE4-B0BA-2947FE4890B1}" type="pres">
      <dgm:prSet presAssocID="{4D85CEB6-1F79-4091-858B-CECC3D340F38}" presName="desTx" presStyleLbl="alignAccFollowNode1" presStyleIdx="0" presStyleCnt="3">
        <dgm:presLayoutVars>
          <dgm:bulletEnabled val="1"/>
        </dgm:presLayoutVars>
      </dgm:prSet>
      <dgm:spPr/>
      <dgm:t>
        <a:bodyPr/>
        <a:lstStyle/>
        <a:p>
          <a:endParaRPr lang="en-US"/>
        </a:p>
      </dgm:t>
    </dgm:pt>
    <dgm:pt modelId="{5280E8CF-98D1-4677-BE2A-0120B543B077}" type="pres">
      <dgm:prSet presAssocID="{174A4ADC-6FD0-42CC-A2C5-64AA10F50AD4}" presName="space" presStyleCnt="0"/>
      <dgm:spPr/>
    </dgm:pt>
    <dgm:pt modelId="{06BDCE19-DFED-416D-A59D-47C41306733E}" type="pres">
      <dgm:prSet presAssocID="{F99B4465-35D0-4B5D-9B40-E2E718102D77}" presName="composite" presStyleCnt="0"/>
      <dgm:spPr/>
    </dgm:pt>
    <dgm:pt modelId="{6C469FE8-8161-491B-935C-3FB7AB473F2D}" type="pres">
      <dgm:prSet presAssocID="{F99B4465-35D0-4B5D-9B40-E2E718102D77}" presName="parTx" presStyleLbl="alignNode1" presStyleIdx="1" presStyleCnt="3">
        <dgm:presLayoutVars>
          <dgm:chMax val="0"/>
          <dgm:chPref val="0"/>
          <dgm:bulletEnabled val="1"/>
        </dgm:presLayoutVars>
      </dgm:prSet>
      <dgm:spPr/>
      <dgm:t>
        <a:bodyPr/>
        <a:lstStyle/>
        <a:p>
          <a:endParaRPr lang="en-US"/>
        </a:p>
      </dgm:t>
    </dgm:pt>
    <dgm:pt modelId="{8763B799-BB17-4D06-95A0-982C91CED4F9}" type="pres">
      <dgm:prSet presAssocID="{F99B4465-35D0-4B5D-9B40-E2E718102D77}" presName="desTx" presStyleLbl="alignAccFollowNode1" presStyleIdx="1" presStyleCnt="3">
        <dgm:presLayoutVars>
          <dgm:bulletEnabled val="1"/>
        </dgm:presLayoutVars>
      </dgm:prSet>
      <dgm:spPr/>
      <dgm:t>
        <a:bodyPr/>
        <a:lstStyle/>
        <a:p>
          <a:endParaRPr lang="en-US"/>
        </a:p>
      </dgm:t>
    </dgm:pt>
    <dgm:pt modelId="{74E151DF-0AC6-411B-9ED4-84EFD6231BFC}" type="pres">
      <dgm:prSet presAssocID="{D5EE93A3-BD03-4507-BF34-ACA0D6278362}" presName="space" presStyleCnt="0"/>
      <dgm:spPr/>
    </dgm:pt>
    <dgm:pt modelId="{3FEAD235-1162-468B-A6EB-4353264E3039}" type="pres">
      <dgm:prSet presAssocID="{D03E8A0B-DD9B-45E5-92D3-7817B1CA4386}" presName="composite" presStyleCnt="0"/>
      <dgm:spPr/>
    </dgm:pt>
    <dgm:pt modelId="{1B92D199-60FE-4D3C-8C23-39B8A3F6232C}" type="pres">
      <dgm:prSet presAssocID="{D03E8A0B-DD9B-45E5-92D3-7817B1CA4386}" presName="parTx" presStyleLbl="alignNode1" presStyleIdx="2" presStyleCnt="3">
        <dgm:presLayoutVars>
          <dgm:chMax val="0"/>
          <dgm:chPref val="0"/>
          <dgm:bulletEnabled val="1"/>
        </dgm:presLayoutVars>
      </dgm:prSet>
      <dgm:spPr/>
      <dgm:t>
        <a:bodyPr/>
        <a:lstStyle/>
        <a:p>
          <a:endParaRPr lang="en-US"/>
        </a:p>
      </dgm:t>
    </dgm:pt>
    <dgm:pt modelId="{EBEF10CB-261A-4633-BBB5-2B496F608485}" type="pres">
      <dgm:prSet presAssocID="{D03E8A0B-DD9B-45E5-92D3-7817B1CA4386}" presName="desTx" presStyleLbl="alignAccFollowNode1" presStyleIdx="2" presStyleCnt="3">
        <dgm:presLayoutVars>
          <dgm:bulletEnabled val="1"/>
        </dgm:presLayoutVars>
      </dgm:prSet>
      <dgm:spPr/>
      <dgm:t>
        <a:bodyPr/>
        <a:lstStyle/>
        <a:p>
          <a:endParaRPr lang="en-US"/>
        </a:p>
      </dgm:t>
    </dgm:pt>
  </dgm:ptLst>
  <dgm:cxnLst>
    <dgm:cxn modelId="{69DED145-959C-42A4-AA03-32B37D5870F1}" srcId="{F99B4465-35D0-4B5D-9B40-E2E718102D77}" destId="{651148CE-44BD-42AE-85AE-D182D8AC7A71}" srcOrd="0" destOrd="0" parTransId="{D9240DA8-58CB-4FB6-BDAE-8395F26BEE21}" sibTransId="{49A9622F-6993-4354-BE87-1943337D6A26}"/>
    <dgm:cxn modelId="{436DE98A-C0A9-AB45-8310-EB869433F709}" type="presOf" srcId="{D03E8A0B-DD9B-45E5-92D3-7817B1CA4386}" destId="{1B92D199-60FE-4D3C-8C23-39B8A3F6232C}" srcOrd="0" destOrd="0" presId="urn:microsoft.com/office/officeart/2005/8/layout/hList1"/>
    <dgm:cxn modelId="{0DCF25D5-48DB-4C40-B4F8-2F7183357FD8}" type="presOf" srcId="{235C738B-E9AC-42AB-9AF0-9F811D993A42}" destId="{EBEF10CB-261A-4633-BBB5-2B496F608485}" srcOrd="0" destOrd="1" presId="urn:microsoft.com/office/officeart/2005/8/layout/hList1"/>
    <dgm:cxn modelId="{6EF42AFD-271E-4A2D-921C-24B6E8E92376}" srcId="{D03E8A0B-DD9B-45E5-92D3-7817B1CA4386}" destId="{EE875308-A266-444C-97D9-8C76419366EA}" srcOrd="0" destOrd="0" parTransId="{721C37F8-1EFF-438C-96A1-C8A680882027}" sibTransId="{34A0515B-FC61-4EEC-AB42-78A31AA4D365}"/>
    <dgm:cxn modelId="{61159638-C532-E84F-B7AE-F7878C7F15A3}" type="presOf" srcId="{71F42EBB-48C4-4C0C-B90F-43FA998B76D5}" destId="{84DD1E32-61BA-474F-AC14-7E2C2CAF366B}" srcOrd="0" destOrd="0" presId="urn:microsoft.com/office/officeart/2005/8/layout/hList1"/>
    <dgm:cxn modelId="{B6DAFD47-110C-C941-AC28-1AB966BC2EA8}" type="presOf" srcId="{78AD70B4-2836-43E7-BDDD-CF6A5C926341}" destId="{0E0644AB-CFA0-4BE4-B0BA-2947FE4890B1}" srcOrd="0" destOrd="2" presId="urn:microsoft.com/office/officeart/2005/8/layout/hList1"/>
    <dgm:cxn modelId="{E843BAD2-5E7C-AC45-BA45-798C5AFB1F20}" type="presOf" srcId="{6DE2018B-6397-4F30-8E93-B758774FFABE}" destId="{0E0644AB-CFA0-4BE4-B0BA-2947FE4890B1}" srcOrd="0" destOrd="1" presId="urn:microsoft.com/office/officeart/2005/8/layout/hList1"/>
    <dgm:cxn modelId="{3AEDEC2D-85AE-4BF5-9B64-5BD1BE9E27F1}" srcId="{D03E8A0B-DD9B-45E5-92D3-7817B1CA4386}" destId="{235C738B-E9AC-42AB-9AF0-9F811D993A42}" srcOrd="1" destOrd="0" parTransId="{9BB15C8B-451A-4C95-BE0B-233CF3351284}" sibTransId="{2C03631C-810E-46B9-A3B3-4C6B218AD31F}"/>
    <dgm:cxn modelId="{82676F04-167C-4AAB-828B-B59F2D2DA77A}" srcId="{F99B4465-35D0-4B5D-9B40-E2E718102D77}" destId="{5925E06B-A5CA-4533-B8E4-1695C4EC9D24}" srcOrd="1" destOrd="0" parTransId="{6875BECB-1B96-4565-AD9D-2542CA53090C}" sibTransId="{D2A44995-0EC3-4CC0-A151-83D4E9015873}"/>
    <dgm:cxn modelId="{2779EE3D-934B-4C0C-9980-3B46587F3BB7}" srcId="{4D85CEB6-1F79-4091-858B-CECC3D340F38}" destId="{78AD70B4-2836-43E7-BDDD-CF6A5C926341}" srcOrd="2" destOrd="0" parTransId="{AFD6E93F-8DBE-47BE-9CC1-695E9FD27A43}" sibTransId="{AA2D9682-3008-44E9-8E18-9CD4820C1F3F}"/>
    <dgm:cxn modelId="{F8B07670-F762-45E3-B28B-6B4AA7303302}" srcId="{71F42EBB-48C4-4C0C-B90F-43FA998B76D5}" destId="{4D85CEB6-1F79-4091-858B-CECC3D340F38}" srcOrd="0" destOrd="0" parTransId="{7EE77768-558A-42FF-B6E2-2ED39025ADA5}" sibTransId="{174A4ADC-6FD0-42CC-A2C5-64AA10F50AD4}"/>
    <dgm:cxn modelId="{26CF2D3A-E24F-1343-8EC6-30D30ADECA04}" type="presOf" srcId="{4D85CEB6-1F79-4091-858B-CECC3D340F38}" destId="{60A78B03-32E9-495E-ACC8-A7ECA8E8FF18}" srcOrd="0" destOrd="0" presId="urn:microsoft.com/office/officeart/2005/8/layout/hList1"/>
    <dgm:cxn modelId="{B54A39D7-6850-4BC8-8F58-83F7D919C905}" srcId="{71F42EBB-48C4-4C0C-B90F-43FA998B76D5}" destId="{F99B4465-35D0-4B5D-9B40-E2E718102D77}" srcOrd="1" destOrd="0" parTransId="{4F540E23-54BC-4B48-8E8E-92F30B4E89B4}" sibTransId="{D5EE93A3-BD03-4507-BF34-ACA0D6278362}"/>
    <dgm:cxn modelId="{FA084FAC-0CF8-45AB-A967-B60A816EC18D}" srcId="{4D85CEB6-1F79-4091-858B-CECC3D340F38}" destId="{6DE2018B-6397-4F30-8E93-B758774FFABE}" srcOrd="1" destOrd="0" parTransId="{5FE30D34-A3EB-4739-8E82-B26873A8431E}" sibTransId="{BE4451AF-3C42-4EB2-B6EA-02413DA3832F}"/>
    <dgm:cxn modelId="{7404E8C4-2F80-7B45-A129-0EE4030234EB}" type="presOf" srcId="{3818242C-6847-46D8-B9F4-0F0C530AA57A}" destId="{0E0644AB-CFA0-4BE4-B0BA-2947FE4890B1}" srcOrd="0" destOrd="0" presId="urn:microsoft.com/office/officeart/2005/8/layout/hList1"/>
    <dgm:cxn modelId="{E5AEAF33-0688-524D-A87B-FB8F5C7A646C}" type="presOf" srcId="{5925E06B-A5CA-4533-B8E4-1695C4EC9D24}" destId="{8763B799-BB17-4D06-95A0-982C91CED4F9}" srcOrd="0" destOrd="1" presId="urn:microsoft.com/office/officeart/2005/8/layout/hList1"/>
    <dgm:cxn modelId="{98FDB780-99B5-004E-8BD2-5959EF806C8E}" type="presOf" srcId="{EE875308-A266-444C-97D9-8C76419366EA}" destId="{EBEF10CB-261A-4633-BBB5-2B496F608485}" srcOrd="0" destOrd="0" presId="urn:microsoft.com/office/officeart/2005/8/layout/hList1"/>
    <dgm:cxn modelId="{EE8A9688-157E-B442-B6AD-14708E92036F}" type="presOf" srcId="{651148CE-44BD-42AE-85AE-D182D8AC7A71}" destId="{8763B799-BB17-4D06-95A0-982C91CED4F9}" srcOrd="0" destOrd="0" presId="urn:microsoft.com/office/officeart/2005/8/layout/hList1"/>
    <dgm:cxn modelId="{6DEC82B4-2503-4BF3-9CB9-930CAB67B236}" srcId="{4D85CEB6-1F79-4091-858B-CECC3D340F38}" destId="{3818242C-6847-46D8-B9F4-0F0C530AA57A}" srcOrd="0" destOrd="0" parTransId="{F0EFD320-F353-4C3F-BBCA-18E5E2E52EFA}" sibTransId="{A5B7B003-6351-4C03-B501-306CC3A0A02B}"/>
    <dgm:cxn modelId="{74BB35EE-4A42-354E-ACD6-1A0E96695283}" type="presOf" srcId="{F99B4465-35D0-4B5D-9B40-E2E718102D77}" destId="{6C469FE8-8161-491B-935C-3FB7AB473F2D}" srcOrd="0" destOrd="0" presId="urn:microsoft.com/office/officeart/2005/8/layout/hList1"/>
    <dgm:cxn modelId="{BA3A97E0-CCD7-4498-907C-531E26467C50}" srcId="{71F42EBB-48C4-4C0C-B90F-43FA998B76D5}" destId="{D03E8A0B-DD9B-45E5-92D3-7817B1CA4386}" srcOrd="2" destOrd="0" parTransId="{DB927F12-1DC2-4CF8-9190-BAFF8FAAEE62}" sibTransId="{0B0A9588-B82D-4E2E-9DEC-1D79B6F35CD3}"/>
    <dgm:cxn modelId="{B0BCBC8C-923C-324F-8FFA-FDA516F0181D}" type="presParOf" srcId="{84DD1E32-61BA-474F-AC14-7E2C2CAF366B}" destId="{DAAD6892-EF68-4D63-B3CB-36392BA50371}" srcOrd="0" destOrd="0" presId="urn:microsoft.com/office/officeart/2005/8/layout/hList1"/>
    <dgm:cxn modelId="{39345079-DAA0-0B4E-89D9-94BAB0C1330F}" type="presParOf" srcId="{DAAD6892-EF68-4D63-B3CB-36392BA50371}" destId="{60A78B03-32E9-495E-ACC8-A7ECA8E8FF18}" srcOrd="0" destOrd="0" presId="urn:microsoft.com/office/officeart/2005/8/layout/hList1"/>
    <dgm:cxn modelId="{6C8DD873-8F04-3A43-9F2D-F1443CE11759}" type="presParOf" srcId="{DAAD6892-EF68-4D63-B3CB-36392BA50371}" destId="{0E0644AB-CFA0-4BE4-B0BA-2947FE4890B1}" srcOrd="1" destOrd="0" presId="urn:microsoft.com/office/officeart/2005/8/layout/hList1"/>
    <dgm:cxn modelId="{30B04AB7-4E9C-8044-BF49-6871716DBE1E}" type="presParOf" srcId="{84DD1E32-61BA-474F-AC14-7E2C2CAF366B}" destId="{5280E8CF-98D1-4677-BE2A-0120B543B077}" srcOrd="1" destOrd="0" presId="urn:microsoft.com/office/officeart/2005/8/layout/hList1"/>
    <dgm:cxn modelId="{33E7BD1D-DA41-2A4A-ABFE-6726A6AC77B4}" type="presParOf" srcId="{84DD1E32-61BA-474F-AC14-7E2C2CAF366B}" destId="{06BDCE19-DFED-416D-A59D-47C41306733E}" srcOrd="2" destOrd="0" presId="urn:microsoft.com/office/officeart/2005/8/layout/hList1"/>
    <dgm:cxn modelId="{7AD42A57-2318-6F40-AADF-44204DEFE4AF}" type="presParOf" srcId="{06BDCE19-DFED-416D-A59D-47C41306733E}" destId="{6C469FE8-8161-491B-935C-3FB7AB473F2D}" srcOrd="0" destOrd="0" presId="urn:microsoft.com/office/officeart/2005/8/layout/hList1"/>
    <dgm:cxn modelId="{CCC6C86D-D9A7-974B-A75E-1E689B33C34D}" type="presParOf" srcId="{06BDCE19-DFED-416D-A59D-47C41306733E}" destId="{8763B799-BB17-4D06-95A0-982C91CED4F9}" srcOrd="1" destOrd="0" presId="urn:microsoft.com/office/officeart/2005/8/layout/hList1"/>
    <dgm:cxn modelId="{42145F96-9A8F-0848-90F0-F101B6937F9D}" type="presParOf" srcId="{84DD1E32-61BA-474F-AC14-7E2C2CAF366B}" destId="{74E151DF-0AC6-411B-9ED4-84EFD6231BFC}" srcOrd="3" destOrd="0" presId="urn:microsoft.com/office/officeart/2005/8/layout/hList1"/>
    <dgm:cxn modelId="{B3469CF3-BAC7-2049-9694-C628802269BE}" type="presParOf" srcId="{84DD1E32-61BA-474F-AC14-7E2C2CAF366B}" destId="{3FEAD235-1162-468B-A6EB-4353264E3039}" srcOrd="4" destOrd="0" presId="urn:microsoft.com/office/officeart/2005/8/layout/hList1"/>
    <dgm:cxn modelId="{C3131850-F2C9-AE45-BCA7-69B30A122228}" type="presParOf" srcId="{3FEAD235-1162-468B-A6EB-4353264E3039}" destId="{1B92D199-60FE-4D3C-8C23-39B8A3F6232C}" srcOrd="0" destOrd="0" presId="urn:microsoft.com/office/officeart/2005/8/layout/hList1"/>
    <dgm:cxn modelId="{BDADE517-6823-DC45-B5A6-1E4E097D9E93}" type="presParOf" srcId="{3FEAD235-1162-468B-A6EB-4353264E3039}" destId="{EBEF10CB-261A-4633-BBB5-2B496F608485}"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51D78D-1EAE-44BD-B63B-E0056E4A9A67}"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1AB8711-0F95-4A7B-A736-B5B0C7AB0924}">
      <dgm:prSet phldrT="[Text]"/>
      <dgm:spPr/>
      <dgm:t>
        <a:bodyPr/>
        <a:lstStyle/>
        <a:p>
          <a:r>
            <a:rPr lang="en-US" dirty="0" smtClean="0"/>
            <a:t>Classification Algorithms</a:t>
          </a:r>
          <a:endParaRPr lang="en-US" dirty="0"/>
        </a:p>
      </dgm:t>
    </dgm:pt>
    <dgm:pt modelId="{AE2241E4-FC9E-47BB-AD55-6EE04B1B27C5}" type="parTrans" cxnId="{B545E939-F582-4C9B-A419-D96206C47E7C}">
      <dgm:prSet/>
      <dgm:spPr/>
      <dgm:t>
        <a:bodyPr/>
        <a:lstStyle/>
        <a:p>
          <a:endParaRPr lang="en-US"/>
        </a:p>
      </dgm:t>
    </dgm:pt>
    <dgm:pt modelId="{FE527CD5-6C00-4C12-B015-664D270222D7}" type="sibTrans" cxnId="{B545E939-F582-4C9B-A419-D96206C47E7C}">
      <dgm:prSet/>
      <dgm:spPr/>
      <dgm:t>
        <a:bodyPr/>
        <a:lstStyle/>
        <a:p>
          <a:endParaRPr lang="en-US"/>
        </a:p>
      </dgm:t>
    </dgm:pt>
    <dgm:pt modelId="{7178EDE8-8B4F-4EAC-B8D5-2090A81D0FE9}">
      <dgm:prSet phldrT="[Text]" custT="1"/>
      <dgm:spPr/>
      <dgm:t>
        <a:bodyPr/>
        <a:lstStyle/>
        <a:p>
          <a:r>
            <a:rPr lang="en-US" sz="1600" dirty="0" smtClean="0"/>
            <a:t>Naïve </a:t>
          </a:r>
          <a:r>
            <a:rPr lang="en-US" sz="1600" dirty="0" err="1" smtClean="0"/>
            <a:t>Bayes</a:t>
          </a:r>
          <a:endParaRPr lang="en-US" sz="1600" dirty="0"/>
        </a:p>
      </dgm:t>
    </dgm:pt>
    <dgm:pt modelId="{07503737-BA32-48DE-B463-4606F448B5D5}" type="parTrans" cxnId="{053CF52E-8A3A-4107-B6E9-92C9F383CC46}">
      <dgm:prSet/>
      <dgm:spPr/>
      <dgm:t>
        <a:bodyPr/>
        <a:lstStyle/>
        <a:p>
          <a:endParaRPr lang="en-US"/>
        </a:p>
      </dgm:t>
    </dgm:pt>
    <dgm:pt modelId="{A6A0C6F8-4C49-4418-A796-EAE52905A87F}" type="sibTrans" cxnId="{053CF52E-8A3A-4107-B6E9-92C9F383CC46}">
      <dgm:prSet/>
      <dgm:spPr/>
      <dgm:t>
        <a:bodyPr/>
        <a:lstStyle/>
        <a:p>
          <a:endParaRPr lang="en-US"/>
        </a:p>
      </dgm:t>
    </dgm:pt>
    <dgm:pt modelId="{CDB351F6-3900-48D6-956A-09045AB3DFFA}">
      <dgm:prSet phldrT="[Text]" custT="1"/>
      <dgm:spPr/>
      <dgm:t>
        <a:bodyPr/>
        <a:lstStyle/>
        <a:p>
          <a:r>
            <a:rPr lang="en-US" sz="1600" dirty="0" smtClean="0"/>
            <a:t>SVM</a:t>
          </a:r>
          <a:endParaRPr lang="en-US" sz="1600" dirty="0"/>
        </a:p>
      </dgm:t>
    </dgm:pt>
    <dgm:pt modelId="{07857A00-0A18-46D9-BF50-190357E1CC75}" type="parTrans" cxnId="{02BE0CDD-CF1F-4DA4-B7D4-D52E31AEF770}">
      <dgm:prSet/>
      <dgm:spPr/>
      <dgm:t>
        <a:bodyPr/>
        <a:lstStyle/>
        <a:p>
          <a:endParaRPr lang="en-US"/>
        </a:p>
      </dgm:t>
    </dgm:pt>
    <dgm:pt modelId="{B4C51A44-F94A-4F64-AF12-3B4A04BDBD54}" type="sibTrans" cxnId="{02BE0CDD-CF1F-4DA4-B7D4-D52E31AEF770}">
      <dgm:prSet/>
      <dgm:spPr/>
      <dgm:t>
        <a:bodyPr/>
        <a:lstStyle/>
        <a:p>
          <a:endParaRPr lang="en-US"/>
        </a:p>
      </dgm:t>
    </dgm:pt>
    <dgm:pt modelId="{24FA491D-9D7F-4471-AAF5-E4EFADE0FB2E}">
      <dgm:prSet phldrT="[Text]" custT="1"/>
      <dgm:spPr/>
      <dgm:t>
        <a:bodyPr/>
        <a:lstStyle/>
        <a:p>
          <a:r>
            <a:rPr lang="en-US" sz="1600" dirty="0" smtClean="0"/>
            <a:t>…</a:t>
          </a:r>
          <a:endParaRPr lang="en-US" sz="1600" dirty="0"/>
        </a:p>
      </dgm:t>
    </dgm:pt>
    <dgm:pt modelId="{A6E0BDA6-3634-442A-A4B7-EACB0E664D44}" type="parTrans" cxnId="{C6441E49-78AF-49F2-8209-8C212CE45693}">
      <dgm:prSet/>
      <dgm:spPr/>
      <dgm:t>
        <a:bodyPr/>
        <a:lstStyle/>
        <a:p>
          <a:endParaRPr lang="en-US"/>
        </a:p>
      </dgm:t>
    </dgm:pt>
    <dgm:pt modelId="{73141431-918A-4717-AD19-62EE9773AB98}" type="sibTrans" cxnId="{C6441E49-78AF-49F2-8209-8C212CE45693}">
      <dgm:prSet/>
      <dgm:spPr/>
      <dgm:t>
        <a:bodyPr/>
        <a:lstStyle/>
        <a:p>
          <a:endParaRPr lang="en-US"/>
        </a:p>
      </dgm:t>
    </dgm:pt>
    <dgm:pt modelId="{237B377E-D7D9-430D-8C42-9E7301043CCD}" type="pres">
      <dgm:prSet presAssocID="{8551D78D-1EAE-44BD-B63B-E0056E4A9A67}" presName="composite" presStyleCnt="0">
        <dgm:presLayoutVars>
          <dgm:chMax val="1"/>
          <dgm:dir/>
          <dgm:resizeHandles val="exact"/>
        </dgm:presLayoutVars>
      </dgm:prSet>
      <dgm:spPr/>
      <dgm:t>
        <a:bodyPr/>
        <a:lstStyle/>
        <a:p>
          <a:endParaRPr lang="en-US"/>
        </a:p>
      </dgm:t>
    </dgm:pt>
    <dgm:pt modelId="{1E4AA44F-4061-4ABE-A731-0D15DFBD9FC1}" type="pres">
      <dgm:prSet presAssocID="{21AB8711-0F95-4A7B-A736-B5B0C7AB0924}" presName="roof" presStyleLbl="dkBgShp" presStyleIdx="0" presStyleCnt="2" custLinFactNeighborY="10417"/>
      <dgm:spPr/>
      <dgm:t>
        <a:bodyPr/>
        <a:lstStyle/>
        <a:p>
          <a:endParaRPr lang="en-US"/>
        </a:p>
      </dgm:t>
    </dgm:pt>
    <dgm:pt modelId="{CB4B05F0-17D2-4486-8B3F-48B4DBE9B2B9}" type="pres">
      <dgm:prSet presAssocID="{21AB8711-0F95-4A7B-A736-B5B0C7AB0924}" presName="pillars" presStyleCnt="0"/>
      <dgm:spPr/>
    </dgm:pt>
    <dgm:pt modelId="{6144C0E1-61A6-4A80-890C-10A1FF378385}" type="pres">
      <dgm:prSet presAssocID="{21AB8711-0F95-4A7B-A736-B5B0C7AB0924}" presName="pillar1" presStyleLbl="node1" presStyleIdx="0" presStyleCnt="3">
        <dgm:presLayoutVars>
          <dgm:bulletEnabled val="1"/>
        </dgm:presLayoutVars>
      </dgm:prSet>
      <dgm:spPr/>
      <dgm:t>
        <a:bodyPr/>
        <a:lstStyle/>
        <a:p>
          <a:endParaRPr lang="en-US"/>
        </a:p>
      </dgm:t>
    </dgm:pt>
    <dgm:pt modelId="{43234113-7823-4410-9275-4F667A6475D2}" type="pres">
      <dgm:prSet presAssocID="{CDB351F6-3900-48D6-956A-09045AB3DFFA}" presName="pillarX" presStyleLbl="node1" presStyleIdx="1" presStyleCnt="3">
        <dgm:presLayoutVars>
          <dgm:bulletEnabled val="1"/>
        </dgm:presLayoutVars>
      </dgm:prSet>
      <dgm:spPr/>
      <dgm:t>
        <a:bodyPr/>
        <a:lstStyle/>
        <a:p>
          <a:endParaRPr lang="en-US"/>
        </a:p>
      </dgm:t>
    </dgm:pt>
    <dgm:pt modelId="{6B18EE04-C6FA-4F93-B888-598E2BF96B20}" type="pres">
      <dgm:prSet presAssocID="{24FA491D-9D7F-4471-AAF5-E4EFADE0FB2E}" presName="pillarX" presStyleLbl="node1" presStyleIdx="2" presStyleCnt="3">
        <dgm:presLayoutVars>
          <dgm:bulletEnabled val="1"/>
        </dgm:presLayoutVars>
      </dgm:prSet>
      <dgm:spPr/>
      <dgm:t>
        <a:bodyPr/>
        <a:lstStyle/>
        <a:p>
          <a:endParaRPr lang="en-US"/>
        </a:p>
      </dgm:t>
    </dgm:pt>
    <dgm:pt modelId="{C0801504-975A-43FF-812D-EF6A38C7EFA1}" type="pres">
      <dgm:prSet presAssocID="{21AB8711-0F95-4A7B-A736-B5B0C7AB0924}" presName="base" presStyleLbl="dkBgShp" presStyleIdx="1" presStyleCnt="2"/>
      <dgm:spPr/>
    </dgm:pt>
  </dgm:ptLst>
  <dgm:cxnLst>
    <dgm:cxn modelId="{AAB2BE94-435C-6547-9760-9FDD71F40203}" type="presOf" srcId="{CDB351F6-3900-48D6-956A-09045AB3DFFA}" destId="{43234113-7823-4410-9275-4F667A6475D2}" srcOrd="0" destOrd="0" presId="urn:microsoft.com/office/officeart/2005/8/layout/hList3"/>
    <dgm:cxn modelId="{09CD78E4-4B76-904C-8626-A12CA8C6094A}" type="presOf" srcId="{24FA491D-9D7F-4471-AAF5-E4EFADE0FB2E}" destId="{6B18EE04-C6FA-4F93-B888-598E2BF96B20}" srcOrd="0" destOrd="0" presId="urn:microsoft.com/office/officeart/2005/8/layout/hList3"/>
    <dgm:cxn modelId="{B545E939-F582-4C9B-A419-D96206C47E7C}" srcId="{8551D78D-1EAE-44BD-B63B-E0056E4A9A67}" destId="{21AB8711-0F95-4A7B-A736-B5B0C7AB0924}" srcOrd="0" destOrd="0" parTransId="{AE2241E4-FC9E-47BB-AD55-6EE04B1B27C5}" sibTransId="{FE527CD5-6C00-4C12-B015-664D270222D7}"/>
    <dgm:cxn modelId="{C6441E49-78AF-49F2-8209-8C212CE45693}" srcId="{21AB8711-0F95-4A7B-A736-B5B0C7AB0924}" destId="{24FA491D-9D7F-4471-AAF5-E4EFADE0FB2E}" srcOrd="2" destOrd="0" parTransId="{A6E0BDA6-3634-442A-A4B7-EACB0E664D44}" sibTransId="{73141431-918A-4717-AD19-62EE9773AB98}"/>
    <dgm:cxn modelId="{053CF52E-8A3A-4107-B6E9-92C9F383CC46}" srcId="{21AB8711-0F95-4A7B-A736-B5B0C7AB0924}" destId="{7178EDE8-8B4F-4EAC-B8D5-2090A81D0FE9}" srcOrd="0" destOrd="0" parTransId="{07503737-BA32-48DE-B463-4606F448B5D5}" sibTransId="{A6A0C6F8-4C49-4418-A796-EAE52905A87F}"/>
    <dgm:cxn modelId="{891771C5-D589-FF46-A7E6-52E4216F3C57}" type="presOf" srcId="{8551D78D-1EAE-44BD-B63B-E0056E4A9A67}" destId="{237B377E-D7D9-430D-8C42-9E7301043CCD}" srcOrd="0" destOrd="0" presId="urn:microsoft.com/office/officeart/2005/8/layout/hList3"/>
    <dgm:cxn modelId="{3F29935D-5F62-B340-9435-1F09A01E69D8}" type="presOf" srcId="{7178EDE8-8B4F-4EAC-B8D5-2090A81D0FE9}" destId="{6144C0E1-61A6-4A80-890C-10A1FF378385}" srcOrd="0" destOrd="0" presId="urn:microsoft.com/office/officeart/2005/8/layout/hList3"/>
    <dgm:cxn modelId="{109576DA-EBF6-FB42-BE35-8603B7661AC7}" type="presOf" srcId="{21AB8711-0F95-4A7B-A736-B5B0C7AB0924}" destId="{1E4AA44F-4061-4ABE-A731-0D15DFBD9FC1}" srcOrd="0" destOrd="0" presId="urn:microsoft.com/office/officeart/2005/8/layout/hList3"/>
    <dgm:cxn modelId="{02BE0CDD-CF1F-4DA4-B7D4-D52E31AEF770}" srcId="{21AB8711-0F95-4A7B-A736-B5B0C7AB0924}" destId="{CDB351F6-3900-48D6-956A-09045AB3DFFA}" srcOrd="1" destOrd="0" parTransId="{07857A00-0A18-46D9-BF50-190357E1CC75}" sibTransId="{B4C51A44-F94A-4F64-AF12-3B4A04BDBD54}"/>
    <dgm:cxn modelId="{9E18DEA0-3727-454C-8E6B-414B10FA7895}" type="presParOf" srcId="{237B377E-D7D9-430D-8C42-9E7301043CCD}" destId="{1E4AA44F-4061-4ABE-A731-0D15DFBD9FC1}" srcOrd="0" destOrd="0" presId="urn:microsoft.com/office/officeart/2005/8/layout/hList3"/>
    <dgm:cxn modelId="{C9F77872-85FD-9E4D-8CC8-005C18A61B64}" type="presParOf" srcId="{237B377E-D7D9-430D-8C42-9E7301043CCD}" destId="{CB4B05F0-17D2-4486-8B3F-48B4DBE9B2B9}" srcOrd="1" destOrd="0" presId="urn:microsoft.com/office/officeart/2005/8/layout/hList3"/>
    <dgm:cxn modelId="{09B2893E-4804-2641-892F-ECD80CD75856}" type="presParOf" srcId="{CB4B05F0-17D2-4486-8B3F-48B4DBE9B2B9}" destId="{6144C0E1-61A6-4A80-890C-10A1FF378385}" srcOrd="0" destOrd="0" presId="urn:microsoft.com/office/officeart/2005/8/layout/hList3"/>
    <dgm:cxn modelId="{12FC9F94-FF62-5748-8622-9D896FCEAECE}" type="presParOf" srcId="{CB4B05F0-17D2-4486-8B3F-48B4DBE9B2B9}" destId="{43234113-7823-4410-9275-4F667A6475D2}" srcOrd="1" destOrd="0" presId="urn:microsoft.com/office/officeart/2005/8/layout/hList3"/>
    <dgm:cxn modelId="{DAE2C941-99F9-3744-A82E-601F5166905B}" type="presParOf" srcId="{CB4B05F0-17D2-4486-8B3F-48B4DBE9B2B9}" destId="{6B18EE04-C6FA-4F93-B888-598E2BF96B20}" srcOrd="2" destOrd="0" presId="urn:microsoft.com/office/officeart/2005/8/layout/hList3"/>
    <dgm:cxn modelId="{821E7213-5D48-C14B-BC44-6FC4A7EE34E7}" type="presParOf" srcId="{237B377E-D7D9-430D-8C42-9E7301043CCD}" destId="{C0801504-975A-43FF-812D-EF6A38C7EFA1}" srcOrd="2" destOrd="0" presId="urn:microsoft.com/office/officeart/2005/8/layout/h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F4C4D-C1C1-4D10-B884-51BE43D39875}">
      <dsp:nvSpPr>
        <dsp:cNvPr id="0" name=""/>
        <dsp:cNvSpPr/>
      </dsp:nvSpPr>
      <dsp:spPr>
        <a:xfrm>
          <a:off x="3353" y="373223"/>
          <a:ext cx="1052605" cy="842084"/>
        </a:xfrm>
        <a:prstGeom prst="homePlate">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148534" bIns="25400" numCol="1" spcCol="1270" anchor="t" anchorCtr="0">
          <a:noAutofit/>
        </a:bodyPr>
        <a:lstStyle/>
        <a:p>
          <a:pPr lvl="0" algn="l" defTabSz="422275">
            <a:lnSpc>
              <a:spcPct val="90000"/>
            </a:lnSpc>
            <a:spcBef>
              <a:spcPct val="0"/>
            </a:spcBef>
            <a:spcAft>
              <a:spcPct val="35000"/>
            </a:spcAft>
          </a:pPr>
          <a:r>
            <a:rPr lang="en-US" sz="950" kern="1200" dirty="0" smtClean="0"/>
            <a:t>Segmentation</a:t>
          </a:r>
          <a:endParaRPr lang="en-US" sz="950" kern="1200" dirty="0"/>
        </a:p>
        <a:p>
          <a:pPr marL="57150" lvl="1" indent="0" algn="l" defTabSz="422275">
            <a:lnSpc>
              <a:spcPct val="90000"/>
            </a:lnSpc>
            <a:spcBef>
              <a:spcPct val="0"/>
            </a:spcBef>
            <a:spcAft>
              <a:spcPct val="15000"/>
            </a:spcAft>
            <a:buChar char="••"/>
          </a:pPr>
          <a:r>
            <a:rPr lang="en-US" sz="950" kern="1200" dirty="0" smtClean="0"/>
            <a:t>Tokenization – </a:t>
          </a:r>
          <a:r>
            <a:rPr lang="en-US" sz="950" kern="1200" dirty="0" smtClean="0"/>
            <a:t>Words</a:t>
          </a:r>
          <a:endParaRPr lang="en-US" sz="950" kern="1200" dirty="0"/>
        </a:p>
        <a:p>
          <a:pPr marL="57150" marR="0" lvl="1" indent="-57150" algn="l" defTabSz="422275" rtl="0" eaLnBrk="1" fontAlgn="auto" latinLnBrk="0" hangingPunct="1">
            <a:lnSpc>
              <a:spcPct val="90000"/>
            </a:lnSpc>
            <a:spcBef>
              <a:spcPct val="0"/>
            </a:spcBef>
            <a:spcAft>
              <a:spcPct val="15000"/>
            </a:spcAft>
            <a:buClrTx/>
            <a:buSzTx/>
            <a:buFontTx/>
            <a:buChar char="••"/>
            <a:tabLst/>
            <a:defRPr/>
          </a:pPr>
          <a:endParaRPr lang="en-US" sz="950" kern="1200" dirty="0"/>
        </a:p>
      </dsp:txBody>
      <dsp:txXfrm>
        <a:off x="3353" y="373223"/>
        <a:ext cx="947345" cy="842084"/>
      </dsp:txXfrm>
    </dsp:sp>
    <dsp:sp modelId="{38D4C54B-4B5D-4EF1-AF3A-5E1A3E3DAAA9}">
      <dsp:nvSpPr>
        <dsp:cNvPr id="0" name=""/>
        <dsp:cNvSpPr/>
      </dsp:nvSpPr>
      <dsp:spPr>
        <a:xfrm>
          <a:off x="845437" y="373223"/>
          <a:ext cx="1052605"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Phrase (n-gram) extraction</a:t>
          </a:r>
          <a:endParaRPr lang="en-US" sz="950" kern="1200" dirty="0"/>
        </a:p>
      </dsp:txBody>
      <dsp:txXfrm>
        <a:off x="1055958" y="373223"/>
        <a:ext cx="631563" cy="842084"/>
      </dsp:txXfrm>
    </dsp:sp>
    <dsp:sp modelId="{8CE0360F-E42D-49AD-93F0-88D117B6CFA9}">
      <dsp:nvSpPr>
        <dsp:cNvPr id="0" name=""/>
        <dsp:cNvSpPr/>
      </dsp:nvSpPr>
      <dsp:spPr>
        <a:xfrm>
          <a:off x="1687522" y="373223"/>
          <a:ext cx="1052605"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Stop Word Removal</a:t>
          </a:r>
          <a:endParaRPr lang="en-US" sz="950" kern="1200" dirty="0"/>
        </a:p>
      </dsp:txBody>
      <dsp:txXfrm>
        <a:off x="1898043" y="373223"/>
        <a:ext cx="631563" cy="842084"/>
      </dsp:txXfrm>
    </dsp:sp>
    <dsp:sp modelId="{314AB772-8DD0-4D53-955B-49CBED8BA603}">
      <dsp:nvSpPr>
        <dsp:cNvPr id="0" name=""/>
        <dsp:cNvSpPr/>
      </dsp:nvSpPr>
      <dsp:spPr>
        <a:xfrm>
          <a:off x="2529606" y="373223"/>
          <a:ext cx="1052605"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Stemming</a:t>
          </a:r>
          <a:endParaRPr lang="en-US" sz="950" kern="1200" dirty="0"/>
        </a:p>
      </dsp:txBody>
      <dsp:txXfrm>
        <a:off x="2740127" y="373223"/>
        <a:ext cx="631563" cy="842084"/>
      </dsp:txXfrm>
    </dsp:sp>
    <dsp:sp modelId="{5289E4B4-9650-4DBB-9062-7427114ED884}">
      <dsp:nvSpPr>
        <dsp:cNvPr id="0" name=""/>
        <dsp:cNvSpPr/>
      </dsp:nvSpPr>
      <dsp:spPr>
        <a:xfrm>
          <a:off x="3371690" y="373223"/>
          <a:ext cx="1406133"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Background lexicons</a:t>
          </a:r>
          <a:endParaRPr lang="en-US" sz="950" kern="1200" dirty="0"/>
        </a:p>
      </dsp:txBody>
      <dsp:txXfrm>
        <a:off x="3582211" y="373223"/>
        <a:ext cx="985091" cy="842084"/>
      </dsp:txXfrm>
    </dsp:sp>
    <dsp:sp modelId="{703E8B90-1446-4413-A38C-B5618A209BF2}">
      <dsp:nvSpPr>
        <dsp:cNvPr id="0" name=""/>
        <dsp:cNvSpPr/>
      </dsp:nvSpPr>
      <dsp:spPr>
        <a:xfrm>
          <a:off x="4567303" y="373223"/>
          <a:ext cx="1052605"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Part of Speech Tagging</a:t>
          </a:r>
          <a:endParaRPr lang="en-US" sz="950" kern="1200" dirty="0"/>
        </a:p>
      </dsp:txBody>
      <dsp:txXfrm>
        <a:off x="4777824" y="373223"/>
        <a:ext cx="631563" cy="842084"/>
      </dsp:txXfrm>
    </dsp:sp>
    <dsp:sp modelId="{A4493517-D274-483F-A89D-58F6923DBD46}">
      <dsp:nvSpPr>
        <dsp:cNvPr id="0" name=""/>
        <dsp:cNvSpPr/>
      </dsp:nvSpPr>
      <dsp:spPr>
        <a:xfrm>
          <a:off x="5409387" y="373223"/>
          <a:ext cx="1052605"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Negation Handling</a:t>
          </a:r>
          <a:endParaRPr lang="en-US" sz="950" kern="1200" dirty="0"/>
        </a:p>
      </dsp:txBody>
      <dsp:txXfrm>
        <a:off x="5619908" y="373223"/>
        <a:ext cx="631563" cy="842084"/>
      </dsp:txXfrm>
    </dsp:sp>
    <dsp:sp modelId="{39974C67-7215-480E-BAE6-02F9D754A17A}">
      <dsp:nvSpPr>
        <dsp:cNvPr id="0" name=""/>
        <dsp:cNvSpPr/>
      </dsp:nvSpPr>
      <dsp:spPr>
        <a:xfrm>
          <a:off x="6251472" y="373223"/>
          <a:ext cx="1052605"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Feature Selection</a:t>
          </a:r>
          <a:endParaRPr lang="en-US" sz="950" kern="1200" dirty="0"/>
        </a:p>
      </dsp:txBody>
      <dsp:txXfrm>
        <a:off x="6461993" y="373223"/>
        <a:ext cx="631563" cy="842084"/>
      </dsp:txXfrm>
    </dsp:sp>
    <dsp:sp modelId="{6248CAE4-1320-41B6-B19C-48E049091844}">
      <dsp:nvSpPr>
        <dsp:cNvPr id="0" name=""/>
        <dsp:cNvSpPr/>
      </dsp:nvSpPr>
      <dsp:spPr>
        <a:xfrm>
          <a:off x="7093556" y="373223"/>
          <a:ext cx="1052605"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Feature Weighting</a:t>
          </a:r>
          <a:endParaRPr lang="en-US" sz="950" kern="1200" dirty="0"/>
        </a:p>
      </dsp:txBody>
      <dsp:txXfrm>
        <a:off x="7304077" y="373223"/>
        <a:ext cx="631563" cy="842084"/>
      </dsp:txXfrm>
    </dsp:sp>
    <dsp:sp modelId="{0582DE8B-3E7F-4831-8E7F-29AA13BDF106}">
      <dsp:nvSpPr>
        <dsp:cNvPr id="0" name=""/>
        <dsp:cNvSpPr/>
      </dsp:nvSpPr>
      <dsp:spPr>
        <a:xfrm>
          <a:off x="7935641" y="373223"/>
          <a:ext cx="1052605" cy="842084"/>
        </a:xfrm>
        <a:prstGeom prst="chevron">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34" tIns="25400" rIns="37134" bIns="25400" numCol="1" spcCol="1270" anchor="ctr" anchorCtr="0">
          <a:noAutofit/>
        </a:bodyPr>
        <a:lstStyle/>
        <a:p>
          <a:pPr lvl="0" algn="ctr" defTabSz="422275">
            <a:lnSpc>
              <a:spcPct val="90000"/>
            </a:lnSpc>
            <a:spcBef>
              <a:spcPct val="0"/>
            </a:spcBef>
            <a:spcAft>
              <a:spcPct val="35000"/>
            </a:spcAft>
          </a:pPr>
          <a:r>
            <a:rPr lang="en-US" sz="950" kern="1200" dirty="0" smtClean="0"/>
            <a:t>Feature Scaling</a:t>
          </a:r>
          <a:endParaRPr lang="en-US" sz="950" kern="1200" dirty="0"/>
        </a:p>
      </dsp:txBody>
      <dsp:txXfrm>
        <a:off x="8146162" y="373223"/>
        <a:ext cx="631563" cy="8420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78B03-32E9-495E-ACC8-A7ECA8E8FF18}">
      <dsp:nvSpPr>
        <dsp:cNvPr id="0" name=""/>
        <dsp:cNvSpPr/>
      </dsp:nvSpPr>
      <dsp:spPr>
        <a:xfrm>
          <a:off x="2000" y="11250"/>
          <a:ext cx="1950243" cy="288000"/>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kern="1200" dirty="0" smtClean="0"/>
            <a:t>Category 1</a:t>
          </a:r>
          <a:endParaRPr lang="en-US" sz="1000" kern="1200" dirty="0"/>
        </a:p>
      </dsp:txBody>
      <dsp:txXfrm>
        <a:off x="2000" y="11250"/>
        <a:ext cx="1950243" cy="288000"/>
      </dsp:txXfrm>
    </dsp:sp>
    <dsp:sp modelId="{0E0644AB-CFA0-4BE4-B0BA-2947FE4890B1}">
      <dsp:nvSpPr>
        <dsp:cNvPr id="0" name=""/>
        <dsp:cNvSpPr/>
      </dsp:nvSpPr>
      <dsp:spPr>
        <a:xfrm>
          <a:off x="2000" y="299250"/>
          <a:ext cx="1950243" cy="6038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Document 1</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2</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a:t>
          </a:r>
          <a:endParaRPr lang="en-US" sz="1000" kern="1200" dirty="0"/>
        </a:p>
      </dsp:txBody>
      <dsp:txXfrm>
        <a:off x="2000" y="299250"/>
        <a:ext cx="1950243" cy="603899"/>
      </dsp:txXfrm>
    </dsp:sp>
    <dsp:sp modelId="{6C469FE8-8161-491B-935C-3FB7AB473F2D}">
      <dsp:nvSpPr>
        <dsp:cNvPr id="0" name=""/>
        <dsp:cNvSpPr/>
      </dsp:nvSpPr>
      <dsp:spPr>
        <a:xfrm>
          <a:off x="2225278" y="11250"/>
          <a:ext cx="1950243" cy="288000"/>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kern="1200" dirty="0" smtClean="0"/>
            <a:t>Category 2</a:t>
          </a:r>
          <a:endParaRPr lang="en-US" sz="1000" kern="1200" dirty="0"/>
        </a:p>
      </dsp:txBody>
      <dsp:txXfrm>
        <a:off x="2225278" y="11250"/>
        <a:ext cx="1950243" cy="288000"/>
      </dsp:txXfrm>
    </dsp:sp>
    <dsp:sp modelId="{8763B799-BB17-4D06-95A0-982C91CED4F9}">
      <dsp:nvSpPr>
        <dsp:cNvPr id="0" name=""/>
        <dsp:cNvSpPr/>
      </dsp:nvSpPr>
      <dsp:spPr>
        <a:xfrm>
          <a:off x="2225278" y="299250"/>
          <a:ext cx="1950243" cy="6038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Document 1</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2</a:t>
          </a:r>
          <a:endParaRPr lang="en-US" sz="1000" kern="1200" dirty="0"/>
        </a:p>
      </dsp:txBody>
      <dsp:txXfrm>
        <a:off x="2225278" y="299250"/>
        <a:ext cx="1950243" cy="603899"/>
      </dsp:txXfrm>
    </dsp:sp>
    <dsp:sp modelId="{1B92D199-60FE-4D3C-8C23-39B8A3F6232C}">
      <dsp:nvSpPr>
        <dsp:cNvPr id="0" name=""/>
        <dsp:cNvSpPr/>
      </dsp:nvSpPr>
      <dsp:spPr>
        <a:xfrm>
          <a:off x="4448556" y="11250"/>
          <a:ext cx="1950243" cy="288000"/>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kern="1200" dirty="0" smtClean="0"/>
            <a:t>Category …</a:t>
          </a:r>
          <a:endParaRPr lang="en-US" sz="1000" kern="1200" dirty="0"/>
        </a:p>
      </dsp:txBody>
      <dsp:txXfrm>
        <a:off x="4448556" y="11250"/>
        <a:ext cx="1950243" cy="288000"/>
      </dsp:txXfrm>
    </dsp:sp>
    <dsp:sp modelId="{EBEF10CB-261A-4633-BBB5-2B496F608485}">
      <dsp:nvSpPr>
        <dsp:cNvPr id="0" name=""/>
        <dsp:cNvSpPr/>
      </dsp:nvSpPr>
      <dsp:spPr>
        <a:xfrm>
          <a:off x="4448556" y="299250"/>
          <a:ext cx="1950243" cy="6038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Document</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a:t>
          </a:r>
          <a:endParaRPr lang="en-US" sz="1000" kern="1200" dirty="0"/>
        </a:p>
      </dsp:txBody>
      <dsp:txXfrm>
        <a:off x="4448556" y="299250"/>
        <a:ext cx="1950243" cy="603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AA44F-4061-4ABE-A731-0D15DFBD9FC1}">
      <dsp:nvSpPr>
        <dsp:cNvPr id="0" name=""/>
        <dsp:cNvSpPr/>
      </dsp:nvSpPr>
      <dsp:spPr>
        <a:xfrm>
          <a:off x="0" y="34926"/>
          <a:ext cx="6248400" cy="3352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Classification Algorithms</a:t>
          </a:r>
          <a:endParaRPr lang="en-US" sz="1500" kern="1200" dirty="0"/>
        </a:p>
      </dsp:txBody>
      <dsp:txXfrm>
        <a:off x="0" y="34926"/>
        <a:ext cx="6248400" cy="335280"/>
      </dsp:txXfrm>
    </dsp:sp>
    <dsp:sp modelId="{6144C0E1-61A6-4A80-890C-10A1FF378385}">
      <dsp:nvSpPr>
        <dsp:cNvPr id="0" name=""/>
        <dsp:cNvSpPr/>
      </dsp:nvSpPr>
      <dsp:spPr>
        <a:xfrm>
          <a:off x="3050" y="335280"/>
          <a:ext cx="2080766" cy="7040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Naïve </a:t>
          </a:r>
          <a:r>
            <a:rPr lang="en-US" sz="1600" kern="1200" dirty="0" err="1" smtClean="0"/>
            <a:t>Bayes</a:t>
          </a:r>
          <a:endParaRPr lang="en-US" sz="1600" kern="1200" dirty="0"/>
        </a:p>
      </dsp:txBody>
      <dsp:txXfrm>
        <a:off x="3050" y="335280"/>
        <a:ext cx="2080766" cy="704088"/>
      </dsp:txXfrm>
    </dsp:sp>
    <dsp:sp modelId="{43234113-7823-4410-9275-4F667A6475D2}">
      <dsp:nvSpPr>
        <dsp:cNvPr id="0" name=""/>
        <dsp:cNvSpPr/>
      </dsp:nvSpPr>
      <dsp:spPr>
        <a:xfrm>
          <a:off x="2083816" y="335280"/>
          <a:ext cx="2080766" cy="7040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SVM</a:t>
          </a:r>
          <a:endParaRPr lang="en-US" sz="1600" kern="1200" dirty="0"/>
        </a:p>
      </dsp:txBody>
      <dsp:txXfrm>
        <a:off x="2083816" y="335280"/>
        <a:ext cx="2080766" cy="704088"/>
      </dsp:txXfrm>
    </dsp:sp>
    <dsp:sp modelId="{6B18EE04-C6FA-4F93-B888-598E2BF96B20}">
      <dsp:nvSpPr>
        <dsp:cNvPr id="0" name=""/>
        <dsp:cNvSpPr/>
      </dsp:nvSpPr>
      <dsp:spPr>
        <a:xfrm>
          <a:off x="4164583" y="335280"/>
          <a:ext cx="2080766" cy="7040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4164583" y="335280"/>
        <a:ext cx="2080766" cy="704088"/>
      </dsp:txXfrm>
    </dsp:sp>
    <dsp:sp modelId="{C0801504-975A-43FF-812D-EF6A38C7EFA1}">
      <dsp:nvSpPr>
        <dsp:cNvPr id="0" name=""/>
        <dsp:cNvSpPr/>
      </dsp:nvSpPr>
      <dsp:spPr>
        <a:xfrm>
          <a:off x="0" y="1039368"/>
          <a:ext cx="6248400" cy="7823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9B9FF-71BF-6149-A0CB-459184DAAD9F}" type="datetimeFigureOut">
              <a:rPr lang="en-US" smtClean="0"/>
              <a:t>5/11/16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16DAE-669F-3546-9A68-DB1260F5EB98}" type="slidenum">
              <a:rPr lang="en-US" smtClean="0"/>
              <a:t>‹#›</a:t>
            </a:fld>
            <a:endParaRPr lang="en-US"/>
          </a:p>
        </p:txBody>
      </p:sp>
    </p:spTree>
    <p:extLst>
      <p:ext uri="{BB962C8B-B14F-4D97-AF65-F5344CB8AC3E}">
        <p14:creationId xmlns:p14="http://schemas.microsoft.com/office/powerpoint/2010/main" val="18908412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1</a:t>
            </a:fld>
            <a:endParaRPr lang="en-US"/>
          </a:p>
        </p:txBody>
      </p:sp>
    </p:spTree>
    <p:extLst>
      <p:ext uri="{BB962C8B-B14F-4D97-AF65-F5344CB8AC3E}">
        <p14:creationId xmlns:p14="http://schemas.microsoft.com/office/powerpoint/2010/main" val="382596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bg1"/>
                </a:solidFill>
                <a:latin typeface="Arial" charset="0"/>
                <a:ea typeface="Gulim" charset="0"/>
                <a:cs typeface="Gulim" charset="0"/>
              </a:defRPr>
            </a:lvl1pPr>
            <a:lvl2pPr marL="742950" indent="-285750">
              <a:defRPr sz="1400">
                <a:solidFill>
                  <a:schemeClr val="bg1"/>
                </a:solidFill>
                <a:latin typeface="Arial" charset="0"/>
                <a:ea typeface="Gulim" charset="0"/>
                <a:cs typeface="Gulim" charset="0"/>
              </a:defRPr>
            </a:lvl2pPr>
            <a:lvl3pPr marL="1143000" indent="-228600">
              <a:defRPr sz="1400">
                <a:solidFill>
                  <a:schemeClr val="bg1"/>
                </a:solidFill>
                <a:latin typeface="Arial" charset="0"/>
                <a:ea typeface="Gulim" charset="0"/>
                <a:cs typeface="Gulim" charset="0"/>
              </a:defRPr>
            </a:lvl3pPr>
            <a:lvl4pPr marL="1600200" indent="-228600">
              <a:defRPr sz="1400">
                <a:solidFill>
                  <a:schemeClr val="bg1"/>
                </a:solidFill>
                <a:latin typeface="Arial" charset="0"/>
                <a:ea typeface="Gulim" charset="0"/>
                <a:cs typeface="Gulim" charset="0"/>
              </a:defRPr>
            </a:lvl4pPr>
            <a:lvl5pPr marL="2057400" indent="-228600">
              <a:defRPr sz="1400">
                <a:solidFill>
                  <a:schemeClr val="bg1"/>
                </a:solidFill>
                <a:latin typeface="Arial" charset="0"/>
                <a:ea typeface="Gulim" charset="0"/>
                <a:cs typeface="Gulim" charset="0"/>
              </a:defRPr>
            </a:lvl5pPr>
            <a:lvl6pPr marL="2514600" indent="-228600" algn="ctr" eaLnBrk="0" fontAlgn="base" hangingPunct="0">
              <a:spcBef>
                <a:spcPct val="0"/>
              </a:spcBef>
              <a:spcAft>
                <a:spcPct val="0"/>
              </a:spcAft>
              <a:defRPr sz="1400">
                <a:solidFill>
                  <a:schemeClr val="bg1"/>
                </a:solidFill>
                <a:latin typeface="Arial" charset="0"/>
                <a:ea typeface="Gulim" charset="0"/>
                <a:cs typeface="Gulim" charset="0"/>
              </a:defRPr>
            </a:lvl6pPr>
            <a:lvl7pPr marL="2971800" indent="-228600" algn="ctr" eaLnBrk="0" fontAlgn="base" hangingPunct="0">
              <a:spcBef>
                <a:spcPct val="0"/>
              </a:spcBef>
              <a:spcAft>
                <a:spcPct val="0"/>
              </a:spcAft>
              <a:defRPr sz="1400">
                <a:solidFill>
                  <a:schemeClr val="bg1"/>
                </a:solidFill>
                <a:latin typeface="Arial" charset="0"/>
                <a:ea typeface="Gulim" charset="0"/>
                <a:cs typeface="Gulim" charset="0"/>
              </a:defRPr>
            </a:lvl7pPr>
            <a:lvl8pPr marL="3429000" indent="-228600" algn="ctr" eaLnBrk="0" fontAlgn="base" hangingPunct="0">
              <a:spcBef>
                <a:spcPct val="0"/>
              </a:spcBef>
              <a:spcAft>
                <a:spcPct val="0"/>
              </a:spcAft>
              <a:defRPr sz="1400">
                <a:solidFill>
                  <a:schemeClr val="bg1"/>
                </a:solidFill>
                <a:latin typeface="Arial" charset="0"/>
                <a:ea typeface="Gulim" charset="0"/>
                <a:cs typeface="Gulim" charset="0"/>
              </a:defRPr>
            </a:lvl8pPr>
            <a:lvl9pPr marL="3886200" indent="-228600" algn="ctr" eaLnBrk="0" fontAlgn="base" hangingPunct="0">
              <a:spcBef>
                <a:spcPct val="0"/>
              </a:spcBef>
              <a:spcAft>
                <a:spcPct val="0"/>
              </a:spcAft>
              <a:defRPr sz="1400">
                <a:solidFill>
                  <a:schemeClr val="bg1"/>
                </a:solidFill>
                <a:latin typeface="Arial" charset="0"/>
                <a:ea typeface="Gulim" charset="0"/>
                <a:cs typeface="Gulim" charset="0"/>
              </a:defRPr>
            </a:lvl9pPr>
          </a:lstStyle>
          <a:p>
            <a:fld id="{8C462281-FB88-5A4F-948E-70562435A23F}" type="slidenum">
              <a:rPr lang="en-US" sz="1200">
                <a:solidFill>
                  <a:schemeClr val="tx1"/>
                </a:solidFill>
                <a:latin typeface="Times New Roman" charset="0"/>
              </a:rPr>
              <a:pPr/>
              <a:t>4</a:t>
            </a:fld>
            <a:endParaRPr lang="en-US" sz="1200">
              <a:solidFill>
                <a:schemeClr val="tx1"/>
              </a:solidFill>
              <a:latin typeface="Times New Roman" charset="0"/>
            </a:endParaRPr>
          </a:p>
        </p:txBody>
      </p:sp>
      <p:sp>
        <p:nvSpPr>
          <p:cNvPr id="55299" name="Rectangle 2"/>
          <p:cNvSpPr>
            <a:spLocks noGrp="1" noRot="1" noChangeAspect="1" noChangeArrowheads="1" noTextEdit="1"/>
          </p:cNvSpPr>
          <p:nvPr>
            <p:ph type="sldImg"/>
          </p:nvPr>
        </p:nvSpPr>
        <p:spPr>
          <a:xfrm>
            <a:off x="1150938" y="692150"/>
            <a:ext cx="4556125" cy="3416300"/>
          </a:xfrm>
          <a:ln/>
        </p:spPr>
      </p:sp>
      <p:sp>
        <p:nvSpPr>
          <p:cNvPr id="55300" name="Rectangle 3"/>
          <p:cNvSpPr>
            <a:spLocks noGrp="1" noChangeArrowheads="1"/>
          </p:cNvSpPr>
          <p:nvPr>
            <p:ph type="body" idx="1"/>
          </p:nvPr>
        </p:nvSpPr>
        <p:spPr>
          <a:xfrm>
            <a:off x="914400" y="4343673"/>
            <a:ext cx="5029200" cy="4114566"/>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66193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bg1"/>
                </a:solidFill>
                <a:latin typeface="Arial" charset="0"/>
                <a:ea typeface="Gulim" charset="0"/>
                <a:cs typeface="Gulim" charset="0"/>
              </a:defRPr>
            </a:lvl1pPr>
            <a:lvl2pPr marL="742950" indent="-285750">
              <a:defRPr sz="1400">
                <a:solidFill>
                  <a:schemeClr val="bg1"/>
                </a:solidFill>
                <a:latin typeface="Arial" charset="0"/>
                <a:ea typeface="Gulim" charset="0"/>
                <a:cs typeface="Gulim" charset="0"/>
              </a:defRPr>
            </a:lvl2pPr>
            <a:lvl3pPr marL="1143000" indent="-228600">
              <a:defRPr sz="1400">
                <a:solidFill>
                  <a:schemeClr val="bg1"/>
                </a:solidFill>
                <a:latin typeface="Arial" charset="0"/>
                <a:ea typeface="Gulim" charset="0"/>
                <a:cs typeface="Gulim" charset="0"/>
              </a:defRPr>
            </a:lvl3pPr>
            <a:lvl4pPr marL="1600200" indent="-228600">
              <a:defRPr sz="1400">
                <a:solidFill>
                  <a:schemeClr val="bg1"/>
                </a:solidFill>
                <a:latin typeface="Arial" charset="0"/>
                <a:ea typeface="Gulim" charset="0"/>
                <a:cs typeface="Gulim" charset="0"/>
              </a:defRPr>
            </a:lvl4pPr>
            <a:lvl5pPr marL="2057400" indent="-228600">
              <a:defRPr sz="1400">
                <a:solidFill>
                  <a:schemeClr val="bg1"/>
                </a:solidFill>
                <a:latin typeface="Arial" charset="0"/>
                <a:ea typeface="Gulim" charset="0"/>
                <a:cs typeface="Gulim" charset="0"/>
              </a:defRPr>
            </a:lvl5pPr>
            <a:lvl6pPr marL="2514600" indent="-228600" algn="ctr" eaLnBrk="0" fontAlgn="base" hangingPunct="0">
              <a:spcBef>
                <a:spcPct val="0"/>
              </a:spcBef>
              <a:spcAft>
                <a:spcPct val="0"/>
              </a:spcAft>
              <a:defRPr sz="1400">
                <a:solidFill>
                  <a:schemeClr val="bg1"/>
                </a:solidFill>
                <a:latin typeface="Arial" charset="0"/>
                <a:ea typeface="Gulim" charset="0"/>
                <a:cs typeface="Gulim" charset="0"/>
              </a:defRPr>
            </a:lvl6pPr>
            <a:lvl7pPr marL="2971800" indent="-228600" algn="ctr" eaLnBrk="0" fontAlgn="base" hangingPunct="0">
              <a:spcBef>
                <a:spcPct val="0"/>
              </a:spcBef>
              <a:spcAft>
                <a:spcPct val="0"/>
              </a:spcAft>
              <a:defRPr sz="1400">
                <a:solidFill>
                  <a:schemeClr val="bg1"/>
                </a:solidFill>
                <a:latin typeface="Arial" charset="0"/>
                <a:ea typeface="Gulim" charset="0"/>
                <a:cs typeface="Gulim" charset="0"/>
              </a:defRPr>
            </a:lvl7pPr>
            <a:lvl8pPr marL="3429000" indent="-228600" algn="ctr" eaLnBrk="0" fontAlgn="base" hangingPunct="0">
              <a:spcBef>
                <a:spcPct val="0"/>
              </a:spcBef>
              <a:spcAft>
                <a:spcPct val="0"/>
              </a:spcAft>
              <a:defRPr sz="1400">
                <a:solidFill>
                  <a:schemeClr val="bg1"/>
                </a:solidFill>
                <a:latin typeface="Arial" charset="0"/>
                <a:ea typeface="Gulim" charset="0"/>
                <a:cs typeface="Gulim" charset="0"/>
              </a:defRPr>
            </a:lvl8pPr>
            <a:lvl9pPr marL="3886200" indent="-228600" algn="ctr" eaLnBrk="0" fontAlgn="base" hangingPunct="0">
              <a:spcBef>
                <a:spcPct val="0"/>
              </a:spcBef>
              <a:spcAft>
                <a:spcPct val="0"/>
              </a:spcAft>
              <a:defRPr sz="1400">
                <a:solidFill>
                  <a:schemeClr val="bg1"/>
                </a:solidFill>
                <a:latin typeface="Arial" charset="0"/>
                <a:ea typeface="Gulim" charset="0"/>
                <a:cs typeface="Gulim" charset="0"/>
              </a:defRPr>
            </a:lvl9pPr>
          </a:lstStyle>
          <a:p>
            <a:fld id="{E3A055E7-D35B-CA4E-9B6D-0668BB1A26B2}" type="slidenum">
              <a:rPr lang="en-US" sz="1200">
                <a:solidFill>
                  <a:schemeClr val="tx1"/>
                </a:solidFill>
                <a:latin typeface="Times New Roman" charset="0"/>
              </a:rPr>
              <a:pPr/>
              <a:t>5</a:t>
            </a:fld>
            <a:endParaRPr lang="en-US" sz="1200">
              <a:solidFill>
                <a:schemeClr val="tx1"/>
              </a:solidFill>
              <a:latin typeface="Times New Roman" charset="0"/>
            </a:endParaRPr>
          </a:p>
        </p:txBody>
      </p:sp>
      <p:sp>
        <p:nvSpPr>
          <p:cNvPr id="59395" name="Rectangle 2"/>
          <p:cNvSpPr>
            <a:spLocks noGrp="1" noRot="1" noChangeAspect="1" noChangeArrowheads="1" noTextEdit="1"/>
          </p:cNvSpPr>
          <p:nvPr>
            <p:ph type="sldImg"/>
          </p:nvPr>
        </p:nvSpPr>
        <p:spPr>
          <a:xfrm>
            <a:off x="1143000" y="685800"/>
            <a:ext cx="4572000" cy="3429000"/>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88721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5843" name="Notes Placeholder 2"/>
          <p:cNvSpPr>
            <a:spLocks noGrp="1"/>
          </p:cNvSpPr>
          <p:nvPr>
            <p:ph type="body" idx="1"/>
          </p:nvPr>
        </p:nvSpPr>
        <p:spPr bwMode="auto"/>
        <p:txBody>
          <a:bodyPr wrap="square" lIns="89867" tIns="44934" rIns="89867" bIns="44934" numCol="1" anchor="t" anchorCtr="0" compatLnSpc="1">
            <a:prstTxWarp prst="textNoShape">
              <a:avLst/>
            </a:prstTxWarp>
          </a:bodyPr>
          <a:lstStyle/>
          <a:p>
            <a:pPr>
              <a:defRPr/>
            </a:pPr>
            <a:r>
              <a:rPr lang="en-US" dirty="0" smtClean="0"/>
              <a:t>Add entity </a:t>
            </a:r>
            <a:r>
              <a:rPr lang="en-US" dirty="0" err="1" smtClean="0"/>
              <a:t>extraciont</a:t>
            </a:r>
            <a:r>
              <a:rPr lang="en-US" dirty="0" smtClean="0"/>
              <a:t> separate</a:t>
            </a:r>
          </a:p>
        </p:txBody>
      </p:sp>
      <p:sp>
        <p:nvSpPr>
          <p:cNvPr id="4" name="Slide Number Placeholder 3"/>
          <p:cNvSpPr>
            <a:spLocks noGrp="1"/>
          </p:cNvSpPr>
          <p:nvPr>
            <p:ph type="sldNum" sz="quarter" idx="5"/>
          </p:nvPr>
        </p:nvSpPr>
        <p:spPr/>
        <p:txBody>
          <a:bodyPr/>
          <a:lstStyle/>
          <a:p>
            <a:pPr>
              <a:defRPr/>
            </a:pPr>
            <a:fld id="{BF6903A2-30CF-4109-94CA-D653ED3E0C1C}" type="slidenum">
              <a:rPr lang="en-US" smtClean="0"/>
              <a:pPr>
                <a:defRPr/>
              </a:pPr>
              <a:t>7</a:t>
            </a:fld>
            <a:endParaRPr lang="en-US" dirty="0"/>
          </a:p>
        </p:txBody>
      </p:sp>
    </p:spTree>
    <p:extLst>
      <p:ext uri="{BB962C8B-B14F-4D97-AF65-F5344CB8AC3E}">
        <p14:creationId xmlns:p14="http://schemas.microsoft.com/office/powerpoint/2010/main" val="7152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128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341489"/>
            <a:ext cx="6400800" cy="1752600"/>
          </a:xfrm>
        </p:spPr>
        <p:txBody>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pic>
        <p:nvPicPr>
          <p:cNvPr id="8" name="Picture 7" descr="UChicago_RGB_MAROON.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48432" y="5316288"/>
            <a:ext cx="2667201" cy="941365"/>
          </a:xfrm>
          <a:prstGeom prst="rect">
            <a:avLst/>
          </a:prstGeom>
        </p:spPr>
      </p:pic>
    </p:spTree>
    <p:extLst>
      <p:ext uri="{BB962C8B-B14F-4D97-AF65-F5344CB8AC3E}">
        <p14:creationId xmlns:p14="http://schemas.microsoft.com/office/powerpoint/2010/main" val="312061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312F8-2DE2-6B40-83C5-731724CAE2B0}" type="datetimeFigureOut">
              <a:rPr lang="en-US" smtClean="0"/>
              <a:t>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54528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312F8-2DE2-6B40-83C5-731724CAE2B0}" type="datetimeFigureOut">
              <a:rPr lang="en-US" smtClean="0"/>
              <a:t>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1952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280" y="1353805"/>
            <a:ext cx="8749772" cy="4954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sp>
        <p:nvSpPr>
          <p:cNvPr id="10" name="Rectangle 9"/>
          <p:cNvSpPr/>
          <p:nvPr userDrawn="1"/>
        </p:nvSpPr>
        <p:spPr>
          <a:xfrm>
            <a:off x="0" y="0"/>
            <a:ext cx="9144000" cy="120663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p:txBody>
      </p:sp>
      <p:sp>
        <p:nvSpPr>
          <p:cNvPr id="2" name="Title 1"/>
          <p:cNvSpPr>
            <a:spLocks noGrp="1"/>
          </p:cNvSpPr>
          <p:nvPr>
            <p:ph type="title"/>
          </p:nvPr>
        </p:nvSpPr>
        <p:spPr>
          <a:xfrm>
            <a:off x="0" y="23412"/>
            <a:ext cx="9144000" cy="1143000"/>
          </a:xfrm>
        </p:spPr>
        <p:txBody>
          <a:bodyPr/>
          <a:lstStyle>
            <a:lvl1pPr>
              <a:defRPr>
                <a:solidFill>
                  <a:schemeClr val="bg1">
                    <a:lumMod val="9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8431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0312F8-2DE2-6B40-83C5-731724CAE2B0}" type="datetimeFigureOut">
              <a:rPr lang="en-US" smtClean="0"/>
              <a:t>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413703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0312F8-2DE2-6B40-83C5-731724CAE2B0}" type="datetimeFigureOut">
              <a:rPr lang="en-US" smtClean="0"/>
              <a:t>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22455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0312F8-2DE2-6B40-83C5-731724CAE2B0}" type="datetimeFigureOut">
              <a:rPr lang="en-US" smtClean="0"/>
              <a:t>5/11/16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413113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5"/>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spTree>
    <p:extLst>
      <p:ext uri="{BB962C8B-B14F-4D97-AF65-F5344CB8AC3E}">
        <p14:creationId xmlns:p14="http://schemas.microsoft.com/office/powerpoint/2010/main" val="263665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312F8-2DE2-6B40-83C5-731724CAE2B0}" type="datetimeFigureOut">
              <a:rPr lang="en-US" smtClean="0"/>
              <a:t>5/11/16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8509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312F8-2DE2-6B40-83C5-731724CAE2B0}" type="datetimeFigureOut">
              <a:rPr lang="en-US" smtClean="0"/>
              <a:t>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384483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312F8-2DE2-6B40-83C5-731724CAE2B0}" type="datetimeFigureOut">
              <a:rPr lang="en-US" smtClean="0"/>
              <a:t>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6909345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312F8-2DE2-6B40-83C5-731724CAE2B0}" type="datetimeFigureOut">
              <a:rPr lang="en-US" smtClean="0"/>
              <a:t>5/11/16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A5543-5B78-C749-93A6-E6A0D0050255}" type="slidenum">
              <a:rPr lang="en-US" smtClean="0"/>
              <a:t>‹#›</a:t>
            </a:fld>
            <a:endParaRPr lang="en-US"/>
          </a:p>
        </p:txBody>
      </p:sp>
    </p:spTree>
    <p:extLst>
      <p:ext uri="{BB962C8B-B14F-4D97-AF65-F5344CB8AC3E}">
        <p14:creationId xmlns:p14="http://schemas.microsoft.com/office/powerpoint/2010/main" val="421044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bmabey/pyLDAvi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ltk.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ogcomp.cs.illinois.edu/page/demos/" TargetMode="External"/><Relationship Id="rId4" Type="http://schemas.openxmlformats.org/officeDocument/2006/relationships/hyperlink" Target="https://dandelion.eu/semantic-text/text-classification-demo" TargetMode="External"/><Relationship Id="rId1" Type="http://schemas.openxmlformats.org/officeDocument/2006/relationships/slideLayout" Target="../slideLayouts/slideLayout2.xml"/><Relationship Id="rId2" Type="http://schemas.openxmlformats.org/officeDocument/2006/relationships/hyperlink" Target="http://eprints.pascal-network.org/archive/00000017/01/Tutorial_Marko.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73" y="1386585"/>
            <a:ext cx="8812933" cy="1470025"/>
          </a:xfrm>
        </p:spPr>
        <p:txBody>
          <a:bodyPr>
            <a:noAutofit/>
          </a:bodyPr>
          <a:lstStyle/>
          <a:p>
            <a:r>
              <a:rPr lang="en-US" sz="4800" dirty="0" smtClean="0"/>
              <a:t>Text Analytics 101</a:t>
            </a:r>
            <a:endParaRPr lang="en-US" sz="4800" dirty="0"/>
          </a:p>
        </p:txBody>
      </p:sp>
      <p:sp>
        <p:nvSpPr>
          <p:cNvPr id="3" name="Subtitle 2"/>
          <p:cNvSpPr>
            <a:spLocks noGrp="1"/>
          </p:cNvSpPr>
          <p:nvPr>
            <p:ph type="subTitle" idx="1"/>
          </p:nvPr>
        </p:nvSpPr>
        <p:spPr>
          <a:xfrm>
            <a:off x="557585" y="3341489"/>
            <a:ext cx="8255349" cy="1752600"/>
          </a:xfrm>
        </p:spPr>
        <p:txBody>
          <a:bodyPr>
            <a:normAutofit/>
          </a:bodyPr>
          <a:lstStyle/>
          <a:p>
            <a:r>
              <a:rPr lang="en-US" sz="3900" dirty="0" err="1" smtClean="0"/>
              <a:t>Rayid</a:t>
            </a:r>
            <a:r>
              <a:rPr lang="en-US" sz="3900" dirty="0" smtClean="0"/>
              <a:t> </a:t>
            </a:r>
            <a:r>
              <a:rPr lang="en-US" sz="3900" dirty="0" err="1" smtClean="0"/>
              <a:t>Ghani</a:t>
            </a:r>
            <a:endParaRPr lang="en-US" sz="3900" dirty="0" smtClean="0"/>
          </a:p>
        </p:txBody>
      </p:sp>
    </p:spTree>
    <p:extLst>
      <p:ext uri="{BB962C8B-B14F-4D97-AF65-F5344CB8AC3E}">
        <p14:creationId xmlns:p14="http://schemas.microsoft.com/office/powerpoint/2010/main" val="2693255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991600" cy="1295400"/>
          </a:xfrm>
          <a:prstGeom prst="rect">
            <a:avLst/>
          </a:prstGeom>
          <a:solidFill>
            <a:srgbClr val="EEECE1">
              <a:alpha val="18039"/>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tx1"/>
                </a:solidFill>
              </a:rPr>
              <a:t/>
            </a:r>
            <a:br>
              <a:rPr lang="en-US" dirty="0" smtClean="0">
                <a:solidFill>
                  <a:schemeClr val="tx1"/>
                </a:solidFill>
              </a:rPr>
            </a:br>
            <a:r>
              <a:rPr lang="en-US" dirty="0" smtClean="0">
                <a:solidFill>
                  <a:schemeClr val="tx1"/>
                </a:solidFill>
              </a:rPr>
              <a:t>Input Data</a:t>
            </a:r>
            <a:endParaRPr lang="en-US" dirty="0">
              <a:solidFill>
                <a:schemeClr val="tx1"/>
              </a:solidFill>
            </a:endParaRPr>
          </a:p>
        </p:txBody>
      </p:sp>
      <p:sp>
        <p:nvSpPr>
          <p:cNvPr id="2" name="Title 1"/>
          <p:cNvSpPr>
            <a:spLocks noGrp="1"/>
          </p:cNvSpPr>
          <p:nvPr>
            <p:ph type="title"/>
          </p:nvPr>
        </p:nvSpPr>
        <p:spPr/>
        <p:txBody>
          <a:bodyPr>
            <a:normAutofit/>
          </a:bodyPr>
          <a:lstStyle/>
          <a:p>
            <a:r>
              <a:rPr lang="en-US" dirty="0" smtClean="0"/>
              <a:t>Text Analytics: Classification Pipeline</a:t>
            </a:r>
            <a:endParaRPr lang="en-US" dirty="0"/>
          </a:p>
        </p:txBody>
      </p:sp>
      <p:sp>
        <p:nvSpPr>
          <p:cNvPr id="5" name="Rectangle 4"/>
          <p:cNvSpPr/>
          <p:nvPr/>
        </p:nvSpPr>
        <p:spPr>
          <a:xfrm>
            <a:off x="76200" y="2602468"/>
            <a:ext cx="8991600" cy="1295400"/>
          </a:xfrm>
          <a:prstGeom prst="rect">
            <a:avLst/>
          </a:prstGeom>
          <a:solidFill>
            <a:srgbClr val="EEECE1">
              <a:alpha val="18039"/>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solidFill>
                  <a:schemeClr val="tx1"/>
                </a:solidFill>
              </a:rPr>
              <a:t>Pre-Processing</a:t>
            </a:r>
            <a:endParaRPr lang="en-US" dirty="0">
              <a:solidFill>
                <a:schemeClr val="tx1"/>
              </a:solidFill>
            </a:endParaRPr>
          </a:p>
        </p:txBody>
      </p:sp>
      <p:graphicFrame>
        <p:nvGraphicFramePr>
          <p:cNvPr id="4" name="Diagram 3"/>
          <p:cNvGraphicFramePr/>
          <p:nvPr>
            <p:extLst>
              <p:ext uri="{D42A27DB-BD31-4B8C-83A1-F6EECF244321}">
                <p14:modId xmlns:p14="http://schemas.microsoft.com/office/powerpoint/2010/main" val="1067017439"/>
              </p:ext>
            </p:extLst>
          </p:nvPr>
        </p:nvGraphicFramePr>
        <p:xfrm>
          <a:off x="152400" y="2450068"/>
          <a:ext cx="8991600" cy="158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524000" y="990600"/>
          <a:ext cx="6400800" cy="9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a:off x="4419600" y="22860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4343400" y="3974068"/>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 11"/>
          <p:cNvGraphicFramePr/>
          <p:nvPr/>
        </p:nvGraphicFramePr>
        <p:xfrm>
          <a:off x="1524000" y="4304268"/>
          <a:ext cx="6248400" cy="1117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Down Arrow 12"/>
          <p:cNvSpPr/>
          <p:nvPr/>
        </p:nvSpPr>
        <p:spPr>
          <a:xfrm>
            <a:off x="4267200" y="5498068"/>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 y="5802868"/>
            <a:ext cx="8915400" cy="533400"/>
          </a:xfrm>
          <a:prstGeom prst="rect">
            <a:avLst/>
          </a:prstGeom>
          <a:solidFill>
            <a:srgbClr val="EEECE1">
              <a:alpha val="18039"/>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solidFill>
                  <a:schemeClr val="tx1"/>
                </a:solidFill>
              </a:rPr>
              <a:t>Classification Models</a:t>
            </a:r>
            <a:endParaRPr lang="en-US" dirty="0">
              <a:solidFill>
                <a:schemeClr val="tx1"/>
              </a:solidFill>
            </a:endParaRPr>
          </a:p>
        </p:txBody>
      </p:sp>
      <p:sp>
        <p:nvSpPr>
          <p:cNvPr id="15" name="Can 14"/>
          <p:cNvSpPr/>
          <p:nvPr/>
        </p:nvSpPr>
        <p:spPr>
          <a:xfrm>
            <a:off x="685800" y="5879068"/>
            <a:ext cx="3048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n 15"/>
          <p:cNvSpPr/>
          <p:nvPr/>
        </p:nvSpPr>
        <p:spPr>
          <a:xfrm>
            <a:off x="1600200" y="5879068"/>
            <a:ext cx="3048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n 16"/>
          <p:cNvSpPr/>
          <p:nvPr/>
        </p:nvSpPr>
        <p:spPr>
          <a:xfrm>
            <a:off x="2667000" y="5879068"/>
            <a:ext cx="3048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5867400" y="5879068"/>
            <a:ext cx="3048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n 18"/>
          <p:cNvSpPr/>
          <p:nvPr/>
        </p:nvSpPr>
        <p:spPr>
          <a:xfrm>
            <a:off x="7086600" y="5879068"/>
            <a:ext cx="3048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an 19"/>
          <p:cNvSpPr/>
          <p:nvPr/>
        </p:nvSpPr>
        <p:spPr>
          <a:xfrm>
            <a:off x="8229600" y="5879068"/>
            <a:ext cx="3048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009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3200" dirty="0" err="1" smtClean="0"/>
              <a:t>OntoGen</a:t>
            </a:r>
            <a:r>
              <a:rPr lang="en-US" sz="3200" dirty="0" smtClean="0"/>
              <a:t>: Interactively discovering topics and themes in large amounts of text data</a:t>
            </a:r>
            <a:endParaRPr lang="en-US" sz="3200"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219200" y="895057"/>
            <a:ext cx="6781800" cy="5581943"/>
          </a:xfrm>
          <a:prstGeom prst="rect">
            <a:avLst/>
          </a:prstGeom>
          <a:noFill/>
          <a:ln w="9525">
            <a:noFill/>
            <a:miter lim="800000"/>
            <a:headEnd/>
            <a:tailEnd/>
          </a:ln>
        </p:spPr>
      </p:pic>
    </p:spTree>
    <p:extLst>
      <p:ext uri="{BB962C8B-B14F-4D97-AF65-F5344CB8AC3E}">
        <p14:creationId xmlns:p14="http://schemas.microsoft.com/office/powerpoint/2010/main" val="651406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3200" dirty="0" err="1" smtClean="0"/>
              <a:t>OntoGen</a:t>
            </a:r>
            <a:r>
              <a:rPr lang="en-US" sz="3200" dirty="0" smtClean="0"/>
              <a:t>: Interactively discovering topics and themes in large amounts of text data</a:t>
            </a:r>
            <a:endParaRPr lang="en-US" sz="32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219200" y="838200"/>
            <a:ext cx="6705600" cy="5477093"/>
          </a:xfrm>
          <a:prstGeom prst="rect">
            <a:avLst/>
          </a:prstGeom>
          <a:noFill/>
          <a:ln w="9525">
            <a:noFill/>
            <a:miter lim="800000"/>
            <a:headEnd/>
            <a:tailEnd/>
          </a:ln>
        </p:spPr>
      </p:pic>
    </p:spTree>
    <p:extLst>
      <p:ext uri="{BB962C8B-B14F-4D97-AF65-F5344CB8AC3E}">
        <p14:creationId xmlns:p14="http://schemas.microsoft.com/office/powerpoint/2010/main" val="3562269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43000" y="774895"/>
            <a:ext cx="7086600" cy="5778305"/>
          </a:xfrm>
          <a:prstGeom prst="rect">
            <a:avLst/>
          </a:prstGeom>
          <a:noFill/>
          <a:ln w="9525">
            <a:noFill/>
            <a:miter lim="800000"/>
            <a:headEnd/>
            <a:tailEnd/>
          </a:ln>
        </p:spPr>
      </p:pic>
    </p:spTree>
    <p:extLst>
      <p:ext uri="{BB962C8B-B14F-4D97-AF65-F5344CB8AC3E}">
        <p14:creationId xmlns:p14="http://schemas.microsoft.com/office/powerpoint/2010/main" val="3799934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43000" y="762000"/>
            <a:ext cx="6858000" cy="5715000"/>
          </a:xfrm>
          <a:prstGeom prst="rect">
            <a:avLst/>
          </a:prstGeom>
          <a:noFill/>
          <a:ln w="9525">
            <a:noFill/>
            <a:miter lim="800000"/>
            <a:headEnd/>
            <a:tailEnd/>
          </a:ln>
        </p:spPr>
      </p:pic>
    </p:spTree>
    <p:extLst>
      <p:ext uri="{BB962C8B-B14F-4D97-AF65-F5344CB8AC3E}">
        <p14:creationId xmlns:p14="http://schemas.microsoft.com/office/powerpoint/2010/main" val="3043114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43000" y="838199"/>
            <a:ext cx="7187474" cy="5760953"/>
          </a:xfrm>
          <a:prstGeom prst="rect">
            <a:avLst/>
          </a:prstGeom>
          <a:noFill/>
          <a:ln w="9525">
            <a:noFill/>
            <a:miter lim="800000"/>
            <a:headEnd/>
            <a:tailEnd/>
          </a:ln>
        </p:spPr>
      </p:pic>
    </p:spTree>
    <p:extLst>
      <p:ext uri="{BB962C8B-B14F-4D97-AF65-F5344CB8AC3E}">
        <p14:creationId xmlns:p14="http://schemas.microsoft.com/office/powerpoint/2010/main" val="528677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152400"/>
            <a:ext cx="7391400" cy="6234485"/>
          </a:xfrm>
          <a:prstGeom prst="rect">
            <a:avLst/>
          </a:prstGeom>
          <a:noFill/>
          <a:ln w="9525">
            <a:noFill/>
            <a:miter lim="800000"/>
            <a:headEnd/>
            <a:tailEnd/>
          </a:ln>
        </p:spPr>
      </p:pic>
    </p:spTree>
    <p:extLst>
      <p:ext uri="{BB962C8B-B14F-4D97-AF65-F5344CB8AC3E}">
        <p14:creationId xmlns:p14="http://schemas.microsoft.com/office/powerpoint/2010/main" val="1746196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288878"/>
            <a:ext cx="8229600" cy="6264322"/>
          </a:xfrm>
          <a:prstGeom prst="rect">
            <a:avLst/>
          </a:prstGeom>
          <a:noFill/>
          <a:ln w="9525">
            <a:noFill/>
            <a:miter lim="800000"/>
            <a:headEnd/>
            <a:tailEnd/>
          </a:ln>
        </p:spPr>
      </p:pic>
    </p:spTree>
    <p:extLst>
      <p:ext uri="{BB962C8B-B14F-4D97-AF65-F5344CB8AC3E}">
        <p14:creationId xmlns:p14="http://schemas.microsoft.com/office/powerpoint/2010/main" val="3522757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Classification: categorizing companies, patents, papers, etc.</a:t>
            </a:r>
          </a:p>
          <a:p>
            <a:r>
              <a:rPr lang="en-US" dirty="0" smtClean="0"/>
              <a:t>Extraction: extracting names of people, organizations, technologies</a:t>
            </a:r>
          </a:p>
          <a:p>
            <a:r>
              <a:rPr lang="en-US" dirty="0" smtClean="0"/>
              <a:t>Job-Resume Matching</a:t>
            </a:r>
            <a:endParaRPr lang="en-US" dirty="0"/>
          </a:p>
        </p:txBody>
      </p:sp>
      <p:sp>
        <p:nvSpPr>
          <p:cNvPr id="3" name="Title 2"/>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494270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“Soft” clustering for analyzing text corpora</a:t>
            </a:r>
            <a:endParaRPr lang="en-US" dirty="0"/>
          </a:p>
          <a:p>
            <a:r>
              <a:rPr lang="en-US" dirty="0" smtClean="0"/>
              <a:t>Topic: probability distribution over words</a:t>
            </a:r>
          </a:p>
          <a:p>
            <a:r>
              <a:rPr lang="en-US" dirty="0" smtClean="0"/>
              <a:t>Document: </a:t>
            </a:r>
            <a:r>
              <a:rPr lang="en-US" dirty="0"/>
              <a:t>probability distribution over </a:t>
            </a:r>
            <a:r>
              <a:rPr lang="en-US" dirty="0" smtClean="0"/>
              <a:t>topics</a:t>
            </a:r>
            <a:endParaRPr lang="en-US" dirty="0"/>
          </a:p>
          <a:p>
            <a:r>
              <a:rPr lang="en-US" dirty="0" smtClean="0"/>
              <a:t>Generative Model -  To generate a document:</a:t>
            </a:r>
          </a:p>
          <a:p>
            <a:pPr lvl="1"/>
            <a:r>
              <a:rPr lang="en-US" dirty="0" smtClean="0"/>
              <a:t>First select a topic</a:t>
            </a:r>
          </a:p>
          <a:p>
            <a:pPr lvl="1"/>
            <a:r>
              <a:rPr lang="en-US" dirty="0" smtClean="0"/>
              <a:t>Then generate words from that topic’s distribution</a:t>
            </a:r>
          </a:p>
          <a:p>
            <a:pPr lvl="1"/>
            <a:r>
              <a:rPr lang="en-US" dirty="0" smtClean="0"/>
              <a:t>Repeat</a:t>
            </a:r>
          </a:p>
          <a:p>
            <a:r>
              <a:rPr lang="en-US" dirty="0" smtClean="0"/>
              <a:t>Latent </a:t>
            </a:r>
            <a:r>
              <a:rPr lang="en-US" dirty="0" err="1" smtClean="0"/>
              <a:t>Dirichlet</a:t>
            </a:r>
            <a:r>
              <a:rPr lang="en-US" dirty="0" smtClean="0"/>
              <a:t> Allocation (LDA) is the most common method</a:t>
            </a:r>
          </a:p>
        </p:txBody>
      </p:sp>
      <p:sp>
        <p:nvSpPr>
          <p:cNvPr id="3" name="Title 2"/>
          <p:cNvSpPr>
            <a:spLocks noGrp="1"/>
          </p:cNvSpPr>
          <p:nvPr>
            <p:ph type="title"/>
          </p:nvPr>
        </p:nvSpPr>
        <p:spPr/>
        <p:txBody>
          <a:bodyPr/>
          <a:lstStyle/>
          <a:p>
            <a:r>
              <a:rPr lang="en-US" dirty="0" smtClean="0"/>
              <a:t>Topic Models</a:t>
            </a:r>
            <a:endParaRPr lang="en-US" dirty="0"/>
          </a:p>
        </p:txBody>
      </p:sp>
    </p:spTree>
    <p:extLst>
      <p:ext uri="{BB962C8B-B14F-4D97-AF65-F5344CB8AC3E}">
        <p14:creationId xmlns:p14="http://schemas.microsoft.com/office/powerpoint/2010/main" val="55747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kinds of analysis can be done with text data?</a:t>
            </a:r>
          </a:p>
          <a:p>
            <a:endParaRPr lang="en-US" dirty="0"/>
          </a:p>
          <a:p>
            <a:r>
              <a:rPr lang="en-US" dirty="0" smtClean="0"/>
              <a:t>How do to those analysis?</a:t>
            </a:r>
          </a:p>
          <a:p>
            <a:endParaRPr lang="en-US" dirty="0"/>
          </a:p>
          <a:p>
            <a:endParaRPr lang="en-US" dirty="0" smtClean="0"/>
          </a:p>
          <a:p>
            <a:r>
              <a:rPr lang="en-US" dirty="0" smtClean="0"/>
              <a:t>What are they useful for?</a:t>
            </a:r>
            <a:endParaRPr lang="en-US" dirty="0"/>
          </a:p>
        </p:txBody>
      </p:sp>
      <p:sp>
        <p:nvSpPr>
          <p:cNvPr id="3" name="Title 2"/>
          <p:cNvSpPr>
            <a:spLocks noGrp="1"/>
          </p:cNvSpPr>
          <p:nvPr>
            <p:ph type="title"/>
          </p:nvPr>
        </p:nvSpPr>
        <p:spPr/>
        <p:txBody>
          <a:bodyPr/>
          <a:lstStyle/>
          <a:p>
            <a:r>
              <a:rPr lang="en-US" dirty="0" smtClean="0"/>
              <a:t>What we’ll cove today</a:t>
            </a:r>
            <a:endParaRPr lang="en-US" dirty="0"/>
          </a:p>
        </p:txBody>
      </p:sp>
    </p:spTree>
    <p:extLst>
      <p:ext uri="{BB962C8B-B14F-4D97-AF65-F5344CB8AC3E}">
        <p14:creationId xmlns:p14="http://schemas.microsoft.com/office/powerpoint/2010/main" val="124594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Python libraries</a:t>
            </a:r>
          </a:p>
          <a:p>
            <a:pPr lvl="1"/>
            <a:r>
              <a:rPr lang="en-US" dirty="0" err="1" smtClean="0"/>
              <a:t>Gensim</a:t>
            </a:r>
            <a:endParaRPr lang="en-US" dirty="0" smtClean="0"/>
          </a:p>
          <a:p>
            <a:pPr lvl="1"/>
            <a:r>
              <a:rPr lang="en-US" dirty="0" err="1" smtClean="0"/>
              <a:t>Lda</a:t>
            </a:r>
            <a:endParaRPr lang="en-US" dirty="0" smtClean="0"/>
          </a:p>
          <a:p>
            <a:r>
              <a:rPr lang="en-US" u="sng" dirty="0">
                <a:hlinkClick r:id="rId2"/>
              </a:rPr>
              <a:t>pyLDAvis</a:t>
            </a:r>
            <a:r>
              <a:rPr lang="en-US" dirty="0"/>
              <a:t> is a python </a:t>
            </a:r>
            <a:r>
              <a:rPr lang="en-US" dirty="0" err="1"/>
              <a:t>libarary</a:t>
            </a:r>
            <a:r>
              <a:rPr lang="en-US" dirty="0"/>
              <a:t> for interactive topic model </a:t>
            </a:r>
            <a:r>
              <a:rPr lang="en-US" dirty="0" smtClean="0"/>
              <a:t>visualization</a:t>
            </a:r>
            <a:endParaRPr lang="en-US" dirty="0"/>
          </a:p>
        </p:txBody>
      </p:sp>
      <p:sp>
        <p:nvSpPr>
          <p:cNvPr id="3" name="Title 2"/>
          <p:cNvSpPr>
            <a:spLocks noGrp="1"/>
          </p:cNvSpPr>
          <p:nvPr>
            <p:ph type="title"/>
          </p:nvPr>
        </p:nvSpPr>
        <p:spPr/>
        <p:txBody>
          <a:bodyPr/>
          <a:lstStyle/>
          <a:p>
            <a:r>
              <a:rPr lang="en-US" dirty="0" smtClean="0"/>
              <a:t>Topic Models</a:t>
            </a:r>
            <a:endParaRPr lang="en-US" dirty="0"/>
          </a:p>
        </p:txBody>
      </p:sp>
    </p:spTree>
    <p:extLst>
      <p:ext uri="{BB962C8B-B14F-4D97-AF65-F5344CB8AC3E}">
        <p14:creationId xmlns:p14="http://schemas.microsoft.com/office/powerpoint/2010/main" val="1155578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Book at </a:t>
            </a:r>
            <a:r>
              <a:rPr lang="en-US" dirty="0">
                <a:hlinkClick r:id="rId2"/>
              </a:rPr>
              <a:t>http://www.nltk.org</a:t>
            </a:r>
            <a:r>
              <a:rPr lang="en-US" dirty="0" smtClean="0">
                <a:hlinkClick r:id="rId2"/>
              </a:rPr>
              <a:t>/</a:t>
            </a:r>
            <a:endParaRPr lang="en-US" dirty="0" smtClean="0"/>
          </a:p>
          <a:p>
            <a:endParaRPr lang="en-US" dirty="0"/>
          </a:p>
          <a:p>
            <a:r>
              <a:rPr lang="en-US" dirty="0" smtClean="0"/>
              <a:t>Useful scripts in </a:t>
            </a:r>
            <a:r>
              <a:rPr lang="en-US" dirty="0" err="1" smtClean="0"/>
              <a:t>nltk</a:t>
            </a:r>
            <a:r>
              <a:rPr lang="en-US" dirty="0" smtClean="0"/>
              <a:t>-trainer</a:t>
            </a:r>
          </a:p>
          <a:p>
            <a:endParaRPr lang="en-US" dirty="0"/>
          </a:p>
          <a:p>
            <a:r>
              <a:rPr lang="en-US" dirty="0" smtClean="0"/>
              <a:t>You can also combine </a:t>
            </a:r>
            <a:r>
              <a:rPr lang="en-US" dirty="0" err="1" smtClean="0"/>
              <a:t>nltk</a:t>
            </a:r>
            <a:r>
              <a:rPr lang="en-US" dirty="0" smtClean="0"/>
              <a:t> and </a:t>
            </a:r>
            <a:r>
              <a:rPr lang="en-US" dirty="0" err="1" smtClean="0"/>
              <a:t>sklearn</a:t>
            </a:r>
            <a:r>
              <a:rPr lang="en-US" dirty="0" smtClean="0"/>
              <a:t> to do pre-processing in </a:t>
            </a:r>
            <a:r>
              <a:rPr lang="en-US" dirty="0" err="1" smtClean="0"/>
              <a:t>nltk</a:t>
            </a:r>
            <a:r>
              <a:rPr lang="en-US" dirty="0" smtClean="0"/>
              <a:t> and classification in </a:t>
            </a:r>
            <a:r>
              <a:rPr lang="en-US" dirty="0" err="1" smtClean="0"/>
              <a:t>sklearn</a:t>
            </a:r>
            <a:endParaRPr lang="en-US" dirty="0" smtClean="0"/>
          </a:p>
          <a:p>
            <a:r>
              <a:rPr lang="en-US" dirty="0"/>
              <a:t>http://</a:t>
            </a:r>
            <a:r>
              <a:rPr lang="en-US" dirty="0" err="1"/>
              <a:t>streamhacker.com</a:t>
            </a:r>
            <a:r>
              <a:rPr lang="en-US" dirty="0"/>
              <a:t>/tag/classification/</a:t>
            </a:r>
            <a:endParaRPr lang="en-US" dirty="0" smtClean="0"/>
          </a:p>
          <a:p>
            <a:pPr marL="0" indent="0">
              <a:buNone/>
            </a:pPr>
            <a:endParaRPr lang="en-US" dirty="0"/>
          </a:p>
          <a:p>
            <a:endParaRPr lang="en-US" dirty="0"/>
          </a:p>
        </p:txBody>
      </p:sp>
      <p:sp>
        <p:nvSpPr>
          <p:cNvPr id="3" name="Title 2"/>
          <p:cNvSpPr>
            <a:spLocks noGrp="1"/>
          </p:cNvSpPr>
          <p:nvPr>
            <p:ph type="title"/>
          </p:nvPr>
        </p:nvSpPr>
        <p:spPr/>
        <p:txBody>
          <a:bodyPr/>
          <a:lstStyle/>
          <a:p>
            <a:r>
              <a:rPr lang="en-US" dirty="0" smtClean="0"/>
              <a:t>Python Toolkit - NLTK</a:t>
            </a:r>
            <a:endParaRPr lang="en-US" dirty="0"/>
          </a:p>
        </p:txBody>
      </p:sp>
    </p:spTree>
    <p:extLst>
      <p:ext uri="{BB962C8B-B14F-4D97-AF65-F5344CB8AC3E}">
        <p14:creationId xmlns:p14="http://schemas.microsoft.com/office/powerpoint/2010/main" val="420182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Named Entity Recognition (NER)</a:t>
            </a:r>
          </a:p>
          <a:p>
            <a:r>
              <a:rPr lang="en-US" dirty="0" smtClean="0"/>
              <a:t>Part of Speech Tagger</a:t>
            </a:r>
          </a:p>
          <a:p>
            <a:r>
              <a:rPr lang="en-US" dirty="0" smtClean="0"/>
              <a:t>Parser</a:t>
            </a:r>
            <a:endParaRPr lang="en-US" dirty="0"/>
          </a:p>
        </p:txBody>
      </p:sp>
      <p:sp>
        <p:nvSpPr>
          <p:cNvPr id="3" name="Title 2"/>
          <p:cNvSpPr>
            <a:spLocks noGrp="1"/>
          </p:cNvSpPr>
          <p:nvPr>
            <p:ph type="title"/>
          </p:nvPr>
        </p:nvSpPr>
        <p:spPr/>
        <p:txBody>
          <a:bodyPr/>
          <a:lstStyle/>
          <a:p>
            <a:r>
              <a:rPr lang="en-US" dirty="0" smtClean="0"/>
              <a:t>Other NLP Components</a:t>
            </a:r>
            <a:endParaRPr lang="en-US" dirty="0"/>
          </a:p>
        </p:txBody>
      </p:sp>
    </p:spTree>
    <p:extLst>
      <p:ext uri="{BB962C8B-B14F-4D97-AF65-F5344CB8AC3E}">
        <p14:creationId xmlns:p14="http://schemas.microsoft.com/office/powerpoint/2010/main" val="2096572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Interactive clustering tool </a:t>
            </a:r>
            <a:r>
              <a:rPr lang="en-US" dirty="0" err="1" smtClean="0"/>
              <a:t>Ontogen</a:t>
            </a:r>
            <a:r>
              <a:rPr lang="en-US" dirty="0" smtClean="0"/>
              <a:t>: </a:t>
            </a:r>
            <a:r>
              <a:rPr lang="en-US" dirty="0" err="1" smtClean="0"/>
              <a:t>ontogen.ijs.si</a:t>
            </a:r>
            <a:endParaRPr lang="en-US" dirty="0" smtClean="0"/>
          </a:p>
          <a:p>
            <a:endParaRPr lang="en-US" dirty="0"/>
          </a:p>
          <a:p>
            <a:r>
              <a:rPr lang="en-US" dirty="0"/>
              <a:t>Tutorial at </a:t>
            </a:r>
            <a:r>
              <a:rPr lang="en-US" dirty="0">
                <a:hlinkClick r:id="rId2"/>
              </a:rPr>
              <a:t>http://eprints.pascal-network.org/archive/00000017/01/</a:t>
            </a:r>
            <a:r>
              <a:rPr lang="en-US" dirty="0" smtClean="0">
                <a:hlinkClick r:id="rId2"/>
              </a:rPr>
              <a:t>Tutorial_Marko.pdf</a:t>
            </a:r>
            <a:endParaRPr lang="en-US" dirty="0" smtClean="0"/>
          </a:p>
          <a:p>
            <a:endParaRPr lang="en-US" dirty="0"/>
          </a:p>
          <a:p>
            <a:r>
              <a:rPr lang="en-US" dirty="0" smtClean="0"/>
              <a:t>Demos</a:t>
            </a:r>
          </a:p>
          <a:p>
            <a:pPr lvl="1"/>
            <a:r>
              <a:rPr lang="en-US" dirty="0">
                <a:hlinkClick r:id="rId3"/>
              </a:rPr>
              <a:t>http://cogcomp.cs.illinois.edu/page/demos</a:t>
            </a:r>
            <a:r>
              <a:rPr lang="en-US" dirty="0" smtClean="0">
                <a:hlinkClick r:id="rId3"/>
              </a:rPr>
              <a:t>/</a:t>
            </a:r>
            <a:endParaRPr lang="en-US" dirty="0" smtClean="0"/>
          </a:p>
          <a:p>
            <a:pPr lvl="1"/>
            <a:r>
              <a:rPr lang="en-US" dirty="0">
                <a:hlinkClick r:id="rId4"/>
              </a:rPr>
              <a:t>https://</a:t>
            </a:r>
            <a:r>
              <a:rPr lang="en-US" dirty="0" smtClean="0">
                <a:hlinkClick r:id="rId4"/>
              </a:rPr>
              <a:t>dandelion.eu/semantic-text/text-classification-demo</a:t>
            </a:r>
            <a:endParaRPr lang="en-US" dirty="0"/>
          </a:p>
          <a:p>
            <a:pPr lvl="1"/>
            <a:endParaRPr lang="en-US" dirty="0"/>
          </a:p>
          <a:p>
            <a:r>
              <a:rPr lang="en-US" dirty="0" smtClean="0"/>
              <a:t>List of </a:t>
            </a:r>
            <a:r>
              <a:rPr lang="en-US" dirty="0"/>
              <a:t>commercial software http://</a:t>
            </a:r>
            <a:r>
              <a:rPr lang="en-US" dirty="0" err="1"/>
              <a:t>www.kdnuggets.com</a:t>
            </a:r>
            <a:r>
              <a:rPr lang="en-US" dirty="0"/>
              <a:t>/software/</a:t>
            </a:r>
            <a:r>
              <a:rPr lang="en-US" dirty="0" err="1"/>
              <a:t>text.html</a:t>
            </a:r>
            <a:endParaRPr lang="en-US" dirty="0"/>
          </a:p>
        </p:txBody>
      </p:sp>
      <p:sp>
        <p:nvSpPr>
          <p:cNvPr id="3" name="Title 2"/>
          <p:cNvSpPr>
            <a:spLocks noGrp="1"/>
          </p:cNvSpPr>
          <p:nvPr>
            <p:ph type="title"/>
          </p:nvPr>
        </p:nvSpPr>
        <p:spPr/>
        <p:txBody>
          <a:bodyPr/>
          <a:lstStyle/>
          <a:p>
            <a:r>
              <a:rPr lang="en-US" dirty="0" smtClean="0"/>
              <a:t>Online Resources</a:t>
            </a:r>
            <a:endParaRPr lang="en-US" dirty="0"/>
          </a:p>
        </p:txBody>
      </p:sp>
    </p:spTree>
    <p:extLst>
      <p:ext uri="{BB962C8B-B14F-4D97-AF65-F5344CB8AC3E}">
        <p14:creationId xmlns:p14="http://schemas.microsoft.com/office/powerpoint/2010/main" val="2121693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640" y="1318523"/>
            <a:ext cx="8749772" cy="4954647"/>
          </a:xfrm>
        </p:spPr>
        <p:txBody>
          <a:bodyPr>
            <a:normAutofit/>
          </a:bodyPr>
          <a:lstStyle/>
          <a:p>
            <a:pPr marL="0" indent="0" algn="ctr">
              <a:buNone/>
            </a:pPr>
            <a:r>
              <a:rPr lang="en-US" sz="5400" dirty="0" err="1" smtClean="0"/>
              <a:t>Rayid</a:t>
            </a:r>
            <a:r>
              <a:rPr lang="en-US" sz="5400" dirty="0" smtClean="0"/>
              <a:t> </a:t>
            </a:r>
            <a:r>
              <a:rPr lang="en-US" sz="5400" dirty="0" err="1" smtClean="0"/>
              <a:t>Ghani</a:t>
            </a:r>
            <a:endParaRPr lang="en-US" sz="5400" dirty="0" smtClean="0"/>
          </a:p>
          <a:p>
            <a:pPr marL="0" indent="0" algn="ctr">
              <a:buNone/>
            </a:pPr>
            <a:r>
              <a:rPr lang="en-US" sz="5400" dirty="0" err="1" smtClean="0"/>
              <a:t>rayid@uchicago.edu</a:t>
            </a:r>
            <a:endParaRPr lang="en-US" sz="5400" dirty="0"/>
          </a:p>
        </p:txBody>
      </p:sp>
      <p:sp>
        <p:nvSpPr>
          <p:cNvPr id="3" name="Title 2"/>
          <p:cNvSpPr>
            <a:spLocks noGrp="1"/>
          </p:cNvSpPr>
          <p:nvPr>
            <p:ph type="title"/>
          </p:nvPr>
        </p:nvSpPr>
        <p:spPr/>
        <p:txBody>
          <a:bodyPr/>
          <a:lstStyle/>
          <a:p>
            <a:r>
              <a:rPr lang="en-US" dirty="0" smtClean="0"/>
              <a:t>Contact Information</a:t>
            </a:r>
            <a:endParaRPr lang="en-US" dirty="0"/>
          </a:p>
        </p:txBody>
      </p:sp>
    </p:spTree>
    <p:extLst>
      <p:ext uri="{BB962C8B-B14F-4D97-AF65-F5344CB8AC3E}">
        <p14:creationId xmlns:p14="http://schemas.microsoft.com/office/powerpoint/2010/main" val="1889153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does text data come from?</a:t>
            </a:r>
            <a:endParaRPr lang="en-US" dirty="0"/>
          </a:p>
        </p:txBody>
      </p:sp>
      <p:pic>
        <p:nvPicPr>
          <p:cNvPr id="6" name="Picture 8" descr="call-center-rexa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33400" y="1485901"/>
            <a:ext cx="2209800" cy="148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0" descr="Ground-form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3602119"/>
            <a:ext cx="18288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2" descr="22762731"/>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26560" y="1385888"/>
            <a:ext cx="2381250" cy="158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540608" y="1368247"/>
            <a:ext cx="2124234" cy="171000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326560" y="3602119"/>
            <a:ext cx="1939440" cy="193944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540608" y="3166460"/>
            <a:ext cx="1992342" cy="2588839"/>
          </a:xfrm>
          <a:prstGeom prst="rect">
            <a:avLst/>
          </a:prstGeom>
        </p:spPr>
      </p:pic>
    </p:spTree>
    <p:extLst>
      <p:ext uri="{BB962C8B-B14F-4D97-AF65-F5344CB8AC3E}">
        <p14:creationId xmlns:p14="http://schemas.microsoft.com/office/powerpoint/2010/main" val="3111511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4294967295"/>
          </p:nvPr>
        </p:nvSpPr>
        <p:spPr>
          <a:xfrm>
            <a:off x="7450138" y="6588125"/>
            <a:ext cx="1693862" cy="269875"/>
          </a:xfrm>
          <a:prstGeom prst="rect">
            <a:avLst/>
          </a:prstGeo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1400">
                <a:solidFill>
                  <a:schemeClr val="bg1"/>
                </a:solidFill>
                <a:latin typeface="Arial" charset="0"/>
                <a:ea typeface="Gulim" charset="0"/>
                <a:cs typeface="Gulim" charset="0"/>
              </a:defRPr>
            </a:lvl1pPr>
            <a:lvl2pPr marL="742950" indent="-285750">
              <a:defRPr sz="1400">
                <a:solidFill>
                  <a:schemeClr val="bg1"/>
                </a:solidFill>
                <a:latin typeface="Arial" charset="0"/>
                <a:ea typeface="Gulim" charset="0"/>
                <a:cs typeface="Gulim" charset="0"/>
              </a:defRPr>
            </a:lvl2pPr>
            <a:lvl3pPr marL="1143000" indent="-228600">
              <a:defRPr sz="1400">
                <a:solidFill>
                  <a:schemeClr val="bg1"/>
                </a:solidFill>
                <a:latin typeface="Arial" charset="0"/>
                <a:ea typeface="Gulim" charset="0"/>
                <a:cs typeface="Gulim" charset="0"/>
              </a:defRPr>
            </a:lvl3pPr>
            <a:lvl4pPr marL="1600200" indent="-228600">
              <a:defRPr sz="1400">
                <a:solidFill>
                  <a:schemeClr val="bg1"/>
                </a:solidFill>
                <a:latin typeface="Arial" charset="0"/>
                <a:ea typeface="Gulim" charset="0"/>
                <a:cs typeface="Gulim" charset="0"/>
              </a:defRPr>
            </a:lvl4pPr>
            <a:lvl5pPr marL="2057400" indent="-228600">
              <a:defRPr sz="1400">
                <a:solidFill>
                  <a:schemeClr val="bg1"/>
                </a:solidFill>
                <a:latin typeface="Arial" charset="0"/>
                <a:ea typeface="Gulim" charset="0"/>
                <a:cs typeface="Gulim" charset="0"/>
              </a:defRPr>
            </a:lvl5pPr>
            <a:lvl6pPr marL="2514600" indent="-228600" algn="ctr" eaLnBrk="0" fontAlgn="base" hangingPunct="0">
              <a:spcBef>
                <a:spcPct val="0"/>
              </a:spcBef>
              <a:spcAft>
                <a:spcPct val="0"/>
              </a:spcAft>
              <a:defRPr sz="1400">
                <a:solidFill>
                  <a:schemeClr val="bg1"/>
                </a:solidFill>
                <a:latin typeface="Arial" charset="0"/>
                <a:ea typeface="Gulim" charset="0"/>
                <a:cs typeface="Gulim" charset="0"/>
              </a:defRPr>
            </a:lvl6pPr>
            <a:lvl7pPr marL="2971800" indent="-228600" algn="ctr" eaLnBrk="0" fontAlgn="base" hangingPunct="0">
              <a:spcBef>
                <a:spcPct val="0"/>
              </a:spcBef>
              <a:spcAft>
                <a:spcPct val="0"/>
              </a:spcAft>
              <a:defRPr sz="1400">
                <a:solidFill>
                  <a:schemeClr val="bg1"/>
                </a:solidFill>
                <a:latin typeface="Arial" charset="0"/>
                <a:ea typeface="Gulim" charset="0"/>
                <a:cs typeface="Gulim" charset="0"/>
              </a:defRPr>
            </a:lvl7pPr>
            <a:lvl8pPr marL="3429000" indent="-228600" algn="ctr" eaLnBrk="0" fontAlgn="base" hangingPunct="0">
              <a:spcBef>
                <a:spcPct val="0"/>
              </a:spcBef>
              <a:spcAft>
                <a:spcPct val="0"/>
              </a:spcAft>
              <a:defRPr sz="1400">
                <a:solidFill>
                  <a:schemeClr val="bg1"/>
                </a:solidFill>
                <a:latin typeface="Arial" charset="0"/>
                <a:ea typeface="Gulim" charset="0"/>
                <a:cs typeface="Gulim" charset="0"/>
              </a:defRPr>
            </a:lvl8pPr>
            <a:lvl9pPr marL="3886200" indent="-228600" algn="ctr" eaLnBrk="0" fontAlgn="base" hangingPunct="0">
              <a:spcBef>
                <a:spcPct val="0"/>
              </a:spcBef>
              <a:spcAft>
                <a:spcPct val="0"/>
              </a:spcAft>
              <a:defRPr sz="1400">
                <a:solidFill>
                  <a:schemeClr val="bg1"/>
                </a:solidFill>
                <a:latin typeface="Arial" charset="0"/>
                <a:ea typeface="Gulim" charset="0"/>
                <a:cs typeface="Gulim" charset="0"/>
              </a:defRPr>
            </a:lvl9pPr>
          </a:lstStyle>
          <a:p>
            <a:fld id="{A5764B39-10D9-9744-B8E8-357B7539439A}" type="slidenum">
              <a:rPr lang="en-US" sz="1000">
                <a:solidFill>
                  <a:schemeClr val="tx1"/>
                </a:solidFill>
              </a:rPr>
              <a:pPr/>
              <a:t>4</a:t>
            </a:fld>
            <a:endParaRPr lang="en-US" sz="1000">
              <a:solidFill>
                <a:schemeClr val="tx1"/>
              </a:solidFill>
            </a:endParaRPr>
          </a:p>
        </p:txBody>
      </p:sp>
      <p:sp>
        <p:nvSpPr>
          <p:cNvPr id="8195" name="Rectangle 2"/>
          <p:cNvSpPr>
            <a:spLocks noGrp="1" noChangeArrowheads="1"/>
          </p:cNvSpPr>
          <p:nvPr>
            <p:ph type="title"/>
          </p:nvPr>
        </p:nvSpPr>
        <p:spPr>
          <a:xfrm>
            <a:off x="120649" y="157163"/>
            <a:ext cx="8505183" cy="1143000"/>
          </a:xfrm>
        </p:spPr>
        <p:txBody>
          <a:bodyPr>
            <a:noAutofit/>
          </a:bodyPr>
          <a:lstStyle/>
          <a:p>
            <a:pPr algn="l" eaLnBrk="1" hangingPunct="1"/>
            <a:r>
              <a:rPr lang="en-US" sz="3600" dirty="0">
                <a:latin typeface="Arial" charset="0"/>
                <a:ea typeface="Gulim" charset="0"/>
                <a:cs typeface="Arial" charset="0"/>
              </a:rPr>
              <a:t>Why is </a:t>
            </a:r>
            <a:r>
              <a:rPr lang="en-US" sz="3600" dirty="0" smtClean="0">
                <a:latin typeface="Arial" charset="0"/>
                <a:ea typeface="Gulim" charset="0"/>
                <a:cs typeface="Arial" charset="0"/>
              </a:rPr>
              <a:t>text data </a:t>
            </a:r>
            <a:r>
              <a:rPr lang="en-US" sz="3600" dirty="0">
                <a:latin typeface="Arial" charset="0"/>
                <a:ea typeface="Gulim" charset="0"/>
                <a:cs typeface="Arial" charset="0"/>
              </a:rPr>
              <a:t>different?</a:t>
            </a:r>
          </a:p>
        </p:txBody>
      </p:sp>
      <p:sp>
        <p:nvSpPr>
          <p:cNvPr id="8196" name="Rectangle 3"/>
          <p:cNvSpPr>
            <a:spLocks noGrp="1" noChangeArrowheads="1"/>
          </p:cNvSpPr>
          <p:nvPr>
            <p:ph type="body" idx="1"/>
          </p:nvPr>
        </p:nvSpPr>
        <p:spPr>
          <a:xfrm>
            <a:off x="233363" y="1090913"/>
            <a:ext cx="8043862" cy="4113212"/>
          </a:xfrm>
        </p:spPr>
        <p:txBody>
          <a:bodyPr>
            <a:noAutofit/>
          </a:bodyPr>
          <a:lstStyle/>
          <a:p>
            <a:pPr eaLnBrk="1" hangingPunct="1"/>
            <a:endParaRPr lang="en-US" sz="2800" dirty="0">
              <a:latin typeface="Arial" charset="0"/>
              <a:cs typeface="Arial" charset="0"/>
            </a:endParaRPr>
          </a:p>
          <a:p>
            <a:pPr eaLnBrk="1" hangingPunct="1"/>
            <a:r>
              <a:rPr lang="en-US" sz="2400" dirty="0">
                <a:solidFill>
                  <a:schemeClr val="hlink"/>
                </a:solidFill>
                <a:latin typeface="Arial" charset="0"/>
                <a:cs typeface="Arial" charset="0"/>
              </a:rPr>
              <a:t>Structured Data</a:t>
            </a:r>
            <a:r>
              <a:rPr lang="en-US" sz="2400" dirty="0">
                <a:latin typeface="Arial" charset="0"/>
                <a:cs typeface="Arial" charset="0"/>
              </a:rPr>
              <a:t>: Humans have already pre-determined the attributes and relations of interest (e.g. relational databases)</a:t>
            </a:r>
          </a:p>
          <a:p>
            <a:pPr eaLnBrk="1" hangingPunct="1"/>
            <a:endParaRPr lang="en-US" sz="2400" dirty="0">
              <a:latin typeface="Arial" charset="0"/>
              <a:cs typeface="Arial" charset="0"/>
            </a:endParaRPr>
          </a:p>
          <a:p>
            <a:pPr eaLnBrk="1" hangingPunct="1"/>
            <a:r>
              <a:rPr lang="en-US" sz="2400" dirty="0" smtClean="0">
                <a:latin typeface="Arial" charset="0"/>
                <a:cs typeface="Arial" charset="0"/>
              </a:rPr>
              <a:t>Text data </a:t>
            </a:r>
            <a:r>
              <a:rPr lang="en-US" sz="2400" dirty="0">
                <a:latin typeface="Arial" charset="0"/>
                <a:cs typeface="Arial" charset="0"/>
              </a:rPr>
              <a:t>can have too many possible dimensions (millions)</a:t>
            </a:r>
          </a:p>
          <a:p>
            <a:pPr eaLnBrk="1" hangingPunct="1"/>
            <a:endParaRPr lang="en-US" sz="2400" dirty="0">
              <a:latin typeface="Arial" charset="0"/>
              <a:cs typeface="Arial" charset="0"/>
            </a:endParaRPr>
          </a:p>
          <a:p>
            <a:pPr eaLnBrk="1" hangingPunct="1"/>
            <a:r>
              <a:rPr lang="en-US" sz="2400" dirty="0">
                <a:latin typeface="Arial" charset="0"/>
                <a:cs typeface="Arial" charset="0"/>
              </a:rPr>
              <a:t>T</a:t>
            </a:r>
            <a:r>
              <a:rPr lang="en-US" sz="2400" dirty="0" smtClean="0">
                <a:latin typeface="Arial" charset="0"/>
                <a:cs typeface="Arial" charset="0"/>
              </a:rPr>
              <a:t>ext </a:t>
            </a:r>
            <a:r>
              <a:rPr lang="en-US" sz="2400" dirty="0">
                <a:latin typeface="Arial" charset="0"/>
                <a:cs typeface="Arial" charset="0"/>
              </a:rPr>
              <a:t>data often reflects human observations that are </a:t>
            </a:r>
            <a:r>
              <a:rPr lang="en-US" sz="2400" dirty="0">
                <a:solidFill>
                  <a:schemeClr val="hlink"/>
                </a:solidFill>
                <a:latin typeface="Arial" charset="0"/>
                <a:cs typeface="Arial" charset="0"/>
              </a:rPr>
              <a:t>exceptions</a:t>
            </a:r>
            <a:r>
              <a:rPr lang="en-US" sz="2400" dirty="0">
                <a:latin typeface="Arial" charset="0"/>
                <a:cs typeface="Arial" charset="0"/>
              </a:rPr>
              <a:t> to regular </a:t>
            </a:r>
            <a:r>
              <a:rPr lang="en-US" sz="2400" dirty="0" smtClean="0">
                <a:latin typeface="Arial" charset="0"/>
                <a:cs typeface="Arial" charset="0"/>
              </a:rPr>
              <a:t>processes</a:t>
            </a:r>
            <a:r>
              <a:rPr lang="en-US" sz="2400" dirty="0">
                <a:latin typeface="Arial" charset="0"/>
                <a:cs typeface="Arial" charset="0"/>
              </a:rPr>
              <a:t>.</a:t>
            </a:r>
          </a:p>
          <a:p>
            <a:pPr lvl="1" eaLnBrk="1" hangingPunct="1">
              <a:spcBef>
                <a:spcPct val="15000"/>
              </a:spcBef>
            </a:pPr>
            <a:r>
              <a:rPr lang="en-US" sz="2000" dirty="0">
                <a:latin typeface="Arial" charset="0"/>
                <a:cs typeface="Arial" charset="0"/>
              </a:rPr>
              <a:t>Complaints, Suggestions, (the ubiquitous </a:t>
            </a:r>
            <a:r>
              <a:rPr lang="ja-JP" altLang="en-US" sz="2000" dirty="0">
                <a:latin typeface="Arial" charset="0"/>
                <a:cs typeface="Arial" charset="0"/>
              </a:rPr>
              <a:t>“</a:t>
            </a:r>
            <a:r>
              <a:rPr lang="en-US" sz="2000" dirty="0">
                <a:latin typeface="Arial" charset="0"/>
                <a:cs typeface="Arial" charset="0"/>
              </a:rPr>
              <a:t>other</a:t>
            </a:r>
            <a:r>
              <a:rPr lang="ja-JP" altLang="en-US" sz="2000" dirty="0">
                <a:latin typeface="Arial" charset="0"/>
                <a:cs typeface="Arial" charset="0"/>
              </a:rPr>
              <a:t>”</a:t>
            </a:r>
            <a:r>
              <a:rPr lang="en-US" sz="2000" dirty="0">
                <a:latin typeface="Arial" charset="0"/>
                <a:cs typeface="Arial" charset="0"/>
              </a:rPr>
              <a:t> field)</a:t>
            </a:r>
          </a:p>
        </p:txBody>
      </p:sp>
    </p:spTree>
    <p:extLst>
      <p:ext uri="{BB962C8B-B14F-4D97-AF65-F5344CB8AC3E}">
        <p14:creationId xmlns:p14="http://schemas.microsoft.com/office/powerpoint/2010/main" val="2675829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637" y="103347"/>
            <a:ext cx="9199563" cy="1050925"/>
          </a:xfrm>
        </p:spPr>
        <p:txBody>
          <a:bodyPr>
            <a:normAutofit/>
          </a:bodyPr>
          <a:lstStyle/>
          <a:p>
            <a:pPr algn="l" eaLnBrk="1" hangingPunct="1"/>
            <a:r>
              <a:rPr lang="en-US" sz="2800" dirty="0">
                <a:latin typeface="Arial" charset="0"/>
                <a:ea typeface="Gulim" charset="0"/>
                <a:cs typeface="Arial" charset="0"/>
              </a:rPr>
              <a:t>The ability to handle unstructured data enables new </a:t>
            </a:r>
            <a:r>
              <a:rPr lang="en-US" sz="2800" dirty="0" smtClean="0">
                <a:latin typeface="Arial" charset="0"/>
                <a:ea typeface="Gulim" charset="0"/>
                <a:cs typeface="Arial" charset="0"/>
              </a:rPr>
              <a:t>applications </a:t>
            </a:r>
            <a:r>
              <a:rPr lang="en-US" sz="2800" dirty="0">
                <a:latin typeface="Arial" charset="0"/>
                <a:ea typeface="Gulim" charset="0"/>
                <a:cs typeface="Arial" charset="0"/>
              </a:rPr>
              <a:t>and  improve existing ones.</a:t>
            </a:r>
          </a:p>
        </p:txBody>
      </p:sp>
      <p:sp>
        <p:nvSpPr>
          <p:cNvPr id="12291" name="Rectangle 3"/>
          <p:cNvSpPr>
            <a:spLocks noGrp="1" noChangeArrowheads="1"/>
          </p:cNvSpPr>
          <p:nvPr>
            <p:ph type="body" idx="1"/>
          </p:nvPr>
        </p:nvSpPr>
        <p:spPr>
          <a:xfrm>
            <a:off x="228600" y="1092200"/>
            <a:ext cx="8601075" cy="5264150"/>
          </a:xfrm>
        </p:spPr>
        <p:txBody>
          <a:bodyPr/>
          <a:lstStyle/>
          <a:p>
            <a:pPr eaLnBrk="1" hangingPunct="1">
              <a:lnSpc>
                <a:spcPct val="80000"/>
              </a:lnSpc>
              <a:buFontTx/>
              <a:buNone/>
            </a:pPr>
            <a:endParaRPr lang="en-US" sz="2000" dirty="0">
              <a:latin typeface="Arial" charset="0"/>
              <a:cs typeface="Arial" charset="0"/>
            </a:endParaRPr>
          </a:p>
          <a:p>
            <a:pPr eaLnBrk="1" hangingPunct="1">
              <a:lnSpc>
                <a:spcPct val="80000"/>
              </a:lnSpc>
            </a:pPr>
            <a:r>
              <a:rPr lang="en-US" sz="2000" b="1" dirty="0">
                <a:latin typeface="Arial" charset="0"/>
                <a:cs typeface="Arial" charset="0"/>
              </a:rPr>
              <a:t>Forms Processing</a:t>
            </a:r>
          </a:p>
          <a:p>
            <a:pPr lvl="1" eaLnBrk="1" hangingPunct="1">
              <a:lnSpc>
                <a:spcPct val="80000"/>
              </a:lnSpc>
            </a:pPr>
            <a:r>
              <a:rPr lang="en-US" sz="2000" dirty="0">
                <a:latin typeface="Arial" charset="0"/>
                <a:cs typeface="Arial" charset="0"/>
              </a:rPr>
              <a:t>Email Response</a:t>
            </a:r>
          </a:p>
          <a:p>
            <a:pPr lvl="1" eaLnBrk="1" hangingPunct="1">
              <a:lnSpc>
                <a:spcPct val="80000"/>
              </a:lnSpc>
            </a:pPr>
            <a:r>
              <a:rPr lang="en-US" sz="2000" dirty="0">
                <a:latin typeface="Arial" charset="0"/>
                <a:cs typeface="Arial" charset="0"/>
              </a:rPr>
              <a:t>Annotations Processing</a:t>
            </a:r>
          </a:p>
          <a:p>
            <a:pPr lvl="1" eaLnBrk="1" hangingPunct="1">
              <a:lnSpc>
                <a:spcPct val="80000"/>
              </a:lnSpc>
            </a:pPr>
            <a:r>
              <a:rPr lang="en-US" sz="2000" dirty="0" smtClean="0">
                <a:latin typeface="Arial" charset="0"/>
                <a:cs typeface="Arial" charset="0"/>
              </a:rPr>
              <a:t>Service Request processing</a:t>
            </a:r>
            <a:r>
              <a:rPr lang="en-US" sz="2000" dirty="0">
                <a:latin typeface="Arial" charset="0"/>
                <a:cs typeface="Arial" charset="0"/>
              </a:rPr>
              <a:t/>
            </a:r>
            <a:br>
              <a:rPr lang="en-US" sz="2000" dirty="0">
                <a:latin typeface="Arial" charset="0"/>
                <a:cs typeface="Arial" charset="0"/>
              </a:rPr>
            </a:br>
            <a:endParaRPr lang="en-US" sz="2000" dirty="0">
              <a:latin typeface="Arial" charset="0"/>
              <a:cs typeface="Arial" charset="0"/>
            </a:endParaRPr>
          </a:p>
          <a:p>
            <a:pPr eaLnBrk="1" hangingPunct="1">
              <a:lnSpc>
                <a:spcPct val="80000"/>
              </a:lnSpc>
            </a:pPr>
            <a:r>
              <a:rPr lang="en-US" sz="2000" b="1" dirty="0">
                <a:latin typeface="Arial" charset="0"/>
                <a:cs typeface="Arial" charset="0"/>
              </a:rPr>
              <a:t>Supply Chain</a:t>
            </a:r>
          </a:p>
          <a:p>
            <a:pPr lvl="1" eaLnBrk="1" hangingPunct="1">
              <a:lnSpc>
                <a:spcPct val="80000"/>
              </a:lnSpc>
            </a:pPr>
            <a:r>
              <a:rPr lang="en-US" sz="2000" dirty="0">
                <a:latin typeface="Arial" charset="0"/>
                <a:cs typeface="Arial" charset="0"/>
              </a:rPr>
              <a:t>Catalog Resolution / Schema Matching</a:t>
            </a:r>
          </a:p>
          <a:p>
            <a:pPr lvl="1" eaLnBrk="1" hangingPunct="1">
              <a:lnSpc>
                <a:spcPct val="80000"/>
              </a:lnSpc>
            </a:pPr>
            <a:endParaRPr lang="en-US" sz="2000" dirty="0">
              <a:latin typeface="Arial" charset="0"/>
              <a:cs typeface="Arial" charset="0"/>
            </a:endParaRPr>
          </a:p>
          <a:p>
            <a:pPr eaLnBrk="1" hangingPunct="1">
              <a:lnSpc>
                <a:spcPct val="80000"/>
              </a:lnSpc>
            </a:pPr>
            <a:r>
              <a:rPr lang="en-US" sz="2000" b="1" dirty="0">
                <a:latin typeface="Arial" charset="0"/>
                <a:cs typeface="Arial" charset="0"/>
              </a:rPr>
              <a:t>CRM</a:t>
            </a:r>
          </a:p>
          <a:p>
            <a:pPr lvl="1" eaLnBrk="1" hangingPunct="1">
              <a:lnSpc>
                <a:spcPct val="80000"/>
              </a:lnSpc>
            </a:pPr>
            <a:r>
              <a:rPr lang="en-US" sz="2000" dirty="0">
                <a:latin typeface="Arial" charset="0"/>
                <a:cs typeface="Arial" charset="0"/>
              </a:rPr>
              <a:t>Customer Interactions</a:t>
            </a:r>
          </a:p>
          <a:p>
            <a:pPr lvl="1" eaLnBrk="1" hangingPunct="1">
              <a:lnSpc>
                <a:spcPct val="80000"/>
              </a:lnSpc>
            </a:pPr>
            <a:r>
              <a:rPr lang="en-US" sz="2000" dirty="0">
                <a:latin typeface="Arial" charset="0"/>
                <a:cs typeface="Arial" charset="0"/>
              </a:rPr>
              <a:t>Interactive Self-Service Websites</a:t>
            </a:r>
          </a:p>
          <a:p>
            <a:pPr eaLnBrk="1" hangingPunct="1">
              <a:lnSpc>
                <a:spcPct val="80000"/>
              </a:lnSpc>
            </a:pPr>
            <a:endParaRPr lang="en-US" sz="2000" dirty="0">
              <a:latin typeface="Arial" charset="0"/>
              <a:cs typeface="Arial" charset="0"/>
            </a:endParaRPr>
          </a:p>
          <a:p>
            <a:pPr eaLnBrk="1" hangingPunct="1">
              <a:lnSpc>
                <a:spcPct val="80000"/>
              </a:lnSpc>
            </a:pPr>
            <a:r>
              <a:rPr lang="en-US" sz="2000" b="1" dirty="0" smtClean="0">
                <a:latin typeface="Arial" charset="0"/>
                <a:cs typeface="Arial" charset="0"/>
              </a:rPr>
              <a:t>Skills Gap</a:t>
            </a:r>
            <a:endParaRPr lang="en-US" sz="2000" b="1" dirty="0">
              <a:latin typeface="Arial" charset="0"/>
              <a:cs typeface="Arial" charset="0"/>
            </a:endParaRPr>
          </a:p>
          <a:p>
            <a:pPr lvl="1" eaLnBrk="1" hangingPunct="1">
              <a:lnSpc>
                <a:spcPct val="80000"/>
              </a:lnSpc>
            </a:pPr>
            <a:r>
              <a:rPr lang="en-US" sz="2000" dirty="0" smtClean="0">
                <a:latin typeface="Arial" charset="0"/>
                <a:cs typeface="Arial" charset="0"/>
              </a:rPr>
              <a:t>Extracting Skills from Jos Postings, Resumes</a:t>
            </a:r>
            <a:endParaRPr lang="en-US" sz="2000" dirty="0">
              <a:latin typeface="Arial" charset="0"/>
              <a:cs typeface="Arial" charset="0"/>
            </a:endParaRPr>
          </a:p>
        </p:txBody>
      </p:sp>
    </p:spTree>
    <p:extLst>
      <p:ext uri="{BB962C8B-B14F-4D97-AF65-F5344CB8AC3E}">
        <p14:creationId xmlns:p14="http://schemas.microsoft.com/office/powerpoint/2010/main" val="2587954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4294967295"/>
          </p:nvPr>
        </p:nvSpPr>
        <p:spPr>
          <a:xfrm>
            <a:off x="7450138" y="6588125"/>
            <a:ext cx="1693862" cy="269875"/>
          </a:xfrm>
          <a:prstGeom prst="rect">
            <a:avLst/>
          </a:prstGeo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1400">
                <a:solidFill>
                  <a:schemeClr val="bg1"/>
                </a:solidFill>
                <a:latin typeface="Arial" charset="0"/>
                <a:ea typeface="Gulim" charset="0"/>
                <a:cs typeface="Gulim" charset="0"/>
              </a:defRPr>
            </a:lvl1pPr>
            <a:lvl2pPr marL="742950" indent="-285750">
              <a:defRPr sz="1400">
                <a:solidFill>
                  <a:schemeClr val="bg1"/>
                </a:solidFill>
                <a:latin typeface="Arial" charset="0"/>
                <a:ea typeface="Gulim" charset="0"/>
                <a:cs typeface="Gulim" charset="0"/>
              </a:defRPr>
            </a:lvl2pPr>
            <a:lvl3pPr marL="1143000" indent="-228600">
              <a:defRPr sz="1400">
                <a:solidFill>
                  <a:schemeClr val="bg1"/>
                </a:solidFill>
                <a:latin typeface="Arial" charset="0"/>
                <a:ea typeface="Gulim" charset="0"/>
                <a:cs typeface="Gulim" charset="0"/>
              </a:defRPr>
            </a:lvl3pPr>
            <a:lvl4pPr marL="1600200" indent="-228600">
              <a:defRPr sz="1400">
                <a:solidFill>
                  <a:schemeClr val="bg1"/>
                </a:solidFill>
                <a:latin typeface="Arial" charset="0"/>
                <a:ea typeface="Gulim" charset="0"/>
                <a:cs typeface="Gulim" charset="0"/>
              </a:defRPr>
            </a:lvl4pPr>
            <a:lvl5pPr marL="2057400" indent="-228600">
              <a:defRPr sz="1400">
                <a:solidFill>
                  <a:schemeClr val="bg1"/>
                </a:solidFill>
                <a:latin typeface="Arial" charset="0"/>
                <a:ea typeface="Gulim" charset="0"/>
                <a:cs typeface="Gulim" charset="0"/>
              </a:defRPr>
            </a:lvl5pPr>
            <a:lvl6pPr marL="2514600" indent="-228600" algn="ctr" eaLnBrk="0" fontAlgn="base" hangingPunct="0">
              <a:spcBef>
                <a:spcPct val="0"/>
              </a:spcBef>
              <a:spcAft>
                <a:spcPct val="0"/>
              </a:spcAft>
              <a:defRPr sz="1400">
                <a:solidFill>
                  <a:schemeClr val="bg1"/>
                </a:solidFill>
                <a:latin typeface="Arial" charset="0"/>
                <a:ea typeface="Gulim" charset="0"/>
                <a:cs typeface="Gulim" charset="0"/>
              </a:defRPr>
            </a:lvl6pPr>
            <a:lvl7pPr marL="2971800" indent="-228600" algn="ctr" eaLnBrk="0" fontAlgn="base" hangingPunct="0">
              <a:spcBef>
                <a:spcPct val="0"/>
              </a:spcBef>
              <a:spcAft>
                <a:spcPct val="0"/>
              </a:spcAft>
              <a:defRPr sz="1400">
                <a:solidFill>
                  <a:schemeClr val="bg1"/>
                </a:solidFill>
                <a:latin typeface="Arial" charset="0"/>
                <a:ea typeface="Gulim" charset="0"/>
                <a:cs typeface="Gulim" charset="0"/>
              </a:defRPr>
            </a:lvl7pPr>
            <a:lvl8pPr marL="3429000" indent="-228600" algn="ctr" eaLnBrk="0" fontAlgn="base" hangingPunct="0">
              <a:spcBef>
                <a:spcPct val="0"/>
              </a:spcBef>
              <a:spcAft>
                <a:spcPct val="0"/>
              </a:spcAft>
              <a:defRPr sz="1400">
                <a:solidFill>
                  <a:schemeClr val="bg1"/>
                </a:solidFill>
                <a:latin typeface="Arial" charset="0"/>
                <a:ea typeface="Gulim" charset="0"/>
                <a:cs typeface="Gulim" charset="0"/>
              </a:defRPr>
            </a:lvl8pPr>
            <a:lvl9pPr marL="3886200" indent="-228600" algn="ctr" eaLnBrk="0" fontAlgn="base" hangingPunct="0">
              <a:spcBef>
                <a:spcPct val="0"/>
              </a:spcBef>
              <a:spcAft>
                <a:spcPct val="0"/>
              </a:spcAft>
              <a:defRPr sz="1400">
                <a:solidFill>
                  <a:schemeClr val="bg1"/>
                </a:solidFill>
                <a:latin typeface="Arial" charset="0"/>
                <a:ea typeface="Gulim" charset="0"/>
                <a:cs typeface="Gulim" charset="0"/>
              </a:defRPr>
            </a:lvl9pPr>
          </a:lstStyle>
          <a:p>
            <a:fld id="{43167423-7B7D-EF46-84E8-BF79DD2E18F0}" type="slidenum">
              <a:rPr lang="en-US" sz="1000">
                <a:solidFill>
                  <a:schemeClr val="tx1"/>
                </a:solidFill>
              </a:rPr>
              <a:pPr/>
              <a:t>6</a:t>
            </a:fld>
            <a:endParaRPr lang="en-US" sz="1000">
              <a:solidFill>
                <a:schemeClr val="tx1"/>
              </a:solidFill>
            </a:endParaRPr>
          </a:p>
        </p:txBody>
      </p:sp>
      <p:sp>
        <p:nvSpPr>
          <p:cNvPr id="13315" name="Rectangle 2"/>
          <p:cNvSpPr>
            <a:spLocks noGrp="1" noChangeArrowheads="1"/>
          </p:cNvSpPr>
          <p:nvPr>
            <p:ph type="title"/>
          </p:nvPr>
        </p:nvSpPr>
        <p:spPr/>
        <p:txBody>
          <a:bodyPr/>
          <a:lstStyle/>
          <a:p>
            <a:pPr eaLnBrk="1" hangingPunct="1"/>
            <a:r>
              <a:rPr lang="en-US" sz="2800" dirty="0">
                <a:latin typeface="Arial" charset="0"/>
                <a:ea typeface="Gulim" charset="0"/>
                <a:cs typeface="Arial" charset="0"/>
              </a:rPr>
              <a:t>Text </a:t>
            </a:r>
            <a:r>
              <a:rPr lang="en-US" sz="2800" dirty="0" smtClean="0">
                <a:latin typeface="Arial" charset="0"/>
                <a:ea typeface="Gulim" charset="0"/>
                <a:cs typeface="Arial" charset="0"/>
              </a:rPr>
              <a:t>Analytics: Capabilities </a:t>
            </a:r>
            <a:endParaRPr lang="en-US" sz="2800" dirty="0">
              <a:latin typeface="Arial" charset="0"/>
              <a:ea typeface="Gulim" charset="0"/>
              <a:cs typeface="Arial" charset="0"/>
            </a:endParaRPr>
          </a:p>
        </p:txBody>
      </p:sp>
      <p:sp>
        <p:nvSpPr>
          <p:cNvPr id="13316" name="Rectangle 3"/>
          <p:cNvSpPr>
            <a:spLocks noGrp="1" noChangeArrowheads="1"/>
          </p:cNvSpPr>
          <p:nvPr>
            <p:ph type="body" idx="1"/>
          </p:nvPr>
        </p:nvSpPr>
        <p:spPr/>
        <p:txBody>
          <a:bodyPr/>
          <a:lstStyle/>
          <a:p>
            <a:pPr eaLnBrk="1" hangingPunct="1"/>
            <a:r>
              <a:rPr lang="en-US" sz="2400">
                <a:latin typeface="Arial" charset="0"/>
                <a:cs typeface="Arial" charset="0"/>
              </a:rPr>
              <a:t>Search</a:t>
            </a:r>
          </a:p>
          <a:p>
            <a:pPr eaLnBrk="1" hangingPunct="1"/>
            <a:r>
              <a:rPr lang="en-US" sz="2400">
                <a:latin typeface="Arial" charset="0"/>
                <a:cs typeface="Arial" charset="0"/>
              </a:rPr>
              <a:t>Classification</a:t>
            </a:r>
          </a:p>
          <a:p>
            <a:pPr eaLnBrk="1" hangingPunct="1"/>
            <a:r>
              <a:rPr lang="en-US" sz="2400">
                <a:latin typeface="Arial" charset="0"/>
                <a:cs typeface="Arial" charset="0"/>
              </a:rPr>
              <a:t>Clustering</a:t>
            </a:r>
          </a:p>
          <a:p>
            <a:pPr eaLnBrk="1" hangingPunct="1"/>
            <a:r>
              <a:rPr lang="en-US" sz="2400">
                <a:latin typeface="Arial" charset="0"/>
                <a:cs typeface="Arial" charset="0"/>
              </a:rPr>
              <a:t>Extraction</a:t>
            </a:r>
          </a:p>
          <a:p>
            <a:pPr eaLnBrk="1" hangingPunct="1"/>
            <a:r>
              <a:rPr lang="en-US" sz="2400">
                <a:latin typeface="Arial" charset="0"/>
                <a:cs typeface="Arial" charset="0"/>
              </a:rPr>
              <a:t>Summarization</a:t>
            </a:r>
          </a:p>
          <a:p>
            <a:pPr eaLnBrk="1" hangingPunct="1"/>
            <a:r>
              <a:rPr lang="en-US" sz="2400">
                <a:latin typeface="Arial" charset="0"/>
                <a:cs typeface="Arial" charset="0"/>
              </a:rPr>
              <a:t>Visualization</a:t>
            </a:r>
          </a:p>
          <a:p>
            <a:pPr eaLnBrk="1" hangingPunct="1"/>
            <a:endParaRPr lang="en-US" sz="2400">
              <a:latin typeface="Arial" charset="0"/>
              <a:cs typeface="Arial" charset="0"/>
            </a:endParaRPr>
          </a:p>
        </p:txBody>
      </p:sp>
      <p:pic>
        <p:nvPicPr>
          <p:cNvPr id="13317" name="Picture 4" descr="circossample0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0" y="1524000"/>
            <a:ext cx="3810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04073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76200"/>
            <a:ext cx="9144000" cy="914400"/>
          </a:xfrm>
        </p:spPr>
        <p:txBody>
          <a:bodyPr>
            <a:noAutofit/>
          </a:bodyPr>
          <a:lstStyle/>
          <a:p>
            <a:r>
              <a:rPr lang="en-US" sz="2800" dirty="0" smtClean="0"/>
              <a:t>Text mining platforms require a variety of capabilities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55459483"/>
              </p:ext>
            </p:extLst>
          </p:nvPr>
        </p:nvGraphicFramePr>
        <p:xfrm>
          <a:off x="0" y="879311"/>
          <a:ext cx="9129714" cy="5604762"/>
        </p:xfrm>
        <a:graphic>
          <a:graphicData uri="http://schemas.openxmlformats.org/drawingml/2006/table">
            <a:tbl>
              <a:tblPr firstRow="1" bandRow="1">
                <a:tableStyleId>{21E4AEA4-8DFA-4A89-87EB-49C32662AFE0}</a:tableStyleId>
              </a:tblPr>
              <a:tblGrid>
                <a:gridCol w="1810727"/>
                <a:gridCol w="6132123"/>
                <a:gridCol w="1186864"/>
              </a:tblGrid>
              <a:tr h="479706">
                <a:tc>
                  <a:txBody>
                    <a:bodyPr/>
                    <a:lstStyle/>
                    <a:p>
                      <a:pPr algn="ctr"/>
                      <a:r>
                        <a:rPr lang="en-US" sz="1400" dirty="0" smtClean="0"/>
                        <a:t>Capability</a:t>
                      </a:r>
                      <a:endParaRPr lang="en-US" sz="1400" dirty="0"/>
                    </a:p>
                  </a:txBody>
                  <a:tcPr anchor="ctr"/>
                </a:tc>
                <a:tc>
                  <a:txBody>
                    <a:bodyPr/>
                    <a:lstStyle/>
                    <a:p>
                      <a:pPr algn="ctr"/>
                      <a:r>
                        <a:rPr lang="en-US" sz="1400" dirty="0" smtClean="0"/>
                        <a:t>Description</a:t>
                      </a:r>
                      <a:endParaRPr lang="en-US" sz="1400" dirty="0"/>
                    </a:p>
                  </a:txBody>
                  <a:tcPr anchor="ctr"/>
                </a:tc>
                <a:tc>
                  <a:txBody>
                    <a:bodyPr/>
                    <a:lstStyle/>
                    <a:p>
                      <a:pPr algn="ctr"/>
                      <a:r>
                        <a:rPr lang="en-US" sz="1400" dirty="0" smtClean="0"/>
                        <a:t>Maturity</a:t>
                      </a:r>
                      <a:endParaRPr lang="en-US" sz="1400" dirty="0"/>
                    </a:p>
                  </a:txBody>
                  <a:tcPr anchor="ctr"/>
                </a:tc>
              </a:tr>
              <a:tr h="592577">
                <a:tc>
                  <a:txBody>
                    <a:bodyPr/>
                    <a:lstStyle/>
                    <a:p>
                      <a:pPr algn="ctr"/>
                      <a:r>
                        <a:rPr lang="en-US" sz="1200" dirty="0" smtClean="0"/>
                        <a:t>Classification</a:t>
                      </a:r>
                      <a:endParaRPr lang="en-US" sz="1200" b="1" dirty="0"/>
                    </a:p>
                  </a:txBody>
                  <a:tcPr anchor="ct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Classification of a document  into one or more previously defined content categories. (e.g. Classify incoming emails as personal, business, news article, etc.)</a:t>
                      </a:r>
                      <a:endParaRPr kumimoji="0" lang="en-US" sz="1200" b="0" i="0" u="none" strike="noStrike" cap="none" normalizeH="0" baseline="0" dirty="0" smtClean="0">
                        <a:ln>
                          <a:noFill/>
                        </a:ln>
                        <a:solidFill>
                          <a:schemeClr val="tx1"/>
                        </a:solidFill>
                        <a:effectLst/>
                        <a:latin typeface="Arial" charset="0"/>
                      </a:endParaRPr>
                    </a:p>
                  </a:txBody>
                  <a:tcPr anchor="ct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High</a:t>
                      </a:r>
                    </a:p>
                  </a:txBody>
                  <a:tcPr anchor="ctr">
                    <a:solidFill>
                      <a:schemeClr val="accent3">
                        <a:lumMod val="40000"/>
                        <a:lumOff val="60000"/>
                      </a:schemeClr>
                    </a:solidFill>
                  </a:tcPr>
                </a:tc>
              </a:tr>
              <a:tr h="550250">
                <a:tc>
                  <a:txBody>
                    <a:bodyPr/>
                    <a:lstStyle/>
                    <a:p>
                      <a:pPr algn="ctr"/>
                      <a:r>
                        <a:rPr lang="en-US" sz="1200" dirty="0" smtClean="0"/>
                        <a:t>Word Clustering / Synonyms</a:t>
                      </a:r>
                      <a:endParaRPr lang="en-US" sz="1200" b="1" dirty="0"/>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Finding groups of words that are similar to each other. Depending on the strictness of the definition of similarity, similar words can be synonyms (IBM, Deep Blue) or companies in similar industry (Oracle, Teradata)</a:t>
                      </a: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Low</a:t>
                      </a:r>
                    </a:p>
                  </a:txBody>
                  <a:tcPr anchor="ctr">
                    <a:solidFill>
                      <a:schemeClr val="bg2">
                        <a:lumMod val="90000"/>
                      </a:schemeClr>
                    </a:solidFill>
                  </a:tcPr>
                </a:tc>
              </a:tr>
              <a:tr h="592577">
                <a:tc>
                  <a:txBody>
                    <a:bodyPr/>
                    <a:lstStyle/>
                    <a:p>
                      <a:pPr algn="ctr"/>
                      <a:r>
                        <a:rPr lang="en-US" sz="1200" kern="1200" dirty="0" smtClean="0">
                          <a:solidFill>
                            <a:schemeClr val="dk1"/>
                          </a:solidFill>
                          <a:latin typeface="+mn-lt"/>
                          <a:ea typeface="+mn-ea"/>
                          <a:cs typeface="+mn-cs"/>
                        </a:rPr>
                        <a:t>Topic Detection / Clustering</a:t>
                      </a:r>
                      <a:endParaRPr lang="en-US" sz="1200" kern="1200" dirty="0">
                        <a:solidFill>
                          <a:schemeClr val="dk1"/>
                        </a:solidFill>
                        <a:latin typeface="+mn-lt"/>
                        <a:ea typeface="+mn-ea"/>
                        <a:cs typeface="+mn-cs"/>
                      </a:endParaRPr>
                    </a:p>
                  </a:txBody>
                  <a:tcPr anchor="ctr">
                    <a:solidFill>
                      <a:schemeClr val="accent3">
                        <a:lumMod val="40000"/>
                        <a:lumOff val="60000"/>
                      </a:schemeClr>
                    </a:solidFill>
                  </a:tcPr>
                </a:tc>
                <a:tc>
                  <a:txBody>
                    <a:bodyPr/>
                    <a:lstStyle/>
                    <a:p>
                      <a:r>
                        <a:rPr kumimoji="0" lang="en-US" sz="1200" u="none" strike="noStrike" kern="1200" cap="none" normalizeH="0" baseline="0" dirty="0" smtClean="0">
                          <a:ln>
                            <a:noFill/>
                          </a:ln>
                          <a:solidFill>
                            <a:schemeClr val="dk1"/>
                          </a:solidFill>
                          <a:effectLst/>
                          <a:latin typeface="+mn-lt"/>
                          <a:ea typeface="+mn-ea"/>
                          <a:cs typeface="+mn-cs"/>
                        </a:rPr>
                        <a:t>Finding emerging or existing topics in large amounts of text data. Clustering news articles can help detect emerging topics. </a:t>
                      </a:r>
                      <a:endParaRPr kumimoji="0" lang="en-US" sz="1200" u="none" strike="noStrike" kern="1200" cap="none" normalizeH="0" baseline="0" dirty="0">
                        <a:ln>
                          <a:noFill/>
                        </a:ln>
                        <a:solidFill>
                          <a:schemeClr val="dk1"/>
                        </a:solidFill>
                        <a:effectLst/>
                        <a:latin typeface="+mn-lt"/>
                        <a:ea typeface="+mn-ea"/>
                        <a:cs typeface="+mn-cs"/>
                      </a:endParaRPr>
                    </a:p>
                  </a:txBody>
                  <a:tcPr anchor="ctr">
                    <a:solidFill>
                      <a:schemeClr val="accent3">
                        <a:lumMod val="40000"/>
                        <a:lumOff val="60000"/>
                      </a:schemeClr>
                    </a:solidFill>
                  </a:tcPr>
                </a:tc>
                <a:tc>
                  <a:txBody>
                    <a:bodyPr/>
                    <a:lstStyle/>
                    <a:p>
                      <a:r>
                        <a:rPr lang="en-US" sz="1200" b="0" i="0" dirty="0" smtClean="0">
                          <a:latin typeface="+mn-lt"/>
                        </a:rPr>
                        <a:t>High</a:t>
                      </a:r>
                      <a:endParaRPr lang="en-US" sz="1200" b="0" i="0" dirty="0">
                        <a:latin typeface="+mn-lt"/>
                      </a:endParaRPr>
                    </a:p>
                  </a:txBody>
                  <a:tcPr anchor="ctr">
                    <a:solidFill>
                      <a:schemeClr val="accent3">
                        <a:lumMod val="40000"/>
                        <a:lumOff val="60000"/>
                      </a:schemeClr>
                    </a:solidFill>
                  </a:tcPr>
                </a:tc>
              </a:tr>
              <a:tr h="552631">
                <a:tc>
                  <a:txBody>
                    <a:bodyPr/>
                    <a:lstStyle/>
                    <a:p>
                      <a:pPr algn="ctr"/>
                      <a:r>
                        <a:rPr lang="en-US" sz="1200" kern="1200" dirty="0" smtClean="0">
                          <a:solidFill>
                            <a:schemeClr val="dk1"/>
                          </a:solidFill>
                          <a:latin typeface="+mn-lt"/>
                          <a:ea typeface="+mn-ea"/>
                          <a:cs typeface="+mn-cs"/>
                        </a:rPr>
                        <a:t>Opinion &amp;</a:t>
                      </a:r>
                      <a:r>
                        <a:rPr lang="en-US"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Sentiment Analysis</a:t>
                      </a:r>
                      <a:endParaRPr lang="en-US" sz="1200" kern="1200" dirty="0">
                        <a:solidFill>
                          <a:schemeClr val="dk1"/>
                        </a:solidFill>
                        <a:latin typeface="+mn-lt"/>
                        <a:ea typeface="+mn-ea"/>
                        <a:cs typeface="+mn-cs"/>
                      </a:endParaRPr>
                    </a:p>
                  </a:txBody>
                  <a:tcPr anchor="ctr">
                    <a:solidFill>
                      <a:schemeClr val="accent3">
                        <a:lumMod val="40000"/>
                        <a:lumOff val="60000"/>
                      </a:schemeClr>
                    </a:solidFill>
                  </a:tcPr>
                </a:tc>
                <a:tc>
                  <a:txBody>
                    <a:bodyPr/>
                    <a:lstStyle/>
                    <a:p>
                      <a:r>
                        <a:rPr kumimoji="0" lang="en-US" sz="1200" u="none" strike="noStrike" kern="1200" cap="none" normalizeH="0" baseline="0" dirty="0" smtClean="0">
                          <a:ln>
                            <a:noFill/>
                          </a:ln>
                          <a:solidFill>
                            <a:schemeClr val="dk1"/>
                          </a:solidFill>
                          <a:effectLst/>
                          <a:latin typeface="+mn-lt"/>
                          <a:ea typeface="+mn-ea"/>
                          <a:cs typeface="+mn-cs"/>
                        </a:rPr>
                        <a:t>Detection of sentiment and opinions in different levels of granularity (word, sentence, message).</a:t>
                      </a:r>
                      <a:endParaRPr kumimoji="0" lang="en-US" sz="1200" u="none" strike="noStrike" kern="1200" cap="none" normalizeH="0" baseline="0" dirty="0">
                        <a:ln>
                          <a:noFill/>
                        </a:ln>
                        <a:solidFill>
                          <a:schemeClr val="dk1"/>
                        </a:solidFill>
                        <a:effectLst/>
                        <a:latin typeface="+mn-lt"/>
                        <a:ea typeface="+mn-ea"/>
                        <a:cs typeface="+mn-cs"/>
                      </a:endParaRPr>
                    </a:p>
                  </a:txBody>
                  <a:tcPr anchor="ctr">
                    <a:solidFill>
                      <a:schemeClr val="accent3">
                        <a:lumMod val="40000"/>
                        <a:lumOff val="60000"/>
                      </a:schemeClr>
                    </a:solidFill>
                  </a:tcPr>
                </a:tc>
                <a:tc>
                  <a:txBody>
                    <a:bodyPr/>
                    <a:lstStyle/>
                    <a:p>
                      <a:r>
                        <a:rPr lang="en-US" sz="1200" b="0" i="0" dirty="0" smtClean="0">
                          <a:latin typeface="+mn-lt"/>
                        </a:rPr>
                        <a:t>Medium</a:t>
                      </a:r>
                      <a:endParaRPr lang="en-US" sz="1200" b="0" i="0" dirty="0">
                        <a:latin typeface="+mn-lt"/>
                      </a:endParaRPr>
                    </a:p>
                  </a:txBody>
                  <a:tcPr anchor="ctr">
                    <a:solidFill>
                      <a:schemeClr val="accent3">
                        <a:lumMod val="40000"/>
                        <a:lumOff val="60000"/>
                      </a:schemeClr>
                    </a:solidFill>
                  </a:tcPr>
                </a:tc>
              </a:tr>
              <a:tr h="592577">
                <a:tc>
                  <a:txBody>
                    <a:bodyPr/>
                    <a:lstStyle/>
                    <a:p>
                      <a:pPr algn="ctr"/>
                      <a:r>
                        <a:rPr lang="en-US" sz="1200" kern="1200" dirty="0" smtClean="0">
                          <a:solidFill>
                            <a:schemeClr val="dk1"/>
                          </a:solidFill>
                          <a:latin typeface="+mn-lt"/>
                          <a:ea typeface="+mn-ea"/>
                          <a:cs typeface="+mn-cs"/>
                        </a:rPr>
                        <a:t>Named Entity Extraction (People,</a:t>
                      </a:r>
                      <a:r>
                        <a:rPr lang="en-US" sz="1200" kern="1200" baseline="0" dirty="0" smtClean="0">
                          <a:solidFill>
                            <a:schemeClr val="dk1"/>
                          </a:solidFill>
                          <a:latin typeface="+mn-lt"/>
                          <a:ea typeface="+mn-ea"/>
                          <a:cs typeface="+mn-cs"/>
                        </a:rPr>
                        <a:t> Locations, Organizations)</a:t>
                      </a:r>
                    </a:p>
                  </a:txBody>
                  <a:tcPr anchor="ctr">
                    <a:solidFill>
                      <a:schemeClr val="bg2">
                        <a:lumMod val="90000"/>
                      </a:schemeClr>
                    </a:solidFill>
                  </a:tcPr>
                </a:tc>
                <a:tc>
                  <a:txBody>
                    <a:bodyPr/>
                    <a:lstStyle/>
                    <a:p>
                      <a:r>
                        <a:rPr kumimoji="0" lang="en-US" sz="1200" u="none" strike="noStrike" kern="1200" cap="none" normalizeH="0" baseline="0" dirty="0" smtClean="0">
                          <a:ln>
                            <a:noFill/>
                          </a:ln>
                          <a:solidFill>
                            <a:schemeClr val="dk1"/>
                          </a:solidFill>
                          <a:effectLst/>
                          <a:latin typeface="+mn-lt"/>
                          <a:ea typeface="+mn-ea"/>
                          <a:cs typeface="+mn-cs"/>
                        </a:rPr>
                        <a:t>Recognition, tagging, and extraction of named entities of type Person, Location, and Organization. Typically limited to proper nouns and not much customization  possible.</a:t>
                      </a:r>
                      <a:endParaRPr kumimoji="0" lang="en-US" sz="1200" u="none" strike="noStrike" kern="1200" cap="none" normalizeH="0" baseline="0" dirty="0">
                        <a:ln>
                          <a:noFill/>
                        </a:ln>
                        <a:solidFill>
                          <a:schemeClr val="dk1"/>
                        </a:solidFill>
                        <a:effectLst/>
                        <a:latin typeface="+mn-lt"/>
                        <a:ea typeface="+mn-ea"/>
                        <a:cs typeface="+mn-cs"/>
                      </a:endParaRPr>
                    </a:p>
                  </a:txBody>
                  <a:tcPr anchor="ctr">
                    <a:solidFill>
                      <a:schemeClr val="bg2">
                        <a:lumMod val="90000"/>
                      </a:schemeClr>
                    </a:solidFill>
                  </a:tcPr>
                </a:tc>
                <a:tc>
                  <a:txBody>
                    <a:bodyPr/>
                    <a:lstStyle/>
                    <a:p>
                      <a:r>
                        <a:rPr lang="en-US" sz="1200" b="0" i="0" dirty="0" smtClean="0">
                          <a:latin typeface="+mn-lt"/>
                        </a:rPr>
                        <a:t>High</a:t>
                      </a:r>
                      <a:endParaRPr lang="en-US" sz="1200" b="0" i="0" dirty="0">
                        <a:latin typeface="+mn-lt"/>
                      </a:endParaRPr>
                    </a:p>
                  </a:txBody>
                  <a:tcPr anchor="ctr">
                    <a:solidFill>
                      <a:schemeClr val="bg2">
                        <a:lumMod val="90000"/>
                      </a:schemeClr>
                    </a:solidFill>
                  </a:tcPr>
                </a:tc>
              </a:tr>
              <a:tr h="592577">
                <a:tc>
                  <a:txBody>
                    <a:bodyPr/>
                    <a:lstStyle/>
                    <a:p>
                      <a:pPr algn="ctr"/>
                      <a:r>
                        <a:rPr lang="en-US" sz="1200" kern="1200" dirty="0" smtClean="0">
                          <a:solidFill>
                            <a:schemeClr val="dk1"/>
                          </a:solidFill>
                          <a:latin typeface="+mn-lt"/>
                          <a:ea typeface="+mn-ea"/>
                          <a:cs typeface="+mn-cs"/>
                        </a:rPr>
                        <a:t>General Extraction</a:t>
                      </a:r>
                    </a:p>
                    <a:p>
                      <a:pPr algn="ctr"/>
                      <a:r>
                        <a:rPr lang="en-US" sz="1200" kern="1200" dirty="0" smtClean="0">
                          <a:solidFill>
                            <a:schemeClr val="dk1"/>
                          </a:solidFill>
                          <a:latin typeface="+mn-lt"/>
                          <a:ea typeface="+mn-ea"/>
                          <a:cs typeface="+mn-cs"/>
                        </a:rPr>
                        <a:t>(</a:t>
                      </a:r>
                      <a:r>
                        <a:rPr kumimoji="0" lang="en-US" sz="1200" b="0" i="0" u="none" strike="noStrike" kern="1200" cap="none" normalizeH="0" baseline="0" dirty="0" smtClean="0">
                          <a:ln>
                            <a:noFill/>
                          </a:ln>
                          <a:solidFill>
                            <a:schemeClr val="tx1"/>
                          </a:solidFill>
                          <a:effectLst/>
                          <a:latin typeface="+mn-lt"/>
                          <a:ea typeface="+mn-ea"/>
                          <a:cs typeface="+mn-cs"/>
                        </a:rPr>
                        <a:t>Entities</a:t>
                      </a:r>
                      <a:r>
                        <a:rPr lang="en-US" sz="1200" kern="1200" dirty="0" smtClean="0">
                          <a:solidFill>
                            <a:schemeClr val="dk1"/>
                          </a:solidFill>
                          <a:latin typeface="+mn-lt"/>
                          <a:ea typeface="+mn-ea"/>
                          <a:cs typeface="+mn-cs"/>
                        </a:rPr>
                        <a:t>,</a:t>
                      </a:r>
                      <a:r>
                        <a:rPr lang="en-US" sz="1200" kern="1200" baseline="0" dirty="0" smtClean="0">
                          <a:solidFill>
                            <a:schemeClr val="dk1"/>
                          </a:solidFill>
                          <a:latin typeface="+mn-lt"/>
                          <a:ea typeface="+mn-ea"/>
                          <a:cs typeface="+mn-cs"/>
                        </a:rPr>
                        <a:t> Events, Facts, Relationships)</a:t>
                      </a:r>
                      <a:endParaRPr lang="en-US" sz="1200" kern="1200" dirty="0">
                        <a:solidFill>
                          <a:schemeClr val="dk1"/>
                        </a:solidFill>
                        <a:latin typeface="+mn-lt"/>
                        <a:ea typeface="+mn-ea"/>
                        <a:cs typeface="+mn-cs"/>
                      </a:endParaRPr>
                    </a:p>
                  </a:txBody>
                  <a:tcPr anchor="ctr">
                    <a:solidFill>
                      <a:schemeClr val="accent3">
                        <a:lumMod val="20000"/>
                        <a:lumOff val="80000"/>
                      </a:schemeClr>
                    </a:solidFill>
                  </a:tcPr>
                </a:tc>
                <a:tc>
                  <a:txBody>
                    <a:bodyPr/>
                    <a:lstStyle/>
                    <a:p>
                      <a:r>
                        <a:rPr kumimoji="0" lang="en-US" sz="1200" u="none" strike="noStrike" kern="1200" cap="none" normalizeH="0" baseline="0" dirty="0" smtClean="0">
                          <a:ln>
                            <a:noFill/>
                          </a:ln>
                          <a:solidFill>
                            <a:schemeClr val="dk1"/>
                          </a:solidFill>
                          <a:effectLst/>
                          <a:latin typeface="+mn-lt"/>
                          <a:ea typeface="+mn-ea"/>
                          <a:cs typeface="+mn-cs"/>
                        </a:rPr>
                        <a:t>Recognition, tagging, and extraction of specified classes of words /phrases  as an entity (client, competitor, company), event (acquisition), relationship (John King works for MSFT)</a:t>
                      </a:r>
                      <a:endParaRPr kumimoji="0" lang="en-US" sz="1200" u="none" strike="noStrike" kern="1200" cap="none" normalizeH="0" baseline="0" dirty="0">
                        <a:ln>
                          <a:noFill/>
                        </a:ln>
                        <a:solidFill>
                          <a:schemeClr val="dk1"/>
                        </a:solidFill>
                        <a:effectLst/>
                        <a:latin typeface="+mn-lt"/>
                        <a:ea typeface="+mn-ea"/>
                        <a:cs typeface="+mn-cs"/>
                      </a:endParaRPr>
                    </a:p>
                  </a:txBody>
                  <a:tcPr anchor="ctr">
                    <a:solidFill>
                      <a:schemeClr val="accent3">
                        <a:lumMod val="20000"/>
                        <a:lumOff val="80000"/>
                      </a:schemeClr>
                    </a:solidFill>
                  </a:tcPr>
                </a:tc>
                <a:tc>
                  <a:txBody>
                    <a:bodyPr/>
                    <a:lstStyle/>
                    <a:p>
                      <a:r>
                        <a:rPr lang="en-US" sz="1200" b="0" i="0" dirty="0" smtClean="0">
                          <a:latin typeface="+mn-lt"/>
                        </a:rPr>
                        <a:t>Low</a:t>
                      </a:r>
                      <a:endParaRPr lang="en-US" sz="1200" b="0" i="0" dirty="0">
                        <a:latin typeface="+mn-lt"/>
                      </a:endParaRPr>
                    </a:p>
                  </a:txBody>
                  <a:tcPr anchor="ctr">
                    <a:solidFill>
                      <a:schemeClr val="accent3">
                        <a:lumMod val="20000"/>
                        <a:lumOff val="80000"/>
                      </a:schemeClr>
                    </a:solidFill>
                  </a:tcPr>
                </a:tc>
              </a:tr>
              <a:tr h="423270">
                <a:tc>
                  <a:txBody>
                    <a:bodyPr/>
                    <a:lstStyle/>
                    <a:p>
                      <a:pPr algn="ctr"/>
                      <a:r>
                        <a:rPr lang="en-US" sz="1200" dirty="0" smtClean="0"/>
                        <a:t>Search</a:t>
                      </a:r>
                      <a:endParaRPr lang="en-US" sz="1200" b="1" dirty="0"/>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Ranked retrieval of a document or component based on the presence of one or more supplied search terms.</a:t>
                      </a:r>
                      <a:endParaRPr kumimoji="0" lang="en-US" sz="1200" b="0" i="0" u="none" strike="noStrike" cap="none" normalizeH="0" baseline="0" dirty="0" smtClean="0">
                        <a:ln>
                          <a:noFill/>
                        </a:ln>
                        <a:solidFill>
                          <a:schemeClr val="tx1"/>
                        </a:solidFill>
                        <a:effectLst/>
                        <a:latin typeface="Arial" charset="0"/>
                      </a:endParaRP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High</a:t>
                      </a:r>
                    </a:p>
                  </a:txBody>
                  <a:tcPr anchor="ctr">
                    <a:solidFill>
                      <a:schemeClr val="bg2">
                        <a:lumMod val="90000"/>
                      </a:schemeClr>
                    </a:solidFill>
                  </a:tcPr>
                </a:tc>
              </a:tr>
              <a:tr h="423270">
                <a:tc>
                  <a:txBody>
                    <a:bodyPr/>
                    <a:lstStyle/>
                    <a:p>
                      <a:pPr algn="ctr"/>
                      <a:r>
                        <a:rPr lang="en-US" sz="1200" b="0" dirty="0" smtClean="0"/>
                        <a:t>Visualization</a:t>
                      </a:r>
                      <a:endParaRPr lang="en-US" sz="1200" b="0" dirty="0"/>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Visualization of text data and /or  visual </a:t>
                      </a:r>
                      <a:r>
                        <a:rPr kumimoji="0" lang="en-US" sz="1200" u="none" strike="noStrike" cap="none" normalizeH="0" baseline="0" dirty="0" err="1" smtClean="0">
                          <a:ln>
                            <a:noFill/>
                          </a:ln>
                          <a:effectLst/>
                        </a:rPr>
                        <a:t>mashups</a:t>
                      </a:r>
                      <a:r>
                        <a:rPr kumimoji="0" lang="en-US" sz="1200" u="none" strike="noStrike" cap="none" normalizeH="0" baseline="0" dirty="0" smtClean="0">
                          <a:ln>
                            <a:noFill/>
                          </a:ln>
                          <a:effectLst/>
                        </a:rPr>
                        <a:t> combining text with other forms of data (maps, networks, etc).</a:t>
                      </a:r>
                      <a:endParaRPr kumimoji="0" lang="en-US" sz="1200" b="0" i="0" u="none" strike="noStrike" cap="none" normalizeH="0" baseline="0" dirty="0" smtClean="0">
                        <a:ln>
                          <a:noFill/>
                        </a:ln>
                        <a:solidFill>
                          <a:schemeClr val="tx1"/>
                        </a:solidFill>
                        <a:effectLst/>
                        <a:latin typeface="Arial" charset="0"/>
                      </a:endParaRP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Medium</a:t>
                      </a:r>
                    </a:p>
                  </a:txBody>
                  <a:tcPr anchor="ctr">
                    <a:solidFill>
                      <a:schemeClr val="bg2">
                        <a:lumMod val="90000"/>
                      </a:schemeClr>
                    </a:solidFill>
                  </a:tcPr>
                </a:tc>
              </a:tr>
              <a:tr h="552631">
                <a:tc>
                  <a:txBody>
                    <a:bodyPr/>
                    <a:lstStyle/>
                    <a:p>
                      <a:pPr algn="ctr"/>
                      <a:r>
                        <a:rPr lang="en-US" sz="1200" dirty="0" smtClean="0"/>
                        <a:t>Summarization</a:t>
                      </a:r>
                      <a:endParaRPr lang="en-US" sz="1200" b="1" dirty="0"/>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Summarization of a document, intended to produce a readable abstract of the source document which captures salient points using fewer words.</a:t>
                      </a:r>
                      <a:endParaRPr kumimoji="0" lang="en-US" sz="1200" b="0" i="0" u="none" strike="noStrike" cap="none" normalizeH="0" baseline="0" dirty="0" smtClean="0">
                        <a:ln>
                          <a:noFill/>
                        </a:ln>
                        <a:solidFill>
                          <a:schemeClr val="tx1"/>
                        </a:solidFill>
                        <a:effectLst/>
                        <a:latin typeface="Arial" charset="0"/>
                      </a:endParaRP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Low</a:t>
                      </a:r>
                    </a:p>
                  </a:txBody>
                  <a:tcPr anchor="ctr">
                    <a:solidFill>
                      <a:schemeClr val="bg2">
                        <a:lumMod val="90000"/>
                      </a:schemeClr>
                    </a:solidFill>
                  </a:tcPr>
                </a:tc>
              </a:tr>
            </a:tbl>
          </a:graphicData>
        </a:graphic>
      </p:graphicFrame>
      <p:sp>
        <p:nvSpPr>
          <p:cNvPr id="4" name="Slide Number Placeholder 4"/>
          <p:cNvSpPr txBox="1">
            <a:spLocks/>
          </p:cNvSpPr>
          <p:nvPr/>
        </p:nvSpPr>
        <p:spPr>
          <a:xfrm>
            <a:off x="6996113" y="6641416"/>
            <a:ext cx="2133600"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D1A49CC-E18E-4514-9314-360AAB24D94D}" type="slidenum">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66918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2400" b="1" dirty="0" smtClean="0"/>
              <a:t>Different Text analytics paradigms</a:t>
            </a:r>
            <a:r>
              <a:rPr lang="en-US" sz="2400" dirty="0" smtClean="0"/>
              <a:t>:  Best is to use statistical machine learning augmented with lexicons and linguistics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28650505"/>
              </p:ext>
            </p:extLst>
          </p:nvPr>
        </p:nvGraphicFramePr>
        <p:xfrm>
          <a:off x="76200" y="1393654"/>
          <a:ext cx="8915400" cy="4926979"/>
        </p:xfrm>
        <a:graphic>
          <a:graphicData uri="http://schemas.openxmlformats.org/drawingml/2006/table">
            <a:tbl>
              <a:tblPr firstRow="1" bandRow="1">
                <a:tableStyleId>{5C22544A-7EE6-4342-B048-85BDC9FD1C3A}</a:tableStyleId>
              </a:tblPr>
              <a:tblGrid>
                <a:gridCol w="1814639"/>
                <a:gridCol w="2445818"/>
                <a:gridCol w="2426093"/>
                <a:gridCol w="2228850"/>
              </a:tblGrid>
              <a:tr h="1431334">
                <a:tc>
                  <a:txBody>
                    <a:bodyPr/>
                    <a:lstStyle/>
                    <a:p>
                      <a:endParaRPr lang="en-US" b="1" dirty="0"/>
                    </a:p>
                  </a:txBody>
                  <a:tcPr/>
                </a:tc>
                <a:tc>
                  <a:txBody>
                    <a:bodyPr/>
                    <a:lstStyle/>
                    <a:p>
                      <a:r>
                        <a:rPr lang="en-US" sz="2000" b="1" dirty="0" smtClean="0"/>
                        <a:t>Lexicon-based Rules</a:t>
                      </a:r>
                      <a:endParaRPr lang="en-US" sz="2000" b="1" dirty="0"/>
                    </a:p>
                  </a:txBody>
                  <a:tcPr/>
                </a:tc>
                <a:tc>
                  <a:txBody>
                    <a:bodyPr/>
                    <a:lstStyle/>
                    <a:p>
                      <a:r>
                        <a:rPr lang="en-US" sz="2000" b="1" dirty="0" smtClean="0"/>
                        <a:t>Linguistic</a:t>
                      </a:r>
                      <a:r>
                        <a:rPr lang="en-US" sz="2000" b="1" baseline="0" dirty="0" smtClean="0"/>
                        <a:t> Rules</a:t>
                      </a:r>
                      <a:endParaRPr lang="en-US" sz="2000" b="1" dirty="0"/>
                    </a:p>
                  </a:txBody>
                  <a:tcPr/>
                </a:tc>
                <a:tc>
                  <a:txBody>
                    <a:bodyPr/>
                    <a:lstStyle/>
                    <a:p>
                      <a:r>
                        <a:rPr lang="en-US" sz="2000" b="1" dirty="0" smtClean="0"/>
                        <a:t>Statistical</a:t>
                      </a:r>
                      <a:r>
                        <a:rPr lang="en-US" sz="2000" b="1" baseline="0" dirty="0" smtClean="0"/>
                        <a:t> Machine Learning</a:t>
                      </a:r>
                    </a:p>
                    <a:p>
                      <a:r>
                        <a:rPr lang="en-US" sz="2000" b="1" baseline="0" dirty="0" smtClean="0"/>
                        <a:t> </a:t>
                      </a:r>
                      <a:r>
                        <a:rPr lang="en-US" sz="1800" b="1" baseline="0" dirty="0" smtClean="0"/>
                        <a:t>(augmented with linguistics &amp; lexicons)</a:t>
                      </a:r>
                      <a:endParaRPr lang="en-US" sz="2000" b="1" dirty="0"/>
                    </a:p>
                  </a:txBody>
                  <a:tcPr/>
                </a:tc>
              </a:tr>
              <a:tr h="1163269">
                <a:tc>
                  <a:txBody>
                    <a:bodyPr/>
                    <a:lstStyle/>
                    <a:p>
                      <a:r>
                        <a:rPr lang="en-US" b="1" dirty="0" smtClean="0"/>
                        <a:t>Description</a:t>
                      </a:r>
                      <a:endParaRPr lang="en-US" b="1" dirty="0"/>
                    </a:p>
                  </a:txBody>
                  <a:tcPr>
                    <a:solidFill>
                      <a:schemeClr val="bg1">
                        <a:lumMod val="75000"/>
                      </a:schemeClr>
                    </a:solidFill>
                  </a:tcPr>
                </a:tc>
                <a:tc>
                  <a:txBody>
                    <a:bodyPr/>
                    <a:lstStyle/>
                    <a:p>
                      <a:r>
                        <a:rPr lang="en-US" sz="1400" b="0" dirty="0" smtClean="0"/>
                        <a:t>Rules</a:t>
                      </a:r>
                      <a:r>
                        <a:rPr lang="en-US" sz="1400" b="0" baseline="0" dirty="0" smtClean="0"/>
                        <a:t> based on lists of words</a:t>
                      </a:r>
                      <a:endParaRPr lang="en-US" sz="1400" b="0" dirty="0"/>
                    </a:p>
                  </a:txBody>
                  <a:tcPr>
                    <a:solidFill>
                      <a:schemeClr val="bg1">
                        <a:lumMod val="75000"/>
                      </a:schemeClr>
                    </a:solidFill>
                  </a:tcPr>
                </a:tc>
                <a:tc>
                  <a:txBody>
                    <a:bodyPr/>
                    <a:lstStyle/>
                    <a:p>
                      <a:r>
                        <a:rPr lang="en-US" sz="1400" b="0" dirty="0" smtClean="0"/>
                        <a:t>Rules</a:t>
                      </a:r>
                      <a:r>
                        <a:rPr lang="en-US" sz="1400" b="0" baseline="0" dirty="0" smtClean="0"/>
                        <a:t> using words and linguistic operators (parts of speech for example)</a:t>
                      </a:r>
                      <a:endParaRPr lang="en-US" sz="1400" b="0" dirty="0"/>
                    </a:p>
                  </a:txBody>
                  <a:tcPr>
                    <a:solidFill>
                      <a:schemeClr val="bg1">
                        <a:lumMod val="75000"/>
                      </a:schemeClr>
                    </a:solidFill>
                  </a:tcPr>
                </a:tc>
                <a:tc>
                  <a:txBody>
                    <a:bodyPr/>
                    <a:lstStyle/>
                    <a:p>
                      <a:r>
                        <a:rPr lang="en-US" sz="1400" b="0" dirty="0" smtClean="0"/>
                        <a:t>Statistical</a:t>
                      </a:r>
                      <a:r>
                        <a:rPr lang="en-US" sz="1400" b="0" baseline="0" dirty="0" smtClean="0"/>
                        <a:t> approaches that can be trained and learn over time. Can incorporate lexicons and linguistics as well</a:t>
                      </a:r>
                      <a:endParaRPr lang="en-US" sz="1400" b="0" dirty="0"/>
                    </a:p>
                  </a:txBody>
                  <a:tcPr>
                    <a:solidFill>
                      <a:schemeClr val="bg1">
                        <a:lumMod val="75000"/>
                      </a:schemeClr>
                    </a:solidFill>
                  </a:tcPr>
                </a:tc>
              </a:tr>
              <a:tr h="642859">
                <a:tc>
                  <a:txBody>
                    <a:bodyPr/>
                    <a:lstStyle/>
                    <a:p>
                      <a:r>
                        <a:rPr lang="en-US" b="1" dirty="0" smtClean="0"/>
                        <a:t>Ease</a:t>
                      </a:r>
                      <a:r>
                        <a:rPr lang="en-US" b="1" baseline="0" dirty="0" smtClean="0"/>
                        <a:t> of creation &amp; maintenance</a:t>
                      </a:r>
                      <a:endParaRPr lang="en-US" b="1" dirty="0"/>
                    </a:p>
                  </a:txBody>
                  <a:tcPr/>
                </a:tc>
                <a:tc>
                  <a:txBody>
                    <a:bodyPr/>
                    <a:lstStyle/>
                    <a:p>
                      <a:pPr>
                        <a:buFont typeface="Arial" pitchFamily="34" charset="0"/>
                        <a:buNone/>
                      </a:pPr>
                      <a:r>
                        <a:rPr lang="en-US" sz="1600" dirty="0" smtClean="0"/>
                        <a:t>Low</a:t>
                      </a:r>
                      <a:endParaRPr lang="en-US" sz="1600" dirty="0"/>
                    </a:p>
                  </a:txBody>
                  <a:tcPr>
                    <a:solidFill>
                      <a:schemeClr val="accent2">
                        <a:lumMod val="40000"/>
                        <a:lumOff val="60000"/>
                      </a:schemeClr>
                    </a:solidFill>
                  </a:tcPr>
                </a:tc>
                <a:tc>
                  <a:txBody>
                    <a:bodyPr/>
                    <a:lstStyle/>
                    <a:p>
                      <a:r>
                        <a:rPr lang="en-US" sz="1800" dirty="0" smtClean="0"/>
                        <a:t>Low</a:t>
                      </a:r>
                      <a:endParaRPr lang="en-US" dirty="0"/>
                    </a:p>
                  </a:txBody>
                  <a:tcPr>
                    <a:solidFill>
                      <a:schemeClr val="accent2">
                        <a:lumMod val="40000"/>
                        <a:lumOff val="60000"/>
                      </a:schemeClr>
                    </a:solidFill>
                  </a:tcPr>
                </a:tc>
                <a:tc>
                  <a:txBody>
                    <a:bodyPr/>
                    <a:lstStyle/>
                    <a:p>
                      <a:r>
                        <a:rPr lang="en-US" dirty="0" smtClean="0"/>
                        <a:t>High</a:t>
                      </a:r>
                      <a:endParaRPr lang="en-US" dirty="0"/>
                    </a:p>
                  </a:txBody>
                  <a:tcPr>
                    <a:solidFill>
                      <a:srgbClr val="92D050"/>
                    </a:solidFill>
                  </a:tcPr>
                </a:tc>
              </a:tr>
              <a:tr h="367348">
                <a:tc>
                  <a:txBody>
                    <a:bodyPr/>
                    <a:lstStyle/>
                    <a:p>
                      <a:r>
                        <a:rPr lang="en-US" b="1" dirty="0" smtClean="0"/>
                        <a:t>Accuracy</a:t>
                      </a:r>
                      <a:endParaRPr lang="en-US" b="1" dirty="0"/>
                    </a:p>
                  </a:txBody>
                  <a:tcPr/>
                </a:tc>
                <a:tc>
                  <a:txBody>
                    <a:bodyPr/>
                    <a:lstStyle/>
                    <a:p>
                      <a:pPr>
                        <a:buFont typeface="Arial" pitchFamily="34" charset="0"/>
                        <a:buNone/>
                      </a:pPr>
                      <a:r>
                        <a:rPr lang="en-US" sz="1600" dirty="0" smtClean="0"/>
                        <a:t>Low</a:t>
                      </a:r>
                      <a:endParaRPr lang="en-US" sz="1600" dirty="0"/>
                    </a:p>
                  </a:txBody>
                  <a:tcPr>
                    <a:solidFill>
                      <a:schemeClr val="accent2">
                        <a:lumMod val="40000"/>
                        <a:lumOff val="60000"/>
                      </a:schemeClr>
                    </a:solidFill>
                  </a:tcPr>
                </a:tc>
                <a:tc>
                  <a:txBody>
                    <a:bodyPr/>
                    <a:lstStyle/>
                    <a:p>
                      <a:r>
                        <a:rPr lang="en-US" dirty="0" smtClean="0"/>
                        <a:t>Medium</a:t>
                      </a:r>
                      <a:endParaRPr lang="en-US" dirty="0"/>
                    </a:p>
                  </a:txBody>
                  <a:tcPr>
                    <a:solidFill>
                      <a:srgbClr val="F4F49E"/>
                    </a:solidFill>
                  </a:tcPr>
                </a:tc>
                <a:tc>
                  <a:txBody>
                    <a:bodyPr/>
                    <a:lstStyle/>
                    <a:p>
                      <a:r>
                        <a:rPr lang="en-US" dirty="0" smtClean="0"/>
                        <a:t>High</a:t>
                      </a:r>
                      <a:endParaRPr lang="en-US" dirty="0"/>
                    </a:p>
                  </a:txBody>
                  <a:tcPr>
                    <a:solidFill>
                      <a:srgbClr val="92D050"/>
                    </a:solidFill>
                  </a:tcPr>
                </a:tc>
              </a:tr>
              <a:tr h="7405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Context Sensitiveness</a:t>
                      </a:r>
                    </a:p>
                  </a:txBody>
                  <a:tcPr/>
                </a:tc>
                <a:tc>
                  <a:txBody>
                    <a:bodyPr/>
                    <a:lstStyle/>
                    <a:p>
                      <a:pPr>
                        <a:buFont typeface="Arial" pitchFamily="34" charset="0"/>
                        <a:buNone/>
                      </a:pPr>
                      <a:r>
                        <a:rPr lang="en-US" sz="1600" dirty="0" smtClean="0"/>
                        <a:t>Low</a:t>
                      </a:r>
                      <a:endParaRPr lang="en-US" sz="1600" dirty="0"/>
                    </a:p>
                  </a:txBody>
                  <a:tcPr>
                    <a:solidFill>
                      <a:schemeClr val="accent2">
                        <a:lumMod val="40000"/>
                        <a:lumOff val="60000"/>
                      </a:schemeClr>
                    </a:solidFill>
                  </a:tcPr>
                </a:tc>
                <a:tc>
                  <a:txBody>
                    <a:bodyPr/>
                    <a:lstStyle/>
                    <a:p>
                      <a:r>
                        <a:rPr lang="en-US" dirty="0" smtClean="0"/>
                        <a:t>High</a:t>
                      </a:r>
                      <a:endParaRPr lang="en-US" dirty="0"/>
                    </a:p>
                  </a:txBody>
                  <a:tcPr>
                    <a:solidFill>
                      <a:srgbClr val="92D050"/>
                    </a:solidFill>
                  </a:tcPr>
                </a:tc>
                <a:tc>
                  <a:txBody>
                    <a:bodyPr/>
                    <a:lstStyle/>
                    <a:p>
                      <a:r>
                        <a:rPr lang="en-US" dirty="0" smtClean="0"/>
                        <a:t>High</a:t>
                      </a:r>
                      <a:endParaRPr lang="en-US" dirty="0"/>
                    </a:p>
                  </a:txBody>
                  <a:tcPr>
                    <a:solidFill>
                      <a:srgbClr val="92D050"/>
                    </a:solidFill>
                  </a:tcPr>
                </a:tc>
              </a:tr>
              <a:tr h="581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Interpretability</a:t>
                      </a:r>
                    </a:p>
                  </a:txBody>
                  <a:tcPr/>
                </a:tc>
                <a:tc>
                  <a:txBody>
                    <a:bodyPr/>
                    <a:lstStyle/>
                    <a:p>
                      <a:pPr>
                        <a:buFont typeface="Arial" pitchFamily="34" charset="0"/>
                        <a:buNone/>
                      </a:pPr>
                      <a:r>
                        <a:rPr lang="en-US" sz="1600" dirty="0" smtClean="0"/>
                        <a:t>High</a:t>
                      </a:r>
                    </a:p>
                    <a:p>
                      <a:pPr>
                        <a:buFont typeface="Arial" pitchFamily="34" charset="0"/>
                        <a:buNone/>
                      </a:pPr>
                      <a:r>
                        <a:rPr lang="en-US" sz="1600" baseline="0" dirty="0" smtClean="0"/>
                        <a:t>(unless the rules get large)</a:t>
                      </a:r>
                      <a:endParaRPr lang="en-US" sz="1600" dirty="0"/>
                    </a:p>
                  </a:txBody>
                  <a:tcPr>
                    <a:solidFill>
                      <a:srgbClr val="92D050"/>
                    </a:solidFill>
                  </a:tcPr>
                </a:tc>
                <a:tc>
                  <a:txBody>
                    <a:bodyPr/>
                    <a:lstStyle/>
                    <a:p>
                      <a:r>
                        <a:rPr lang="en-US" dirty="0" smtClean="0"/>
                        <a:t>Medium</a:t>
                      </a:r>
                      <a:endParaRPr lang="en-US" dirty="0"/>
                    </a:p>
                  </a:txBody>
                  <a:tcPr>
                    <a:solidFill>
                      <a:srgbClr val="F4F49E"/>
                    </a:solidFill>
                  </a:tcPr>
                </a:tc>
                <a:tc>
                  <a:txBody>
                    <a:bodyPr/>
                    <a:lstStyle/>
                    <a:p>
                      <a:r>
                        <a:rPr lang="en-US" dirty="0" smtClean="0"/>
                        <a:t>Medium</a:t>
                      </a:r>
                      <a:endParaRPr lang="en-US" dirty="0"/>
                    </a:p>
                  </a:txBody>
                  <a:tcPr>
                    <a:solidFill>
                      <a:srgbClr val="F4F49E"/>
                    </a:solidFill>
                  </a:tcPr>
                </a:tc>
              </a:tr>
            </a:tbl>
          </a:graphicData>
        </a:graphic>
      </p:graphicFrame>
      <p:sp>
        <p:nvSpPr>
          <p:cNvPr id="5" name="Rectangle 4"/>
          <p:cNvSpPr/>
          <p:nvPr/>
        </p:nvSpPr>
        <p:spPr>
          <a:xfrm>
            <a:off x="6781800" y="1340731"/>
            <a:ext cx="2209800" cy="5083346"/>
          </a:xfrm>
          <a:prstGeom prst="rect">
            <a:avLst/>
          </a:prstGeom>
          <a:solidFill>
            <a:srgbClr val="4F81BD">
              <a:alpha val="1961"/>
            </a:srgbClr>
          </a:solidFill>
          <a:ln w="571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4000" b="1" dirty="0">
              <a:solidFill>
                <a:schemeClr val="accent6">
                  <a:lumMod val="75000"/>
                </a:schemeClr>
              </a:solidFill>
            </a:endParaRPr>
          </a:p>
        </p:txBody>
      </p:sp>
      <p:sp>
        <p:nvSpPr>
          <p:cNvPr id="6" name="Rectangle 5"/>
          <p:cNvSpPr/>
          <p:nvPr/>
        </p:nvSpPr>
        <p:spPr>
          <a:xfrm>
            <a:off x="1905000" y="1502189"/>
            <a:ext cx="2362200" cy="12674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Do it by hand</a:t>
            </a:r>
            <a:endParaRPr lang="en-US" sz="2800" b="1" dirty="0"/>
          </a:p>
        </p:txBody>
      </p:sp>
      <p:sp>
        <p:nvSpPr>
          <p:cNvPr id="7" name="Rectangle 6"/>
          <p:cNvSpPr/>
          <p:nvPr/>
        </p:nvSpPr>
        <p:spPr>
          <a:xfrm>
            <a:off x="4343400" y="1519830"/>
            <a:ext cx="2362200" cy="1179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Hire linguists</a:t>
            </a:r>
            <a:endParaRPr lang="en-US" sz="2800" b="1" dirty="0"/>
          </a:p>
        </p:txBody>
      </p:sp>
      <p:sp>
        <p:nvSpPr>
          <p:cNvPr id="8" name="Rectangle 7"/>
          <p:cNvSpPr/>
          <p:nvPr/>
        </p:nvSpPr>
        <p:spPr>
          <a:xfrm>
            <a:off x="6799440" y="1484548"/>
            <a:ext cx="2133600" cy="12498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Do it the right way</a:t>
            </a:r>
            <a:endParaRPr lang="en-US" sz="2800" b="1" dirty="0"/>
          </a:p>
        </p:txBody>
      </p:sp>
    </p:spTree>
    <p:extLst>
      <p:ext uri="{BB962C8B-B14F-4D97-AF65-F5344CB8AC3E}">
        <p14:creationId xmlns:p14="http://schemas.microsoft.com/office/powerpoint/2010/main" val="151382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2800" dirty="0" smtClean="0"/>
              <a:t>Statistical Machine Learning based approaches compensate for the shortcomings of rule-based systems</a:t>
            </a:r>
            <a:endParaRPr lang="en-US" sz="28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l="8000" r="8000"/>
          <a:stretch>
            <a:fillRect/>
          </a:stretch>
        </p:blipFill>
        <p:spPr bwMode="auto">
          <a:xfrm>
            <a:off x="3886200" y="2743200"/>
            <a:ext cx="1600200" cy="1524000"/>
          </a:xfrm>
          <a:prstGeom prst="rect">
            <a:avLst/>
          </a:prstGeom>
          <a:noFill/>
          <a:ln w="9525">
            <a:noFill/>
            <a:miter lim="800000"/>
            <a:headEnd/>
            <a:tailEnd/>
          </a:ln>
        </p:spPr>
      </p:pic>
      <p:sp>
        <p:nvSpPr>
          <p:cNvPr id="6" name="TextBox 5"/>
          <p:cNvSpPr txBox="1"/>
          <p:nvPr/>
        </p:nvSpPr>
        <p:spPr>
          <a:xfrm>
            <a:off x="3733800" y="2357735"/>
            <a:ext cx="2438400" cy="276999"/>
          </a:xfrm>
          <a:prstGeom prst="rect">
            <a:avLst/>
          </a:prstGeom>
          <a:noFill/>
        </p:spPr>
        <p:txBody>
          <a:bodyPr wrap="square" rtlCol="0">
            <a:spAutoFit/>
          </a:bodyPr>
          <a:lstStyle/>
          <a:p>
            <a:pPr algn="ctr"/>
            <a:r>
              <a:rPr lang="en-US" sz="1200" dirty="0" smtClean="0"/>
              <a:t>Machine Learning Model</a:t>
            </a:r>
            <a:endParaRPr lang="en-US" sz="1200" i="1" dirty="0"/>
          </a:p>
        </p:txBody>
      </p:sp>
      <p:grpSp>
        <p:nvGrpSpPr>
          <p:cNvPr id="3" name="Group 11"/>
          <p:cNvGrpSpPr/>
          <p:nvPr/>
        </p:nvGrpSpPr>
        <p:grpSpPr>
          <a:xfrm>
            <a:off x="1371600" y="1981200"/>
            <a:ext cx="457200" cy="609600"/>
            <a:chOff x="2057400" y="2057400"/>
            <a:chExt cx="457200" cy="609600"/>
          </a:xfrm>
        </p:grpSpPr>
        <p:sp>
          <p:nvSpPr>
            <p:cNvPr id="7" name="Folded Corner 6"/>
            <p:cNvSpPr/>
            <p:nvPr/>
          </p:nvSpPr>
          <p:spPr bwMode="auto">
            <a:xfrm>
              <a:off x="2057400" y="2057400"/>
              <a:ext cx="457200" cy="609600"/>
            </a:xfrm>
            <a:prstGeom prst="foldedCorner">
              <a:avLst>
                <a:gd name="adj" fmla="val 2860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9" name="Straight Connector 8"/>
            <p:cNvCxnSpPr/>
            <p:nvPr/>
          </p:nvCxnSpPr>
          <p:spPr bwMode="auto">
            <a:xfrm>
              <a:off x="2174544" y="21881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174544" y="23405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74544" y="24929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pic>
        <p:nvPicPr>
          <p:cNvPr id="1028" name="Picture 4"/>
          <p:cNvPicPr>
            <a:picLocks noChangeAspect="1" noChangeArrowheads="1"/>
          </p:cNvPicPr>
          <p:nvPr/>
        </p:nvPicPr>
        <p:blipFill>
          <a:blip r:embed="rId3" cstate="print"/>
          <a:srcRect/>
          <a:stretch>
            <a:fillRect/>
          </a:stretch>
        </p:blipFill>
        <p:spPr bwMode="auto">
          <a:xfrm>
            <a:off x="228600" y="3048000"/>
            <a:ext cx="587747" cy="585788"/>
          </a:xfrm>
          <a:prstGeom prst="rect">
            <a:avLst/>
          </a:prstGeom>
          <a:noFill/>
          <a:ln w="9525">
            <a:noFill/>
            <a:miter lim="800000"/>
            <a:headEnd/>
            <a:tailEnd/>
          </a:ln>
        </p:spPr>
      </p:pic>
      <p:sp>
        <p:nvSpPr>
          <p:cNvPr id="14" name="Left Brace 13"/>
          <p:cNvSpPr/>
          <p:nvPr/>
        </p:nvSpPr>
        <p:spPr bwMode="auto">
          <a:xfrm rot="5400000">
            <a:off x="2286000" y="-609600"/>
            <a:ext cx="228600" cy="3733800"/>
          </a:xfrm>
          <a:prstGeom prst="leftBrace">
            <a:avLst>
              <a:gd name="adj1" fmla="val 24005"/>
              <a:gd name="adj2" fmla="val 50000"/>
            </a:avLst>
          </a:prstGeom>
          <a:no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68104" y="866001"/>
            <a:ext cx="2285999" cy="307777"/>
          </a:xfrm>
          <a:prstGeom prst="rect">
            <a:avLst/>
          </a:prstGeom>
          <a:noFill/>
        </p:spPr>
        <p:txBody>
          <a:bodyPr wrap="square" rtlCol="0">
            <a:spAutoFit/>
          </a:bodyPr>
          <a:lstStyle/>
          <a:p>
            <a:pPr algn="ctr"/>
            <a:r>
              <a:rPr lang="en-US" sz="1400" dirty="0" smtClean="0"/>
              <a:t>Model Training</a:t>
            </a:r>
            <a:endParaRPr lang="en-US" sz="1400" dirty="0"/>
          </a:p>
        </p:txBody>
      </p:sp>
      <p:sp>
        <p:nvSpPr>
          <p:cNvPr id="16" name="TextBox 15"/>
          <p:cNvSpPr txBox="1"/>
          <p:nvPr/>
        </p:nvSpPr>
        <p:spPr>
          <a:xfrm>
            <a:off x="0" y="1447800"/>
            <a:ext cx="1219200" cy="461665"/>
          </a:xfrm>
          <a:prstGeom prst="wedgeRectCallout">
            <a:avLst>
              <a:gd name="adj1" fmla="val -15908"/>
              <a:gd name="adj2" fmla="val 90718"/>
            </a:avLst>
          </a:prstGeom>
          <a:solidFill>
            <a:srgbClr val="FFFFCC"/>
          </a:solidFill>
          <a:ln>
            <a:solidFill>
              <a:schemeClr val="bg1">
                <a:lumMod val="85000"/>
              </a:schemeClr>
            </a:solidFill>
          </a:ln>
        </p:spPr>
        <p:txBody>
          <a:bodyPr wrap="square" rtlCol="0">
            <a:spAutoFit/>
          </a:bodyPr>
          <a:lstStyle/>
          <a:p>
            <a:pPr algn="ctr"/>
            <a:r>
              <a:rPr lang="en-US" sz="1200" i="1" dirty="0" smtClean="0"/>
              <a:t>Is this call about asthma?</a:t>
            </a:r>
            <a:endParaRPr lang="en-US" sz="1200" i="1" dirty="0"/>
          </a:p>
        </p:txBody>
      </p:sp>
      <p:sp>
        <p:nvSpPr>
          <p:cNvPr id="17" name="TextBox 16"/>
          <p:cNvSpPr txBox="1"/>
          <p:nvPr/>
        </p:nvSpPr>
        <p:spPr>
          <a:xfrm>
            <a:off x="914400" y="2057400"/>
            <a:ext cx="381000" cy="523220"/>
          </a:xfrm>
          <a:prstGeom prst="rect">
            <a:avLst/>
          </a:prstGeom>
          <a:noFill/>
        </p:spPr>
        <p:txBody>
          <a:bodyPr wrap="square" rtlCol="0">
            <a:spAutoFit/>
          </a:bodyPr>
          <a:lstStyle/>
          <a:p>
            <a:pPr algn="ctr"/>
            <a:r>
              <a:rPr lang="en-US" sz="2800" b="1" dirty="0" smtClean="0">
                <a:solidFill>
                  <a:srgbClr val="00B050"/>
                </a:solidFill>
                <a:sym typeface="Wingdings"/>
              </a:rPr>
              <a:t></a:t>
            </a:r>
            <a:endParaRPr lang="en-US" sz="2800" b="1" dirty="0">
              <a:solidFill>
                <a:srgbClr val="00B050"/>
              </a:solidFill>
            </a:endParaRPr>
          </a:p>
        </p:txBody>
      </p:sp>
      <p:sp>
        <p:nvSpPr>
          <p:cNvPr id="18" name="TextBox 17"/>
          <p:cNvSpPr txBox="1"/>
          <p:nvPr/>
        </p:nvSpPr>
        <p:spPr>
          <a:xfrm>
            <a:off x="914400" y="2743200"/>
            <a:ext cx="381000" cy="646331"/>
          </a:xfrm>
          <a:prstGeom prst="rect">
            <a:avLst/>
          </a:prstGeom>
          <a:noFill/>
        </p:spPr>
        <p:txBody>
          <a:bodyPr wrap="square" rtlCol="0">
            <a:spAutoFit/>
          </a:bodyPr>
          <a:lstStyle/>
          <a:p>
            <a:pPr algn="ctr"/>
            <a:r>
              <a:rPr lang="en-US" sz="3600" b="1" dirty="0" smtClean="0">
                <a:solidFill>
                  <a:srgbClr val="FF0000"/>
                </a:solidFill>
                <a:sym typeface="Wingdings"/>
              </a:rPr>
              <a:t></a:t>
            </a:r>
            <a:endParaRPr lang="en-US" sz="3600" b="1" dirty="0">
              <a:solidFill>
                <a:srgbClr val="FF0000"/>
              </a:solidFill>
            </a:endParaRPr>
          </a:p>
        </p:txBody>
      </p:sp>
      <p:grpSp>
        <p:nvGrpSpPr>
          <p:cNvPr id="4" name="Group 18"/>
          <p:cNvGrpSpPr/>
          <p:nvPr/>
        </p:nvGrpSpPr>
        <p:grpSpPr>
          <a:xfrm>
            <a:off x="1371600" y="2743200"/>
            <a:ext cx="457200" cy="609600"/>
            <a:chOff x="2057400" y="2057400"/>
            <a:chExt cx="457200" cy="609600"/>
          </a:xfrm>
        </p:grpSpPr>
        <p:sp>
          <p:nvSpPr>
            <p:cNvPr id="20" name="Folded Corner 19"/>
            <p:cNvSpPr/>
            <p:nvPr/>
          </p:nvSpPr>
          <p:spPr bwMode="auto">
            <a:xfrm>
              <a:off x="2057400" y="2057400"/>
              <a:ext cx="457200" cy="609600"/>
            </a:xfrm>
            <a:prstGeom prst="foldedCorner">
              <a:avLst>
                <a:gd name="adj" fmla="val 2860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21" name="Straight Connector 20"/>
            <p:cNvCxnSpPr/>
            <p:nvPr/>
          </p:nvCxnSpPr>
          <p:spPr bwMode="auto">
            <a:xfrm>
              <a:off x="2174544" y="21881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2174544" y="23405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174544" y="24929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5" name="Group 23"/>
          <p:cNvGrpSpPr/>
          <p:nvPr/>
        </p:nvGrpSpPr>
        <p:grpSpPr>
          <a:xfrm>
            <a:off x="1371600" y="3465731"/>
            <a:ext cx="457200" cy="609600"/>
            <a:chOff x="2057400" y="2057400"/>
            <a:chExt cx="457200" cy="609600"/>
          </a:xfrm>
        </p:grpSpPr>
        <p:sp>
          <p:nvSpPr>
            <p:cNvPr id="25" name="Folded Corner 24"/>
            <p:cNvSpPr/>
            <p:nvPr/>
          </p:nvSpPr>
          <p:spPr bwMode="auto">
            <a:xfrm>
              <a:off x="2057400" y="2057400"/>
              <a:ext cx="457200" cy="609600"/>
            </a:xfrm>
            <a:prstGeom prst="foldedCorner">
              <a:avLst>
                <a:gd name="adj" fmla="val 2860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26" name="Straight Connector 25"/>
            <p:cNvCxnSpPr/>
            <p:nvPr/>
          </p:nvCxnSpPr>
          <p:spPr bwMode="auto">
            <a:xfrm>
              <a:off x="2174544" y="21881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174544" y="23405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2174544" y="24929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28"/>
          <p:cNvGrpSpPr/>
          <p:nvPr/>
        </p:nvGrpSpPr>
        <p:grpSpPr>
          <a:xfrm>
            <a:off x="1371600" y="4191000"/>
            <a:ext cx="457200" cy="609600"/>
            <a:chOff x="2057400" y="2057400"/>
            <a:chExt cx="457200" cy="609600"/>
          </a:xfrm>
        </p:grpSpPr>
        <p:sp>
          <p:nvSpPr>
            <p:cNvPr id="30" name="Folded Corner 29"/>
            <p:cNvSpPr/>
            <p:nvPr/>
          </p:nvSpPr>
          <p:spPr bwMode="auto">
            <a:xfrm>
              <a:off x="2057400" y="2057400"/>
              <a:ext cx="457200" cy="609600"/>
            </a:xfrm>
            <a:prstGeom prst="foldedCorner">
              <a:avLst>
                <a:gd name="adj" fmla="val 2860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31" name="Straight Connector 30"/>
            <p:cNvCxnSpPr/>
            <p:nvPr/>
          </p:nvCxnSpPr>
          <p:spPr bwMode="auto">
            <a:xfrm>
              <a:off x="2174544" y="21881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2174544" y="23405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2174544" y="24929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4" name="TextBox 33"/>
          <p:cNvSpPr txBox="1"/>
          <p:nvPr/>
        </p:nvSpPr>
        <p:spPr>
          <a:xfrm>
            <a:off x="914400" y="3429000"/>
            <a:ext cx="381000" cy="646331"/>
          </a:xfrm>
          <a:prstGeom prst="rect">
            <a:avLst/>
          </a:prstGeom>
          <a:noFill/>
        </p:spPr>
        <p:txBody>
          <a:bodyPr wrap="square" rtlCol="0">
            <a:spAutoFit/>
          </a:bodyPr>
          <a:lstStyle/>
          <a:p>
            <a:pPr algn="ctr"/>
            <a:r>
              <a:rPr lang="en-US" sz="3600" b="1" dirty="0" smtClean="0">
                <a:solidFill>
                  <a:srgbClr val="FF0000"/>
                </a:solidFill>
                <a:sym typeface="Wingdings"/>
              </a:rPr>
              <a:t></a:t>
            </a:r>
            <a:endParaRPr lang="en-US" sz="3600" b="1" dirty="0">
              <a:solidFill>
                <a:srgbClr val="FF0000"/>
              </a:solidFill>
            </a:endParaRPr>
          </a:p>
        </p:txBody>
      </p:sp>
      <p:sp>
        <p:nvSpPr>
          <p:cNvPr id="35" name="TextBox 34"/>
          <p:cNvSpPr txBox="1"/>
          <p:nvPr/>
        </p:nvSpPr>
        <p:spPr>
          <a:xfrm>
            <a:off x="914400" y="4191000"/>
            <a:ext cx="381000" cy="523220"/>
          </a:xfrm>
          <a:prstGeom prst="rect">
            <a:avLst/>
          </a:prstGeom>
          <a:noFill/>
        </p:spPr>
        <p:txBody>
          <a:bodyPr wrap="square" rtlCol="0">
            <a:spAutoFit/>
          </a:bodyPr>
          <a:lstStyle/>
          <a:p>
            <a:pPr algn="ctr"/>
            <a:r>
              <a:rPr lang="en-US" sz="2800" b="1" dirty="0" smtClean="0">
                <a:solidFill>
                  <a:srgbClr val="00B050"/>
                </a:solidFill>
                <a:sym typeface="Wingdings"/>
              </a:rPr>
              <a:t></a:t>
            </a:r>
            <a:endParaRPr lang="en-US" sz="2800" b="1" dirty="0">
              <a:solidFill>
                <a:srgbClr val="00B050"/>
              </a:solidFill>
            </a:endParaRPr>
          </a:p>
        </p:txBody>
      </p:sp>
      <p:sp>
        <p:nvSpPr>
          <p:cNvPr id="36" name="TextBox 35"/>
          <p:cNvSpPr txBox="1"/>
          <p:nvPr/>
        </p:nvSpPr>
        <p:spPr>
          <a:xfrm>
            <a:off x="0" y="3657600"/>
            <a:ext cx="990599" cy="261610"/>
          </a:xfrm>
          <a:prstGeom prst="rect">
            <a:avLst/>
          </a:prstGeom>
          <a:noFill/>
        </p:spPr>
        <p:txBody>
          <a:bodyPr wrap="square" rtlCol="0">
            <a:spAutoFit/>
          </a:bodyPr>
          <a:lstStyle/>
          <a:p>
            <a:pPr algn="ctr"/>
            <a:r>
              <a:rPr lang="en-US" sz="1100" dirty="0" smtClean="0"/>
              <a:t>Model Trainer</a:t>
            </a:r>
            <a:endParaRPr lang="en-US" sz="1100" dirty="0"/>
          </a:p>
        </p:txBody>
      </p:sp>
      <p:cxnSp>
        <p:nvCxnSpPr>
          <p:cNvPr id="39" name="Straight Arrow Connector 38"/>
          <p:cNvCxnSpPr/>
          <p:nvPr/>
        </p:nvCxnSpPr>
        <p:spPr bwMode="auto">
          <a:xfrm>
            <a:off x="1828800" y="2286000"/>
            <a:ext cx="457200" cy="10668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bwMode="auto">
          <a:xfrm>
            <a:off x="1828800" y="3048000"/>
            <a:ext cx="457200" cy="3048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bwMode="auto">
          <a:xfrm flipV="1">
            <a:off x="1828800" y="3352800"/>
            <a:ext cx="457200" cy="41773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bwMode="auto">
          <a:xfrm flipV="1">
            <a:off x="1828800" y="3352800"/>
            <a:ext cx="457200" cy="11430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57" name="Left Brace 56"/>
          <p:cNvSpPr/>
          <p:nvPr/>
        </p:nvSpPr>
        <p:spPr bwMode="auto">
          <a:xfrm rot="5400000">
            <a:off x="6400800" y="-609600"/>
            <a:ext cx="228600" cy="3733800"/>
          </a:xfrm>
          <a:prstGeom prst="leftBrace">
            <a:avLst>
              <a:gd name="adj1" fmla="val 24005"/>
              <a:gd name="adj2" fmla="val 50000"/>
            </a:avLst>
          </a:prstGeom>
          <a:no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sp>
        <p:nvSpPr>
          <p:cNvPr id="58" name="TextBox 57"/>
          <p:cNvSpPr txBox="1"/>
          <p:nvPr/>
        </p:nvSpPr>
        <p:spPr>
          <a:xfrm>
            <a:off x="5410201" y="838200"/>
            <a:ext cx="2285999" cy="307777"/>
          </a:xfrm>
          <a:prstGeom prst="rect">
            <a:avLst/>
          </a:prstGeom>
          <a:noFill/>
        </p:spPr>
        <p:txBody>
          <a:bodyPr wrap="square" rtlCol="0">
            <a:spAutoFit/>
          </a:bodyPr>
          <a:lstStyle/>
          <a:p>
            <a:pPr algn="ctr"/>
            <a:r>
              <a:rPr lang="en-US" sz="1400" dirty="0" smtClean="0"/>
              <a:t>Operational Use</a:t>
            </a:r>
            <a:endParaRPr lang="en-US" sz="1400" dirty="0"/>
          </a:p>
        </p:txBody>
      </p:sp>
      <p:grpSp>
        <p:nvGrpSpPr>
          <p:cNvPr id="12" name="Group 58"/>
          <p:cNvGrpSpPr/>
          <p:nvPr/>
        </p:nvGrpSpPr>
        <p:grpSpPr>
          <a:xfrm>
            <a:off x="7279944" y="2209800"/>
            <a:ext cx="457200" cy="609600"/>
            <a:chOff x="2057400" y="2057400"/>
            <a:chExt cx="457200" cy="609600"/>
          </a:xfrm>
          <a:solidFill>
            <a:srgbClr val="FFFF99"/>
          </a:solidFill>
        </p:grpSpPr>
        <p:sp>
          <p:nvSpPr>
            <p:cNvPr id="60" name="Folded Corner 59"/>
            <p:cNvSpPr/>
            <p:nvPr/>
          </p:nvSpPr>
          <p:spPr bwMode="auto">
            <a:xfrm>
              <a:off x="2057400" y="2057400"/>
              <a:ext cx="457200" cy="609600"/>
            </a:xfrm>
            <a:prstGeom prst="foldedCorner">
              <a:avLst>
                <a:gd name="adj" fmla="val 28607"/>
              </a:avLst>
            </a:prstGeom>
            <a:grp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2174544" y="21881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2174544" y="23405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2174544" y="2492992"/>
              <a:ext cx="228600" cy="0"/>
            </a:xfrm>
            <a:prstGeom prst="line">
              <a:avLst/>
            </a:prstGeom>
            <a:grpFill/>
            <a:ln w="9525" cap="flat" cmpd="sng" algn="ctr">
              <a:solidFill>
                <a:schemeClr val="tx1"/>
              </a:solidFill>
              <a:prstDash val="solid"/>
              <a:round/>
              <a:headEnd type="none" w="med" len="med"/>
              <a:tailEnd type="none" w="med" len="med"/>
            </a:ln>
            <a:effectLst/>
          </p:spPr>
        </p:cxnSp>
      </p:grpSp>
      <p:grpSp>
        <p:nvGrpSpPr>
          <p:cNvPr id="13" name="Group 63"/>
          <p:cNvGrpSpPr/>
          <p:nvPr/>
        </p:nvGrpSpPr>
        <p:grpSpPr>
          <a:xfrm>
            <a:off x="7279944" y="3124200"/>
            <a:ext cx="457200" cy="609600"/>
            <a:chOff x="2057400" y="2057400"/>
            <a:chExt cx="457200" cy="609600"/>
          </a:xfrm>
          <a:solidFill>
            <a:srgbClr val="FFFF99"/>
          </a:solidFill>
        </p:grpSpPr>
        <p:sp>
          <p:nvSpPr>
            <p:cNvPr id="65" name="Folded Corner 64"/>
            <p:cNvSpPr/>
            <p:nvPr/>
          </p:nvSpPr>
          <p:spPr bwMode="auto">
            <a:xfrm>
              <a:off x="2057400" y="2057400"/>
              <a:ext cx="457200" cy="609600"/>
            </a:xfrm>
            <a:prstGeom prst="foldedCorner">
              <a:avLst>
                <a:gd name="adj" fmla="val 28607"/>
              </a:avLst>
            </a:prstGeom>
            <a:grp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66" name="Straight Connector 65"/>
            <p:cNvCxnSpPr/>
            <p:nvPr/>
          </p:nvCxnSpPr>
          <p:spPr bwMode="auto">
            <a:xfrm>
              <a:off x="2174544" y="21881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2174544" y="23405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2174544" y="2492992"/>
              <a:ext cx="228600" cy="0"/>
            </a:xfrm>
            <a:prstGeom prst="line">
              <a:avLst/>
            </a:prstGeom>
            <a:grpFill/>
            <a:ln w="9525" cap="flat" cmpd="sng" algn="ctr">
              <a:solidFill>
                <a:schemeClr val="tx1"/>
              </a:solidFill>
              <a:prstDash val="solid"/>
              <a:round/>
              <a:headEnd type="none" w="med" len="med"/>
              <a:tailEnd type="none" w="med" len="med"/>
            </a:ln>
            <a:effectLst/>
          </p:spPr>
        </p:cxnSp>
      </p:grpSp>
      <p:grpSp>
        <p:nvGrpSpPr>
          <p:cNvPr id="19" name="Group 68"/>
          <p:cNvGrpSpPr/>
          <p:nvPr/>
        </p:nvGrpSpPr>
        <p:grpSpPr>
          <a:xfrm>
            <a:off x="7279944" y="4038600"/>
            <a:ext cx="457200" cy="609600"/>
            <a:chOff x="2057400" y="2057400"/>
            <a:chExt cx="457200" cy="609600"/>
          </a:xfrm>
          <a:solidFill>
            <a:srgbClr val="FFFF99"/>
          </a:solidFill>
        </p:grpSpPr>
        <p:sp>
          <p:nvSpPr>
            <p:cNvPr id="70" name="Folded Corner 69"/>
            <p:cNvSpPr/>
            <p:nvPr/>
          </p:nvSpPr>
          <p:spPr bwMode="auto">
            <a:xfrm>
              <a:off x="2057400" y="2057400"/>
              <a:ext cx="457200" cy="609600"/>
            </a:xfrm>
            <a:prstGeom prst="foldedCorner">
              <a:avLst>
                <a:gd name="adj" fmla="val 28607"/>
              </a:avLst>
            </a:prstGeom>
            <a:grp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71" name="Straight Connector 70"/>
            <p:cNvCxnSpPr/>
            <p:nvPr/>
          </p:nvCxnSpPr>
          <p:spPr bwMode="auto">
            <a:xfrm>
              <a:off x="2174544" y="21881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2174544" y="23405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2174544" y="2492992"/>
              <a:ext cx="228600" cy="0"/>
            </a:xfrm>
            <a:prstGeom prst="line">
              <a:avLst/>
            </a:prstGeom>
            <a:grpFill/>
            <a:ln w="9525" cap="flat" cmpd="sng" algn="ctr">
              <a:solidFill>
                <a:schemeClr val="tx1"/>
              </a:solidFill>
              <a:prstDash val="solid"/>
              <a:round/>
              <a:headEnd type="none" w="med" len="med"/>
              <a:tailEnd type="none" w="med" len="med"/>
            </a:ln>
            <a:effectLst/>
          </p:spPr>
        </p:cxnSp>
      </p:grpSp>
      <p:cxnSp>
        <p:nvCxnSpPr>
          <p:cNvPr id="79" name="Straight Arrow Connector 78"/>
          <p:cNvCxnSpPr>
            <a:stCxn id="60" idx="1"/>
          </p:cNvCxnSpPr>
          <p:nvPr/>
        </p:nvCxnSpPr>
        <p:spPr bwMode="auto">
          <a:xfrm rot="10800000" flipV="1">
            <a:off x="5638800" y="2514600"/>
            <a:ext cx="1641144"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flipH="1">
            <a:off x="6858000" y="2190690"/>
            <a:ext cx="381000" cy="400110"/>
          </a:xfrm>
          <a:prstGeom prst="rect">
            <a:avLst/>
          </a:prstGeom>
          <a:noFill/>
        </p:spPr>
        <p:txBody>
          <a:bodyPr wrap="square" rtlCol="0">
            <a:spAutoFit/>
          </a:bodyPr>
          <a:lstStyle/>
          <a:p>
            <a:pPr algn="ctr"/>
            <a:r>
              <a:rPr lang="en-US" sz="2000" b="1" dirty="0" smtClean="0">
                <a:sym typeface="Wingdings"/>
              </a:rPr>
              <a:t>?</a:t>
            </a:r>
            <a:endParaRPr lang="en-US" sz="2000" b="1" dirty="0"/>
          </a:p>
        </p:txBody>
      </p:sp>
      <p:cxnSp>
        <p:nvCxnSpPr>
          <p:cNvPr id="83" name="Straight Arrow Connector 82"/>
          <p:cNvCxnSpPr>
            <a:stCxn id="65" idx="1"/>
          </p:cNvCxnSpPr>
          <p:nvPr/>
        </p:nvCxnSpPr>
        <p:spPr bwMode="auto">
          <a:xfrm rot="10800000">
            <a:off x="5715000" y="3429000"/>
            <a:ext cx="156494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70" idx="1"/>
          </p:cNvCxnSpPr>
          <p:nvPr/>
        </p:nvCxnSpPr>
        <p:spPr bwMode="auto">
          <a:xfrm rot="10800000">
            <a:off x="5715000" y="3733800"/>
            <a:ext cx="1564944"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2" name="TextBox 91"/>
          <p:cNvSpPr txBox="1"/>
          <p:nvPr/>
        </p:nvSpPr>
        <p:spPr>
          <a:xfrm>
            <a:off x="6858000" y="3028890"/>
            <a:ext cx="381000" cy="400110"/>
          </a:xfrm>
          <a:prstGeom prst="rect">
            <a:avLst/>
          </a:prstGeom>
          <a:noFill/>
        </p:spPr>
        <p:txBody>
          <a:bodyPr wrap="square" rtlCol="0">
            <a:spAutoFit/>
          </a:bodyPr>
          <a:lstStyle/>
          <a:p>
            <a:pPr algn="ctr"/>
            <a:r>
              <a:rPr lang="en-US" sz="2000" b="1" dirty="0" smtClean="0">
                <a:sym typeface="Wingdings"/>
              </a:rPr>
              <a:t>?</a:t>
            </a:r>
            <a:endParaRPr lang="en-US" sz="2000" b="1" dirty="0"/>
          </a:p>
        </p:txBody>
      </p:sp>
      <p:sp>
        <p:nvSpPr>
          <p:cNvPr id="93" name="TextBox 92"/>
          <p:cNvSpPr txBox="1"/>
          <p:nvPr/>
        </p:nvSpPr>
        <p:spPr>
          <a:xfrm>
            <a:off x="6934200" y="3886200"/>
            <a:ext cx="381000" cy="400110"/>
          </a:xfrm>
          <a:prstGeom prst="rect">
            <a:avLst/>
          </a:prstGeom>
          <a:noFill/>
        </p:spPr>
        <p:txBody>
          <a:bodyPr wrap="square" rtlCol="0">
            <a:spAutoFit/>
          </a:bodyPr>
          <a:lstStyle/>
          <a:p>
            <a:pPr algn="ctr"/>
            <a:r>
              <a:rPr lang="en-US" sz="2000" b="1" dirty="0" smtClean="0">
                <a:sym typeface="Wingdings"/>
              </a:rPr>
              <a:t>?</a:t>
            </a:r>
            <a:endParaRPr lang="en-US" sz="2000" b="1" dirty="0"/>
          </a:p>
        </p:txBody>
      </p:sp>
      <p:sp>
        <p:nvSpPr>
          <p:cNvPr id="94" name="TextBox 93"/>
          <p:cNvSpPr txBox="1"/>
          <p:nvPr/>
        </p:nvSpPr>
        <p:spPr>
          <a:xfrm>
            <a:off x="7848600" y="3145808"/>
            <a:ext cx="381000" cy="523220"/>
          </a:xfrm>
          <a:prstGeom prst="rect">
            <a:avLst/>
          </a:prstGeom>
          <a:noFill/>
        </p:spPr>
        <p:txBody>
          <a:bodyPr wrap="square" rtlCol="0">
            <a:spAutoFit/>
          </a:bodyPr>
          <a:lstStyle/>
          <a:p>
            <a:pPr algn="ctr"/>
            <a:r>
              <a:rPr lang="en-US" sz="2800" b="1" dirty="0" smtClean="0">
                <a:solidFill>
                  <a:srgbClr val="00B050"/>
                </a:solidFill>
                <a:sym typeface="Wingdings"/>
              </a:rPr>
              <a:t></a:t>
            </a:r>
            <a:endParaRPr lang="en-US" sz="2800" b="1" dirty="0">
              <a:solidFill>
                <a:srgbClr val="00B050"/>
              </a:solidFill>
            </a:endParaRPr>
          </a:p>
        </p:txBody>
      </p:sp>
      <p:sp>
        <p:nvSpPr>
          <p:cNvPr id="95" name="TextBox 94"/>
          <p:cNvSpPr txBox="1"/>
          <p:nvPr/>
        </p:nvSpPr>
        <p:spPr>
          <a:xfrm>
            <a:off x="7813344" y="2133600"/>
            <a:ext cx="381000" cy="646331"/>
          </a:xfrm>
          <a:prstGeom prst="rect">
            <a:avLst/>
          </a:prstGeom>
          <a:noFill/>
        </p:spPr>
        <p:txBody>
          <a:bodyPr wrap="square" rtlCol="0">
            <a:spAutoFit/>
          </a:bodyPr>
          <a:lstStyle/>
          <a:p>
            <a:pPr algn="ctr"/>
            <a:r>
              <a:rPr lang="en-US" sz="3600" b="1" dirty="0" smtClean="0">
                <a:solidFill>
                  <a:srgbClr val="FF0000"/>
                </a:solidFill>
                <a:sym typeface="Wingdings"/>
              </a:rPr>
              <a:t></a:t>
            </a:r>
            <a:endParaRPr lang="en-US" sz="3600" b="1" dirty="0">
              <a:solidFill>
                <a:srgbClr val="FF0000"/>
              </a:solidFill>
            </a:endParaRPr>
          </a:p>
        </p:txBody>
      </p:sp>
      <p:sp>
        <p:nvSpPr>
          <p:cNvPr id="96" name="TextBox 95"/>
          <p:cNvSpPr txBox="1"/>
          <p:nvPr/>
        </p:nvSpPr>
        <p:spPr>
          <a:xfrm>
            <a:off x="1017896" y="1600200"/>
            <a:ext cx="1142999" cy="276999"/>
          </a:xfrm>
          <a:prstGeom prst="rect">
            <a:avLst/>
          </a:prstGeom>
          <a:noFill/>
        </p:spPr>
        <p:txBody>
          <a:bodyPr wrap="square" rtlCol="0">
            <a:spAutoFit/>
          </a:bodyPr>
          <a:lstStyle/>
          <a:p>
            <a:pPr algn="ctr"/>
            <a:r>
              <a:rPr lang="en-US" sz="1200" b="1" u="sng" dirty="0" smtClean="0"/>
              <a:t>Training Set</a:t>
            </a:r>
            <a:endParaRPr lang="en-US" sz="1200" b="1" u="sng" dirty="0"/>
          </a:p>
        </p:txBody>
      </p:sp>
      <p:sp>
        <p:nvSpPr>
          <p:cNvPr id="97" name="TextBox 96"/>
          <p:cNvSpPr txBox="1"/>
          <p:nvPr/>
        </p:nvSpPr>
        <p:spPr>
          <a:xfrm>
            <a:off x="6822744" y="1752600"/>
            <a:ext cx="1371600" cy="276999"/>
          </a:xfrm>
          <a:prstGeom prst="rect">
            <a:avLst/>
          </a:prstGeom>
          <a:noFill/>
        </p:spPr>
        <p:txBody>
          <a:bodyPr wrap="square" rtlCol="0">
            <a:spAutoFit/>
          </a:bodyPr>
          <a:lstStyle/>
          <a:p>
            <a:pPr algn="ctr"/>
            <a:r>
              <a:rPr lang="en-US" sz="1200" b="1" u="sng" dirty="0" smtClean="0"/>
              <a:t>New Messages</a:t>
            </a:r>
            <a:endParaRPr lang="en-US" sz="1200" b="1" u="sng" dirty="0"/>
          </a:p>
        </p:txBody>
      </p:sp>
      <p:sp>
        <p:nvSpPr>
          <p:cNvPr id="98" name="TextBox 97"/>
          <p:cNvSpPr txBox="1"/>
          <p:nvPr/>
        </p:nvSpPr>
        <p:spPr>
          <a:xfrm>
            <a:off x="7813344" y="4078069"/>
            <a:ext cx="381000" cy="646331"/>
          </a:xfrm>
          <a:prstGeom prst="rect">
            <a:avLst/>
          </a:prstGeom>
          <a:noFill/>
        </p:spPr>
        <p:txBody>
          <a:bodyPr wrap="square" rtlCol="0">
            <a:spAutoFit/>
          </a:bodyPr>
          <a:lstStyle/>
          <a:p>
            <a:pPr algn="ctr"/>
            <a:r>
              <a:rPr lang="en-US" sz="3600" b="1" dirty="0" smtClean="0">
                <a:solidFill>
                  <a:srgbClr val="FF0000"/>
                </a:solidFill>
                <a:sym typeface="Wingdings"/>
              </a:rPr>
              <a:t></a:t>
            </a:r>
            <a:endParaRPr lang="en-US" sz="3600" b="1" dirty="0">
              <a:solidFill>
                <a:srgbClr val="FF0000"/>
              </a:solidFill>
            </a:endParaRPr>
          </a:p>
        </p:txBody>
      </p:sp>
      <p:sp>
        <p:nvSpPr>
          <p:cNvPr id="101" name="TextBox 100"/>
          <p:cNvSpPr txBox="1"/>
          <p:nvPr/>
        </p:nvSpPr>
        <p:spPr>
          <a:xfrm>
            <a:off x="0" y="5134313"/>
            <a:ext cx="9144000" cy="1354217"/>
          </a:xfrm>
          <a:prstGeom prst="rect">
            <a:avLst/>
          </a:prstGeom>
          <a:noFill/>
        </p:spPr>
        <p:txBody>
          <a:bodyPr wrap="square" rtlCol="0">
            <a:spAutoFit/>
          </a:bodyPr>
          <a:lstStyle/>
          <a:p>
            <a:r>
              <a:rPr lang="en-US" b="1" u="sng" dirty="0" smtClean="0"/>
              <a:t>Benefits of Machine Learning</a:t>
            </a:r>
          </a:p>
          <a:p>
            <a:pPr marL="231775" indent="-231775">
              <a:buFont typeface="Wingdings" pitchFamily="2" charset="2"/>
              <a:buChar char="ü"/>
            </a:pPr>
            <a:r>
              <a:rPr lang="en-US" sz="1600" b="1" dirty="0" smtClean="0">
                <a:solidFill>
                  <a:srgbClr val="00B050"/>
                </a:solidFill>
              </a:rPr>
              <a:t>Significantly cheaper approach to achieve a given level of accuracy compared to manual rule or lexicon creation</a:t>
            </a:r>
          </a:p>
          <a:p>
            <a:pPr marL="231775" indent="-231775">
              <a:buFont typeface="Wingdings" pitchFamily="2" charset="2"/>
              <a:buChar char="ü"/>
            </a:pPr>
            <a:r>
              <a:rPr lang="en-US" sz="1600" b="1" dirty="0" smtClean="0">
                <a:solidFill>
                  <a:srgbClr val="00B050"/>
                </a:solidFill>
              </a:rPr>
              <a:t>No advanced  linguistic or technical skills to train and maintain the system (business users or analysts  are the maintainers)</a:t>
            </a:r>
          </a:p>
        </p:txBody>
      </p:sp>
      <p:pic>
        <p:nvPicPr>
          <p:cNvPr id="75" name="Picture 4"/>
          <p:cNvPicPr>
            <a:picLocks noChangeAspect="1" noChangeArrowheads="1"/>
          </p:cNvPicPr>
          <p:nvPr/>
        </p:nvPicPr>
        <p:blipFill>
          <a:blip r:embed="rId3" cstate="print"/>
          <a:srcRect/>
          <a:stretch>
            <a:fillRect/>
          </a:stretch>
        </p:blipFill>
        <p:spPr bwMode="auto">
          <a:xfrm>
            <a:off x="8229601" y="2743200"/>
            <a:ext cx="587747" cy="585788"/>
          </a:xfrm>
          <a:prstGeom prst="rect">
            <a:avLst/>
          </a:prstGeom>
          <a:noFill/>
          <a:ln w="9525">
            <a:noFill/>
            <a:miter lim="800000"/>
            <a:headEnd/>
            <a:tailEnd/>
          </a:ln>
        </p:spPr>
      </p:pic>
      <p:sp>
        <p:nvSpPr>
          <p:cNvPr id="76" name="TextBox 75"/>
          <p:cNvSpPr txBox="1"/>
          <p:nvPr/>
        </p:nvSpPr>
        <p:spPr>
          <a:xfrm>
            <a:off x="8001001" y="3352800"/>
            <a:ext cx="990599" cy="430887"/>
          </a:xfrm>
          <a:prstGeom prst="rect">
            <a:avLst/>
          </a:prstGeom>
          <a:noFill/>
        </p:spPr>
        <p:txBody>
          <a:bodyPr wrap="square" rtlCol="0">
            <a:spAutoFit/>
          </a:bodyPr>
          <a:lstStyle/>
          <a:p>
            <a:pPr algn="ctr"/>
            <a:r>
              <a:rPr lang="en-US" sz="1100" dirty="0" smtClean="0"/>
              <a:t>Model Trainer / Reviewer</a:t>
            </a:r>
            <a:endParaRPr lang="en-US" sz="1100" dirty="0"/>
          </a:p>
        </p:txBody>
      </p:sp>
      <p:cxnSp>
        <p:nvCxnSpPr>
          <p:cNvPr id="78" name="Curved Connector 77"/>
          <p:cNvCxnSpPr>
            <a:stCxn id="76" idx="2"/>
            <a:endCxn id="1027" idx="2"/>
          </p:cNvCxnSpPr>
          <p:nvPr/>
        </p:nvCxnSpPr>
        <p:spPr bwMode="auto">
          <a:xfrm rot="5400000">
            <a:off x="6349545" y="2120443"/>
            <a:ext cx="483513" cy="3810001"/>
          </a:xfrm>
          <a:prstGeom prst="curvedConnector3">
            <a:avLst>
              <a:gd name="adj1" fmla="val 336396"/>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84" name="TextBox 83"/>
          <p:cNvSpPr txBox="1"/>
          <p:nvPr/>
        </p:nvSpPr>
        <p:spPr>
          <a:xfrm>
            <a:off x="8077200" y="1009471"/>
            <a:ext cx="990600" cy="646331"/>
          </a:xfrm>
          <a:prstGeom prst="wedgeRectCallout">
            <a:avLst>
              <a:gd name="adj1" fmla="val -16067"/>
              <a:gd name="adj2" fmla="val 105736"/>
            </a:avLst>
          </a:prstGeom>
          <a:solidFill>
            <a:srgbClr val="FFFFCC"/>
          </a:solidFill>
          <a:ln>
            <a:solidFill>
              <a:schemeClr val="bg1">
                <a:lumMod val="85000"/>
              </a:schemeClr>
            </a:solidFill>
          </a:ln>
        </p:spPr>
        <p:txBody>
          <a:bodyPr wrap="square" rtlCol="0">
            <a:spAutoFit/>
          </a:bodyPr>
          <a:lstStyle/>
          <a:p>
            <a:pPr algn="ctr"/>
            <a:r>
              <a:rPr lang="en-US" sz="1200" i="1" dirty="0" smtClean="0"/>
              <a:t>Is this call about asthma?</a:t>
            </a:r>
            <a:endParaRPr lang="en-US" sz="1200" i="1" dirty="0"/>
          </a:p>
        </p:txBody>
      </p:sp>
      <p:sp>
        <p:nvSpPr>
          <p:cNvPr id="74" name="Rectangle 73"/>
          <p:cNvSpPr/>
          <p:nvPr/>
        </p:nvSpPr>
        <p:spPr>
          <a:xfrm>
            <a:off x="2819400" y="4876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Lexicons</a:t>
            </a:r>
            <a:endParaRPr lang="en-US" b="1" dirty="0"/>
          </a:p>
        </p:txBody>
      </p:sp>
      <p:cxnSp>
        <p:nvCxnSpPr>
          <p:cNvPr id="80" name="Straight Arrow Connector 79"/>
          <p:cNvCxnSpPr>
            <a:stCxn id="74" idx="0"/>
            <a:endCxn id="111" idx="2"/>
          </p:cNvCxnSpPr>
          <p:nvPr/>
        </p:nvCxnSpPr>
        <p:spPr bwMode="auto">
          <a:xfrm rot="5400000" flipH="1" flipV="1">
            <a:off x="3009900" y="4648200"/>
            <a:ext cx="4572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4231569" y="5102423"/>
            <a:ext cx="1254831" cy="307777"/>
          </a:xfrm>
          <a:prstGeom prst="rect">
            <a:avLst/>
          </a:prstGeom>
          <a:noFill/>
        </p:spPr>
        <p:txBody>
          <a:bodyPr wrap="none" rtlCol="0">
            <a:spAutoFit/>
          </a:bodyPr>
          <a:lstStyle/>
          <a:p>
            <a:r>
              <a:rPr lang="en-US" sz="1400" b="1" dirty="0" smtClean="0"/>
              <a:t>Update Model</a:t>
            </a:r>
            <a:endParaRPr lang="en-US" sz="1400" b="1" dirty="0"/>
          </a:p>
        </p:txBody>
      </p:sp>
      <p:sp>
        <p:nvSpPr>
          <p:cNvPr id="111" name="Rectangle 110"/>
          <p:cNvSpPr/>
          <p:nvPr/>
        </p:nvSpPr>
        <p:spPr>
          <a:xfrm>
            <a:off x="2971800" y="2286000"/>
            <a:ext cx="5334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dirty="0" smtClean="0"/>
              <a:t>Statistical Learning Algorithm </a:t>
            </a:r>
            <a:endParaRPr lang="en-US" sz="1600" b="1" dirty="0"/>
          </a:p>
        </p:txBody>
      </p:sp>
      <p:cxnSp>
        <p:nvCxnSpPr>
          <p:cNvPr id="115" name="Straight Arrow Connector 114"/>
          <p:cNvCxnSpPr>
            <a:endCxn id="111" idx="1"/>
          </p:cNvCxnSpPr>
          <p:nvPr/>
        </p:nvCxnSpPr>
        <p:spPr>
          <a:xfrm>
            <a:off x="2362200" y="33528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6" name="Straight Arrow Connector 115"/>
          <p:cNvCxnSpPr>
            <a:stCxn id="111" idx="3"/>
          </p:cNvCxnSpPr>
          <p:nvPr/>
        </p:nvCxnSpPr>
        <p:spPr>
          <a:xfrm>
            <a:off x="3505200" y="33528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814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0-#ppt_w/2"/>
                                          </p:val>
                                        </p:tav>
                                        <p:tav tm="100000">
                                          <p:val>
                                            <p:strVal val="#ppt_x"/>
                                          </p:val>
                                        </p:tav>
                                      </p:tavLst>
                                    </p:anim>
                                    <p:anim calcmode="lin" valueType="num">
                                      <p:cBhvr additive="base">
                                        <p:cTn id="12" dur="500" fill="hold"/>
                                        <p:tgtEl>
                                          <p:spTgt spid="102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0-#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0-#ppt_w/2"/>
                                          </p:val>
                                        </p:tav>
                                        <p:tav tm="100000">
                                          <p:val>
                                            <p:strVal val="#ppt_x"/>
                                          </p:val>
                                        </p:tav>
                                      </p:tavLst>
                                    </p:anim>
                                    <p:anim calcmode="lin" valueType="num">
                                      <p:cBhvr additive="base">
                                        <p:cTn id="44" dur="500" fill="hold"/>
                                        <p:tgtEl>
                                          <p:spTgt spid="3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0-#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0-#ppt_w/2"/>
                                          </p:val>
                                        </p:tav>
                                        <p:tav tm="100000">
                                          <p:val>
                                            <p:strVal val="#ppt_x"/>
                                          </p:val>
                                        </p:tav>
                                      </p:tavLst>
                                    </p:anim>
                                    <p:anim calcmode="lin" valueType="num">
                                      <p:cBhvr additive="base">
                                        <p:cTn id="52" dur="500" fill="hold"/>
                                        <p:tgtEl>
                                          <p:spTgt spid="39"/>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0-#ppt_w/2"/>
                                          </p:val>
                                        </p:tav>
                                        <p:tav tm="100000">
                                          <p:val>
                                            <p:strVal val="#ppt_x"/>
                                          </p:val>
                                        </p:tav>
                                      </p:tavLst>
                                    </p:anim>
                                    <p:anim calcmode="lin" valueType="num">
                                      <p:cBhvr additive="base">
                                        <p:cTn id="56" dur="500" fill="hold"/>
                                        <p:tgtEl>
                                          <p:spTgt spid="40"/>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0-#ppt_w/2"/>
                                          </p:val>
                                        </p:tav>
                                        <p:tav tm="100000">
                                          <p:val>
                                            <p:strVal val="#ppt_x"/>
                                          </p:val>
                                        </p:tav>
                                      </p:tavLst>
                                    </p:anim>
                                    <p:anim calcmode="lin" valueType="num">
                                      <p:cBhvr additive="base">
                                        <p:cTn id="60" dur="500" fill="hold"/>
                                        <p:tgtEl>
                                          <p:spTgt spid="43"/>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0-#ppt_w/2"/>
                                          </p:val>
                                        </p:tav>
                                        <p:tav tm="100000">
                                          <p:val>
                                            <p:strVal val="#ppt_x"/>
                                          </p:val>
                                        </p:tav>
                                      </p:tavLst>
                                    </p:anim>
                                    <p:anim calcmode="lin" valueType="num">
                                      <p:cBhvr additive="base">
                                        <p:cTn id="64" dur="500" fill="hold"/>
                                        <p:tgtEl>
                                          <p:spTgt spid="4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 calcmode="lin" valueType="num">
                                      <p:cBhvr additive="base">
                                        <p:cTn id="67" dur="500" fill="hold"/>
                                        <p:tgtEl>
                                          <p:spTgt spid="96"/>
                                        </p:tgtEl>
                                        <p:attrNameLst>
                                          <p:attrName>ppt_x</p:attrName>
                                        </p:attrNameLst>
                                      </p:cBhvr>
                                      <p:tavLst>
                                        <p:tav tm="0">
                                          <p:val>
                                            <p:strVal val="0-#ppt_w/2"/>
                                          </p:val>
                                        </p:tav>
                                        <p:tav tm="100000">
                                          <p:val>
                                            <p:strVal val="#ppt_x"/>
                                          </p:val>
                                        </p:tav>
                                      </p:tavLst>
                                    </p:anim>
                                    <p:anim calcmode="lin" valueType="num">
                                      <p:cBhvr additive="base">
                                        <p:cTn id="68"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2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P spid="17" grpId="0"/>
      <p:bldP spid="18" grpId="0"/>
      <p:bldP spid="34" grpId="0"/>
      <p:bldP spid="35" grpId="0"/>
      <p:bldP spid="36" grpId="0"/>
      <p:bldP spid="57" grpId="0" animBg="1"/>
      <p:bldP spid="58" grpId="0"/>
      <p:bldP spid="82" grpId="0"/>
      <p:bldP spid="92" grpId="0"/>
      <p:bldP spid="93" grpId="0"/>
      <p:bldP spid="94" grpId="0"/>
      <p:bldP spid="95" grpId="0"/>
      <p:bldP spid="96" grpId="0"/>
      <p:bldP spid="97" grpId="0"/>
      <p:bldP spid="98" grpId="0"/>
      <p:bldP spid="101" grpId="0"/>
      <p:bldP spid="76" grpId="0"/>
      <p:bldP spid="84" grpId="0" animBg="1"/>
      <p:bldP spid="74" grpId="0" animBg="1"/>
      <p:bldP spid="89" grpId="0"/>
      <p:bldP spid="111" grpId="0" animBg="1"/>
    </p:bldLst>
  </p:timing>
</p:sld>
</file>

<file path=ppt/theme/theme1.xml><?xml version="1.0" encoding="utf-8"?>
<a:theme xmlns:a="http://schemas.openxmlformats.org/drawingml/2006/main" name="ghani uofc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ghani uofc template.potx</Template>
  <TotalTime>10084</TotalTime>
  <Words>897</Words>
  <Application>Microsoft Macintosh PowerPoint</Application>
  <PresentationFormat>On-screen Show (4:3)</PresentationFormat>
  <Paragraphs>216</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Black</vt:lpstr>
      <vt:lpstr>Calibri</vt:lpstr>
      <vt:lpstr>Gulim</vt:lpstr>
      <vt:lpstr>ＭＳ Ｐゴシック</vt:lpstr>
      <vt:lpstr>Times New Roman</vt:lpstr>
      <vt:lpstr>Wingdings</vt:lpstr>
      <vt:lpstr>Arial</vt:lpstr>
      <vt:lpstr>ghani uofc template</vt:lpstr>
      <vt:lpstr>Text Analytics 101</vt:lpstr>
      <vt:lpstr>What we’ll cove today</vt:lpstr>
      <vt:lpstr>Where does text data come from?</vt:lpstr>
      <vt:lpstr>Why is text data different?</vt:lpstr>
      <vt:lpstr>The ability to handle unstructured data enables new applications and  improve existing ones.</vt:lpstr>
      <vt:lpstr>Text Analytics: Capabilities </vt:lpstr>
      <vt:lpstr>Text mining platforms require a variety of capabilities</vt:lpstr>
      <vt:lpstr>Different Text analytics paradigms:  Best is to use statistical machine learning augmented with lexicons and linguistics</vt:lpstr>
      <vt:lpstr>Statistical Machine Learning based approaches compensate for the shortcomings of rule-based systems</vt:lpstr>
      <vt:lpstr>Text Analytics: Classification Pipeline</vt:lpstr>
      <vt:lpstr>OntoGen: Interactively discovering topics and themes in large amounts of text data</vt:lpstr>
      <vt:lpstr>OntoGen: Interactively discovering topics and themes in large amounts of text data</vt:lpstr>
      <vt:lpstr>PowerPoint Presentation</vt:lpstr>
      <vt:lpstr>PowerPoint Presentation</vt:lpstr>
      <vt:lpstr>PowerPoint Presentation</vt:lpstr>
      <vt:lpstr>PowerPoint Presentation</vt:lpstr>
      <vt:lpstr>PowerPoint Presentation</vt:lpstr>
      <vt:lpstr>Examples</vt:lpstr>
      <vt:lpstr>Topic Models</vt:lpstr>
      <vt:lpstr>Topic Models</vt:lpstr>
      <vt:lpstr>Python Toolkit - NLTK</vt:lpstr>
      <vt:lpstr>Other NLP Components</vt:lpstr>
      <vt:lpstr>Online Resources</vt:lpstr>
      <vt:lpstr>Contact Information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Data and Analytics</dc:title>
  <dc:creator>rg</dc:creator>
  <cp:lastModifiedBy>Microsoft Office User</cp:lastModifiedBy>
  <cp:revision>54</cp:revision>
  <dcterms:created xsi:type="dcterms:W3CDTF">2013-08-06T06:32:01Z</dcterms:created>
  <dcterms:modified xsi:type="dcterms:W3CDTF">2016-05-12T06:32:29Z</dcterms:modified>
</cp:coreProperties>
</file>