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2" r:id="rId2"/>
    <p:sldId id="417" r:id="rId3"/>
    <p:sldId id="419" r:id="rId4"/>
    <p:sldId id="42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30" autoAdjust="0"/>
  </p:normalViewPr>
  <p:slideViewPr>
    <p:cSldViewPr snapToGrid="0" snapToObjects="1">
      <p:cViewPr>
        <p:scale>
          <a:sx n="72" d="100"/>
          <a:sy n="72" d="100"/>
        </p:scale>
        <p:origin x="216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Machine Learning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ML Pipeline?</a:t>
            </a:r>
          </a:p>
          <a:p>
            <a:r>
              <a:rPr lang="en-US" dirty="0" smtClean="0"/>
              <a:t>What components should it have?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across projects</a:t>
            </a:r>
          </a:p>
          <a:p>
            <a:r>
              <a:rPr lang="en-US" dirty="0" smtClean="0"/>
              <a:t>Test new ideas/components easily</a:t>
            </a:r>
          </a:p>
          <a:p>
            <a:r>
              <a:rPr lang="en-US" dirty="0" smtClean="0"/>
              <a:t>Reduce bug/errors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1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Read/Load Data</a:t>
            </a:r>
          </a:p>
          <a:p>
            <a:r>
              <a:rPr lang="en-US" dirty="0" smtClean="0"/>
              <a:t>Integrate Data</a:t>
            </a:r>
            <a:endParaRPr lang="en-US" dirty="0" smtClean="0"/>
          </a:p>
          <a:p>
            <a:r>
              <a:rPr lang="en-US" dirty="0" smtClean="0"/>
              <a:t>Explore Data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Feature Generation</a:t>
            </a:r>
            <a:endParaRPr lang="en-US" dirty="0" smtClean="0"/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Splits</a:t>
            </a:r>
          </a:p>
          <a:p>
            <a:pPr lvl="1"/>
            <a:r>
              <a:rPr lang="en-US" dirty="0" smtClean="0"/>
              <a:t>Build model</a:t>
            </a:r>
          </a:p>
          <a:p>
            <a:pPr lvl="1"/>
            <a:r>
              <a:rPr lang="en-US" dirty="0" smtClean="0"/>
              <a:t>Validate model</a:t>
            </a:r>
          </a:p>
          <a:p>
            <a:r>
              <a:rPr lang="en-US" dirty="0" smtClean="0"/>
              <a:t>Model Selection and Validation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Field Trial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17449</TotalTime>
  <Words>75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ghani uofc template</vt:lpstr>
      <vt:lpstr>Machine Learning Pipelines</vt:lpstr>
      <vt:lpstr>Things we will cover</vt:lpstr>
      <vt:lpstr>Why a pipeline?</vt:lpstr>
      <vt:lpstr>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111</cp:revision>
  <dcterms:created xsi:type="dcterms:W3CDTF">2013-08-06T06:32:01Z</dcterms:created>
  <dcterms:modified xsi:type="dcterms:W3CDTF">2016-07-07T21:02:24Z</dcterms:modified>
</cp:coreProperties>
</file>