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3369 pacientes</a:t>
            </a:r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Pacientes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    Para el estudio de los patrones se trabajará con todos los pacientes del log de eventos.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Se utilizaran los siguientes parámetros para formar los grupos:</a:t>
            </a:r>
          </a:p>
          <a:p>
            <a:pPr>
              <a:buFontTx/>
              <a:buChar char="-"/>
            </a:pPr>
            <a:r>
              <a:rPr lang="es-CL" sz="2800" dirty="0" smtClean="0"/>
              <a:t> 15% y 3% </a:t>
            </a:r>
          </a:p>
          <a:p>
            <a:pPr>
              <a:buFontTx/>
              <a:buChar char="-"/>
            </a:pPr>
            <a:r>
              <a:rPr lang="es-CL" sz="2800" dirty="0" smtClean="0"/>
              <a:t> 20% y 3%</a:t>
            </a:r>
          </a:p>
          <a:p>
            <a:pPr>
              <a:buFontTx/>
              <a:buChar char="-"/>
            </a:pPr>
            <a:r>
              <a:rPr lang="es-CL" sz="2800" dirty="0" smtClean="0"/>
              <a:t> 17.5% y 3%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2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Grupo 1:  (di) similitud 15%, unir grupos bajo 3%</a:t>
            </a:r>
          </a:p>
          <a:p>
            <a:endParaRPr lang="es-CL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9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6 </a:t>
            </a:r>
            <a:r>
              <a:rPr lang="es-CL" dirty="0"/>
              <a:t>grupos de 3 nodos, 2 grupos de 2 nodos, 1 grupo de 1 </a:t>
            </a:r>
            <a:r>
              <a:rPr lang="es-CL" dirty="0" smtClean="0"/>
              <a:t>nodo.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>
                <a:solidFill>
                  <a:srgbClr val="FF0000"/>
                </a:solidFill>
              </a:rPr>
              <a:t>grupos encontrados y se pueden </a:t>
            </a:r>
            <a:r>
              <a:rPr lang="es-CL" dirty="0" smtClean="0">
                <a:solidFill>
                  <a:srgbClr val="FF0000"/>
                </a:solidFill>
              </a:rPr>
              <a:t>reagrupar.</a:t>
            </a: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>
                <a:solidFill>
                  <a:srgbClr val="FF0000"/>
                </a:solidFill>
              </a:rPr>
              <a:t>casos de </a:t>
            </a:r>
            <a:r>
              <a:rPr lang="es-CL" dirty="0" err="1">
                <a:solidFill>
                  <a:srgbClr val="FF0000"/>
                </a:solidFill>
              </a:rPr>
              <a:t>outliers</a:t>
            </a:r>
            <a:r>
              <a:rPr lang="es-CL" dirty="0">
                <a:solidFill>
                  <a:srgbClr val="FF0000"/>
                </a:solidFill>
              </a:rPr>
              <a:t>.</a:t>
            </a:r>
            <a:endParaRPr lang="es-CL" dirty="0">
              <a:solidFill>
                <a:srgbClr val="00B05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B050"/>
                </a:solidFill>
              </a:rPr>
              <a:t>+   Grupos </a:t>
            </a:r>
            <a:r>
              <a:rPr lang="es-CL" dirty="0">
                <a:solidFill>
                  <a:srgbClr val="00B050"/>
                </a:solidFill>
              </a:rPr>
              <a:t>bien diferenciados por cantidad de nodos y referencias </a:t>
            </a:r>
            <a:r>
              <a:rPr lang="es-CL" dirty="0" smtClean="0">
                <a:solidFill>
                  <a:srgbClr val="00B050"/>
                </a:solidFill>
              </a:rPr>
              <a:t>entre </a:t>
            </a:r>
            <a:r>
              <a:rPr lang="es-CL" dirty="0">
                <a:solidFill>
                  <a:srgbClr val="00B050"/>
                </a:solidFill>
              </a:rPr>
              <a:t>si.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20%,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6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Todos de 3 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Desaparece </a:t>
            </a:r>
            <a:r>
              <a:rPr lang="es-CL" dirty="0">
                <a:solidFill>
                  <a:srgbClr val="FF0000"/>
                </a:solidFill>
              </a:rPr>
              <a:t>medico solo y se mezcla en otro grupo</a:t>
            </a: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Grupos </a:t>
            </a:r>
            <a:r>
              <a:rPr lang="es-CL" dirty="0">
                <a:solidFill>
                  <a:srgbClr val="FF0000"/>
                </a:solidFill>
              </a:rPr>
              <a:t>muy generales y complejos de analizar</a:t>
            </a: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Difieren </a:t>
            </a:r>
            <a:r>
              <a:rPr lang="es-CL" dirty="0">
                <a:solidFill>
                  <a:srgbClr val="FF0000"/>
                </a:solidFill>
              </a:rPr>
              <a:t>en referencias y/o derivaciones </a:t>
            </a:r>
          </a:p>
          <a:p>
            <a:pPr marL="201168" lvl="1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+ Pocos </a:t>
            </a:r>
            <a:r>
              <a:rPr lang="es-CL" dirty="0">
                <a:solidFill>
                  <a:srgbClr val="00B050"/>
                </a:solidFill>
              </a:rPr>
              <a:t>casos en </a:t>
            </a:r>
            <a:r>
              <a:rPr lang="es-CL" dirty="0" err="1">
                <a:solidFill>
                  <a:srgbClr val="00B050"/>
                </a:solidFill>
              </a:rPr>
              <a:t>outliers</a:t>
            </a: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17.5%,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8 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6 de 3 nodos, 1 de 2 nodos y 1 de 1 nodo.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Difieren </a:t>
            </a:r>
            <a:r>
              <a:rPr lang="es-CL" dirty="0">
                <a:solidFill>
                  <a:srgbClr val="FF0000"/>
                </a:solidFill>
              </a:rPr>
              <a:t>poco en concentración de profesionales (en referencias) pero son diferentes en derivaciones (en cantidad</a:t>
            </a:r>
            <a:r>
              <a:rPr lang="es-CL" dirty="0" smtClean="0">
                <a:solidFill>
                  <a:srgbClr val="FF0000"/>
                </a:solidFill>
              </a:rPr>
              <a:t>).</a:t>
            </a:r>
            <a:endParaRPr lang="es-CL" dirty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Desaparece </a:t>
            </a:r>
            <a:r>
              <a:rPr lang="es-CL" dirty="0">
                <a:solidFill>
                  <a:srgbClr val="FF0000"/>
                </a:solidFill>
              </a:rPr>
              <a:t>medico nutricionista en comparación al primer grupo.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B050"/>
                </a:solidFill>
              </a:rPr>
              <a:t>+ Grupos </a:t>
            </a:r>
            <a:r>
              <a:rPr lang="es-CL" dirty="0">
                <a:solidFill>
                  <a:srgbClr val="00B050"/>
                </a:solidFill>
              </a:rPr>
              <a:t>diferenciados por relación entre disciplinas (derivaciones).</a:t>
            </a:r>
          </a:p>
          <a:p>
            <a:pPr marL="384048" lvl="2" indent="0">
              <a:buNone/>
            </a:pP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primer grupo: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diferenciada </a:t>
            </a:r>
          </a:p>
          <a:p>
            <a:pPr lvl="1"/>
            <a:r>
              <a:rPr lang="es-CL" sz="2400" dirty="0" smtClean="0"/>
              <a:t>Toma en consideración la forma de sus referencias entre las distintas disciplinas.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Análisis </a:t>
            </a:r>
            <a:r>
              <a:rPr lang="es-CL" dirty="0" smtClean="0"/>
              <a:t>de Datos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2136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285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Retrospección</vt:lpstr>
      <vt:lpstr>Análisis de Datos  (Palia)</vt:lpstr>
      <vt:lpstr>Pacientes </vt:lpstr>
      <vt:lpstr>Palia  Resultados</vt:lpstr>
      <vt:lpstr>Palia  Resultados</vt:lpstr>
      <vt:lpstr>Palia  Resultados</vt:lpstr>
      <vt:lpstr>Palia  Comentarios</vt:lpstr>
      <vt:lpstr>Análisis de Datos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3</cp:revision>
  <dcterms:created xsi:type="dcterms:W3CDTF">2017-07-12T00:10:35Z</dcterms:created>
  <dcterms:modified xsi:type="dcterms:W3CDTF">2017-07-12T00:33:27Z</dcterms:modified>
</cp:coreProperties>
</file>