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8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9326880" cy="1470025"/>
          </a:xfrm>
        </p:spPr>
        <p:txBody>
          <a:bodyPr/>
          <a:lstStyle/>
          <a:p>
            <a:r>
              <a:rPr lang="en-US" dirty="0" err="1" smtClean="0"/>
              <a:t>Adherencia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47" y="1090286"/>
            <a:ext cx="738290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45657"/>
            <a:ext cx="6114139" cy="401234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59956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24" y="2845657"/>
            <a:ext cx="6084290" cy="401234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" y="0"/>
            <a:ext cx="5544932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67985"/>
            <a:ext cx="6114139" cy="396768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99"/>
            <a:ext cx="5559956" cy="36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5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Personalizado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Adherencia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</cp:revision>
  <dcterms:created xsi:type="dcterms:W3CDTF">2017-07-20T00:59:30Z</dcterms:created>
  <dcterms:modified xsi:type="dcterms:W3CDTF">2017-07-20T01:23:51Z</dcterms:modified>
</cp:coreProperties>
</file>