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09728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08" y="-90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2960" y="2130426"/>
            <a:ext cx="932688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430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765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545956" y="274639"/>
            <a:ext cx="2962274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9130" y="274639"/>
            <a:ext cx="8703946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18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9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6776" y="4406901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8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9131" y="1600201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675121" y="1600201"/>
            <a:ext cx="5833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560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574031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574031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02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830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791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8640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90060" y="273051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640" y="1435101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02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8640" y="1600201"/>
            <a:ext cx="98755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486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2EA5-B6FA-4199-881E-F20509A42190}" type="datetimeFigureOut">
              <a:rPr lang="es-CL" smtClean="0"/>
              <a:t>24-07-2017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749040" y="6356351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863840" y="6356351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21E8F-06C8-4CC3-9B34-EB0E98E983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6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38200" y="2514600"/>
            <a:ext cx="9326880" cy="1470025"/>
          </a:xfrm>
        </p:spPr>
        <p:txBody>
          <a:bodyPr/>
          <a:lstStyle/>
          <a:p>
            <a:r>
              <a:rPr lang="en-US" dirty="0" err="1" smtClean="0"/>
              <a:t>Adherencia</a:t>
            </a:r>
            <a:r>
              <a:rPr lang="en-US" dirty="0" smtClean="0"/>
              <a:t> </a:t>
            </a:r>
            <a:r>
              <a:rPr lang="en-US" dirty="0" err="1" smtClean="0"/>
              <a:t>centro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0012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01238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48.77%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NUTRICIONISTA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93826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MEDICO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65141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ENFERMERA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73264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23.94%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NUTRICIONISTA -&gt; NUTRICIONISTA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4" y="1090286"/>
            <a:ext cx="722349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1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4" y="1096514"/>
            <a:ext cx="7223491" cy="46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4" y="1093404"/>
            <a:ext cx="7223491" cy="46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8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17001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&lt;</a:t>
                      </a:r>
                      <a:r>
                        <a:rPr lang="es-CL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MEDICO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1946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17659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27.95%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ENFERMERA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33260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s-CL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MEDICO -&gt; NUTRICIONISTA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16375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</a:t>
                      </a:r>
                      <a:r>
                        <a:rPr lang="es-CL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MEDICO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29421"/>
              </p:ext>
            </p:extLst>
          </p:nvPr>
        </p:nvGraphicFramePr>
        <p:xfrm>
          <a:off x="2286000" y="2362200"/>
          <a:ext cx="6477000" cy="2311809"/>
        </p:xfrm>
        <a:graphic>
          <a:graphicData uri="http://schemas.openxmlformats.org/drawingml/2006/table">
            <a:tbl>
              <a:tblPr/>
              <a:tblGrid>
                <a:gridCol w="1619250"/>
                <a:gridCol w="1619250"/>
                <a:gridCol w="1619250"/>
                <a:gridCol w="1619250"/>
              </a:tblGrid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0853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</a:t>
                      </a:r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606662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0.01%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562147"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</p:spPr>
        <p:txBody>
          <a:bodyPr/>
          <a:lstStyle/>
          <a:p>
            <a:r>
              <a:rPr lang="en-US" dirty="0" smtClean="0"/>
              <a:t>ENFERMERA -&gt; ENFERMERA	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03585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147</Words>
  <Application>Microsoft Office PowerPoint</Application>
  <PresentationFormat>Personalizado</PresentationFormat>
  <Paragraphs>146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Adherencia centro</vt:lpstr>
      <vt:lpstr>Presentación de PowerPoint</vt:lpstr>
      <vt:lpstr>Presentación de PowerPoint</vt:lpstr>
      <vt:lpstr>Presentación de PowerPoint</vt:lpstr>
      <vt:lpstr>MEDICO -&gt; MEDICO</vt:lpstr>
      <vt:lpstr>MEDICO -&gt; ENFERMERA</vt:lpstr>
      <vt:lpstr>MEDICO -&gt; NUTRICIONISTA</vt:lpstr>
      <vt:lpstr>ENFERMERA -&gt; MEDICO</vt:lpstr>
      <vt:lpstr>ENFERMERA -&gt; ENFERMERA </vt:lpstr>
      <vt:lpstr>ENFERMERA -&gt; NUTRICIONISTA</vt:lpstr>
      <vt:lpstr>NUTRICIONISTA -&gt; MEDICO</vt:lpstr>
      <vt:lpstr>NUTRICIONISTA -&gt; ENFERMERA</vt:lpstr>
      <vt:lpstr>NUTRICIONISTA -&gt; NUTRICIONISTA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6</cp:revision>
  <dcterms:created xsi:type="dcterms:W3CDTF">2017-07-20T00:59:30Z</dcterms:created>
  <dcterms:modified xsi:type="dcterms:W3CDTF">2017-07-24T23:20:37Z</dcterms:modified>
</cp:coreProperties>
</file>