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09728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08" y="-90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430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765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545956" y="274639"/>
            <a:ext cx="2962274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9130" y="274639"/>
            <a:ext cx="8703946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418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90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682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9131" y="1600201"/>
            <a:ext cx="5833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675121" y="1600201"/>
            <a:ext cx="5833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56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02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830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791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90060" y="273051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8640" y="1435101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802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883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446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38200" y="2514600"/>
            <a:ext cx="9326880" cy="1470025"/>
          </a:xfrm>
        </p:spPr>
        <p:txBody>
          <a:bodyPr/>
          <a:lstStyle/>
          <a:p>
            <a:r>
              <a:rPr lang="en-US" dirty="0" err="1" smtClean="0"/>
              <a:t>Adherencia</a:t>
            </a:r>
            <a:r>
              <a:rPr lang="en-US" dirty="0" smtClean="0"/>
              <a:t> </a:t>
            </a:r>
            <a:r>
              <a:rPr lang="en-US" dirty="0" err="1" smtClean="0"/>
              <a:t>centro</a:t>
            </a:r>
            <a:r>
              <a:rPr lang="en-US" dirty="0" smtClean="0"/>
              <a:t> (120 d</a:t>
            </a:r>
            <a:r>
              <a:rPr lang="es-CL" dirty="0" err="1" smtClean="0"/>
              <a:t>ías</a:t>
            </a:r>
            <a:r>
              <a:rPr lang="en-US" dirty="0" smtClean="0"/>
              <a:t>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00122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583999"/>
              </p:ext>
            </p:extLst>
          </p:nvPr>
        </p:nvGraphicFramePr>
        <p:xfrm>
          <a:off x="2286000" y="2362200"/>
          <a:ext cx="6477000" cy="2311809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  <a:gridCol w="1619250"/>
              </a:tblGrid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53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47.36%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06662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ENFERMERA -&gt; NUTRICIONISTA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783858"/>
              </p:ext>
            </p:extLst>
          </p:nvPr>
        </p:nvGraphicFramePr>
        <p:xfrm>
          <a:off x="2286000" y="2362200"/>
          <a:ext cx="6477000" cy="2311809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  <a:gridCol w="1619250"/>
              </a:tblGrid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53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06662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NUTRICIONISTA -&gt; MEDICO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67405"/>
              </p:ext>
            </p:extLst>
          </p:nvPr>
        </p:nvGraphicFramePr>
        <p:xfrm>
          <a:off x="2286000" y="2362200"/>
          <a:ext cx="6477000" cy="2311809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  <a:gridCol w="1619250"/>
              </a:tblGrid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53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25.42%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62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NUTRICIONISTA -&gt; ENFERMERA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90689"/>
              </p:ext>
            </p:extLst>
          </p:nvPr>
        </p:nvGraphicFramePr>
        <p:xfrm>
          <a:off x="2286000" y="2362200"/>
          <a:ext cx="6477000" cy="2311809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  <a:gridCol w="1619250"/>
              </a:tblGrid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53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6662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NUTRICIONISTA -&gt; NUTRICIONISTA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657" y="1090286"/>
            <a:ext cx="7049484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84" y="1096514"/>
            <a:ext cx="7189431" cy="46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8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47" y="1093404"/>
            <a:ext cx="7141904" cy="46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8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17001"/>
              </p:ext>
            </p:extLst>
          </p:nvPr>
        </p:nvGraphicFramePr>
        <p:xfrm>
          <a:off x="2286000" y="2362200"/>
          <a:ext cx="6477000" cy="2311809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  <a:gridCol w="1619250"/>
              </a:tblGrid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53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&lt;</a:t>
                      </a:r>
                      <a:r>
                        <a:rPr lang="es-CL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06662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MEDICO -&gt; MEDICO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1946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90278"/>
              </p:ext>
            </p:extLst>
          </p:nvPr>
        </p:nvGraphicFramePr>
        <p:xfrm>
          <a:off x="2286000" y="2362200"/>
          <a:ext cx="6477000" cy="2311809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  <a:gridCol w="1619250"/>
              </a:tblGrid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53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06662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MEDICO -&gt; ENFERMERA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9901"/>
              </p:ext>
            </p:extLst>
          </p:nvPr>
        </p:nvGraphicFramePr>
        <p:xfrm>
          <a:off x="2286000" y="2362200"/>
          <a:ext cx="6477000" cy="2311809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  <a:gridCol w="1619250"/>
              </a:tblGrid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53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06662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MEDICO -&gt; NUTRICIONISTA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16375"/>
              </p:ext>
            </p:extLst>
          </p:nvPr>
        </p:nvGraphicFramePr>
        <p:xfrm>
          <a:off x="2286000" y="2362200"/>
          <a:ext cx="6477000" cy="2311809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  <a:gridCol w="1619250"/>
              </a:tblGrid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53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s-CL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06662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ENFERMERA -&gt; MEDICO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97737"/>
              </p:ext>
            </p:extLst>
          </p:nvPr>
        </p:nvGraphicFramePr>
        <p:xfrm>
          <a:off x="2286000" y="2362200"/>
          <a:ext cx="6477000" cy="2311809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  <a:gridCol w="1619250"/>
              </a:tblGrid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53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06662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ENFERMERA -&gt; ENFERMERA	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151</Words>
  <Application>Microsoft Office PowerPoint</Application>
  <PresentationFormat>Personalizado</PresentationFormat>
  <Paragraphs>146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Adherencia centro (120 días)</vt:lpstr>
      <vt:lpstr>Presentación de PowerPoint</vt:lpstr>
      <vt:lpstr>Presentación de PowerPoint</vt:lpstr>
      <vt:lpstr>Presentación de PowerPoint</vt:lpstr>
      <vt:lpstr>MEDICO -&gt; MEDICO</vt:lpstr>
      <vt:lpstr>MEDICO -&gt; ENFERMERA</vt:lpstr>
      <vt:lpstr>MEDICO -&gt; NUTRICIONISTA</vt:lpstr>
      <vt:lpstr>ENFERMERA -&gt; MEDICO</vt:lpstr>
      <vt:lpstr>ENFERMERA -&gt; ENFERMERA </vt:lpstr>
      <vt:lpstr>ENFERMERA -&gt; NUTRICIONISTA</vt:lpstr>
      <vt:lpstr>NUTRICIONISTA -&gt; MEDICO</vt:lpstr>
      <vt:lpstr>NUTRICIONISTA -&gt; ENFERMERA</vt:lpstr>
      <vt:lpstr>NUTRICIONISTA -&gt; NUTRICIONISTA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8</cp:revision>
  <dcterms:created xsi:type="dcterms:W3CDTF">2017-07-20T00:59:30Z</dcterms:created>
  <dcterms:modified xsi:type="dcterms:W3CDTF">2017-07-24T23:57:25Z</dcterms:modified>
</cp:coreProperties>
</file>