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99" r:id="rId4"/>
    <p:sldId id="314" r:id="rId5"/>
    <p:sldId id="315" r:id="rId6"/>
    <p:sldId id="316" r:id="rId7"/>
    <p:sldId id="317" r:id="rId8"/>
    <p:sldId id="310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EFC37-C6E6-4912-9A63-12FCCDFE60AE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2C94-3CEC-46C5-B420-C402B21ABA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95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CL" b="0" dirty="0" smtClean="0">
                <a:effectLst/>
              </a:rPr>
              <a:t>Patrones</a:t>
            </a:r>
            <a:r>
              <a:rPr lang="es-CL" b="0" baseline="0" dirty="0" smtClean="0">
                <a:effectLst/>
              </a:rPr>
              <a:t> de un solo grupo, colocarlos en Participativo</a:t>
            </a: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b="0" dirty="0" smtClean="0">
                <a:effectLst/>
              </a:rPr>
              <a:t/>
            </a:r>
            <a:br>
              <a:rPr lang="es-CL" b="0" dirty="0" smtClean="0">
                <a:effectLst/>
              </a:rPr>
            </a:br>
            <a:r>
              <a:rPr lang="es-CL" dirty="0" smtClean="0"/>
              <a:t/>
            </a:r>
            <a:br>
              <a:rPr lang="es-CL" dirty="0" smtClean="0"/>
            </a:br>
            <a:endParaRPr lang="es-C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A45B5-3FD8-41C7-B846-079709D9BF4D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56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335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3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78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7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54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529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8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7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113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34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477A-972E-42A6-8188-F45BC7C98B63}" type="datetimeFigureOut">
              <a:rPr lang="es-CL" smtClean="0"/>
              <a:t>10-07-2017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E174-0222-4A2B-8792-917F6A18E9F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2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Avance</a:t>
            </a:r>
            <a:r>
              <a:rPr lang="en-US" dirty="0"/>
              <a:t> </a:t>
            </a:r>
            <a:r>
              <a:rPr lang="en-US" dirty="0" smtClean="0"/>
              <a:t>12</a:t>
            </a:r>
            <a:r>
              <a:rPr lang="en-US" dirty="0" smtClean="0"/>
              <a:t>/07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Camilo </a:t>
            </a:r>
            <a:r>
              <a:rPr lang="es-CL" dirty="0" smtClean="0"/>
              <a:t>Álvarez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954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/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did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Buscar correlación entre segmentos y variables</a:t>
            </a:r>
          </a:p>
          <a:p>
            <a:endParaRPr lang="es-CL" sz="2800" dirty="0" smtClean="0"/>
          </a:p>
        </p:txBody>
      </p:sp>
    </p:spTree>
    <p:extLst>
      <p:ext uri="{BB962C8B-B14F-4D97-AF65-F5344CB8AC3E}">
        <p14:creationId xmlns:p14="http://schemas.microsoft.com/office/powerpoint/2010/main" val="14280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Comparación de severidad</a:t>
            </a:r>
          </a:p>
          <a:p>
            <a:pPr>
              <a:buFontTx/>
              <a:buChar char="-"/>
            </a:pPr>
            <a:r>
              <a:rPr lang="es-CL" dirty="0" smtClean="0"/>
              <a:t>Comparación de comorbilidad</a:t>
            </a:r>
          </a:p>
          <a:p>
            <a:pPr>
              <a:buFontTx/>
              <a:buChar char="-"/>
            </a:pPr>
            <a:r>
              <a:rPr lang="es-CL" dirty="0" smtClean="0"/>
              <a:t>Comparación de presencia de nutricionista</a:t>
            </a:r>
          </a:p>
          <a:p>
            <a:pPr>
              <a:buFontTx/>
              <a:buChar char="-"/>
            </a:pPr>
            <a:r>
              <a:rPr lang="es-CL" dirty="0" smtClean="0"/>
              <a:t>Comparación de # de profesionales diferentes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63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Comparación de </a:t>
            </a:r>
            <a:r>
              <a:rPr lang="es-CL" dirty="0" err="1" smtClean="0"/>
              <a:t>multidisciplinariedad</a:t>
            </a:r>
            <a:endParaRPr lang="es-CL" dirty="0" smtClean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26655"/>
              </p:ext>
            </p:extLst>
          </p:nvPr>
        </p:nvGraphicFramePr>
        <p:xfrm>
          <a:off x="2608262" y="2992375"/>
          <a:ext cx="3927476" cy="2082006"/>
        </p:xfrm>
        <a:graphic>
          <a:graphicData uri="http://schemas.openxmlformats.org/drawingml/2006/table">
            <a:tbl>
              <a:tblPr/>
              <a:tblGrid>
                <a:gridCol w="1841851"/>
                <a:gridCol w="1056356"/>
                <a:gridCol w="1029269"/>
              </a:tblGrid>
              <a:tr h="69400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hay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69400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Delegador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00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Participativo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0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Hay </a:t>
            </a:r>
            <a:r>
              <a:rPr lang="en-US" dirty="0" err="1" smtClean="0"/>
              <a:t>una</a:t>
            </a:r>
            <a:r>
              <a:rPr lang="en-US" dirty="0" smtClean="0"/>
              <a:t> mayor </a:t>
            </a:r>
            <a:r>
              <a:rPr lang="en-US" dirty="0" err="1" smtClean="0"/>
              <a:t>proporción</a:t>
            </a:r>
            <a:r>
              <a:rPr lang="en-US" dirty="0" smtClean="0"/>
              <a:t> de</a:t>
            </a:r>
            <a:r>
              <a:rPr lang="es-CL" dirty="0" smtClean="0"/>
              <a:t> pacientes que presentan los tres roles en los tratamientos participativos, en comparación a los tratamientos </a:t>
            </a:r>
            <a:r>
              <a:rPr lang="es-CL" dirty="0" err="1" smtClean="0"/>
              <a:t>delegadores</a:t>
            </a:r>
            <a:r>
              <a:rPr lang="es-CL" dirty="0" smtClean="0"/>
              <a:t>.</a:t>
            </a:r>
            <a:endParaRPr lang="es-CL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10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Comparación de </a:t>
            </a:r>
            <a:r>
              <a:rPr lang="es-CL" dirty="0" smtClean="0"/>
              <a:t>presencia de nutricionista</a:t>
            </a:r>
            <a:endParaRPr lang="es-CL" dirty="0" smtClean="0"/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85474"/>
              </p:ext>
            </p:extLst>
          </p:nvPr>
        </p:nvGraphicFramePr>
        <p:xfrm>
          <a:off x="2608262" y="2992375"/>
          <a:ext cx="3927476" cy="2082006"/>
        </p:xfrm>
        <a:graphic>
          <a:graphicData uri="http://schemas.openxmlformats.org/drawingml/2006/table">
            <a:tbl>
              <a:tblPr/>
              <a:tblGrid>
                <a:gridCol w="1841851"/>
                <a:gridCol w="1056356"/>
                <a:gridCol w="1029269"/>
              </a:tblGrid>
              <a:tr h="69400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hay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69400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Delegador</a:t>
                      </a:r>
                      <a:endParaRPr lang="es-C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002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Participativo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it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es-CL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5770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CL" dirty="0" smtClean="0"/>
              <a:t>La nutricionista aparece en episodios donde hay interacción entre los profesionales.</a:t>
            </a:r>
            <a:endParaRPr lang="es-CL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27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085"/>
            <a:ext cx="7886700" cy="1325563"/>
          </a:xfrm>
        </p:spPr>
        <p:txBody>
          <a:bodyPr>
            <a:normAutofit/>
          </a:bodyPr>
          <a:lstStyle/>
          <a:p>
            <a:r>
              <a:rPr lang="es-CL" b="1" dirty="0" err="1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s-C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61672"/>
              </p:ext>
            </p:extLst>
          </p:nvPr>
        </p:nvGraphicFramePr>
        <p:xfrm>
          <a:off x="1524000" y="2057400"/>
          <a:ext cx="6172200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4285"/>
                <a:gridCol w="31179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smtClean="0">
                          <a:effectLst/>
                        </a:rPr>
                        <a:t>Transición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Cantidad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err="1">
                          <a:effectLst/>
                        </a:rPr>
                        <a:t>Delegador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532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err="1">
                          <a:effectLst/>
                        </a:rPr>
                        <a:t>Delegador</a:t>
                      </a:r>
                      <a:r>
                        <a:rPr lang="es-CL" sz="2400" u="none" strike="noStrike" dirty="0">
                          <a:effectLst/>
                        </a:rPr>
                        <a:t> </a:t>
                      </a:r>
                      <a:r>
                        <a:rPr lang="es-CL" sz="2400" u="none" strike="noStrike" dirty="0" err="1">
                          <a:effectLst/>
                        </a:rPr>
                        <a:t>reasig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637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Participativo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88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 smtClean="0">
                          <a:effectLst/>
                        </a:rPr>
                        <a:t>Interrumpido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381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>
                          <a:effectLst/>
                        </a:rPr>
                        <a:t>Casual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578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141</Words>
  <Application>Microsoft Office PowerPoint</Application>
  <PresentationFormat>Presentación en pantalla (4:3)</PresentationFormat>
  <Paragraphs>62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Avance 12/07</vt:lpstr>
      <vt:lpstr>What I did?</vt:lpstr>
      <vt:lpstr>Results</vt:lpstr>
      <vt:lpstr>Results</vt:lpstr>
      <vt:lpstr>What it means?</vt:lpstr>
      <vt:lpstr>Results</vt:lpstr>
      <vt:lpstr>What it means?</vt:lpstr>
      <vt:lpstr>Results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47</cp:revision>
  <dcterms:created xsi:type="dcterms:W3CDTF">2017-05-28T17:16:54Z</dcterms:created>
  <dcterms:modified xsi:type="dcterms:W3CDTF">2017-07-11T03:42:52Z</dcterms:modified>
</cp:coreProperties>
</file>