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4208" r:id="rId2"/>
  </p:sldMasterIdLst>
  <p:notesMasterIdLst>
    <p:notesMasterId r:id="rId10"/>
  </p:notesMasterIdLst>
  <p:sldIdLst>
    <p:sldId id="334" r:id="rId3"/>
    <p:sldId id="328" r:id="rId4"/>
    <p:sldId id="332" r:id="rId5"/>
    <p:sldId id="331" r:id="rId6"/>
    <p:sldId id="329" r:id="rId7"/>
    <p:sldId id="330" r:id="rId8"/>
    <p:sldId id="333" r:id="rId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charset="-128"/>
        <a:cs typeface="+mn-cs"/>
      </a:defRPr>
    </a:lvl1pPr>
    <a:lvl2pPr marL="454025" indent="1588" algn="l" rtl="0" eaLnBrk="0" fontAlgn="base" hangingPunct="0">
      <a:spcBef>
        <a:spcPct val="0"/>
      </a:spcBef>
      <a:spcAft>
        <a:spcPct val="0"/>
      </a:spcAft>
      <a:defRPr sz="2400" kern="1200">
        <a:solidFill>
          <a:schemeClr val="tx1"/>
        </a:solidFill>
        <a:latin typeface="Arial" panose="020B0604020202020204" pitchFamily="34" charset="0"/>
        <a:ea typeface="ＭＳ Ｐゴシック" charset="-128"/>
        <a:cs typeface="+mn-cs"/>
      </a:defRPr>
    </a:lvl2pPr>
    <a:lvl3pPr marL="911225" indent="1588" algn="l" rtl="0" eaLnBrk="0" fontAlgn="base" hangingPunct="0">
      <a:spcBef>
        <a:spcPct val="0"/>
      </a:spcBef>
      <a:spcAft>
        <a:spcPct val="0"/>
      </a:spcAft>
      <a:defRPr sz="2400" kern="1200">
        <a:solidFill>
          <a:schemeClr val="tx1"/>
        </a:solidFill>
        <a:latin typeface="Arial" panose="020B0604020202020204" pitchFamily="34" charset="0"/>
        <a:ea typeface="ＭＳ Ｐゴシック" charset="-128"/>
        <a:cs typeface="+mn-cs"/>
      </a:defRPr>
    </a:lvl3pPr>
    <a:lvl4pPr marL="1368425" indent="1588" algn="l" rtl="0" eaLnBrk="0" fontAlgn="base" hangingPunct="0">
      <a:spcBef>
        <a:spcPct val="0"/>
      </a:spcBef>
      <a:spcAft>
        <a:spcPct val="0"/>
      </a:spcAft>
      <a:defRPr sz="2400" kern="1200">
        <a:solidFill>
          <a:schemeClr val="tx1"/>
        </a:solidFill>
        <a:latin typeface="Arial" panose="020B0604020202020204" pitchFamily="34" charset="0"/>
        <a:ea typeface="ＭＳ Ｐゴシック" charset="-128"/>
        <a:cs typeface="+mn-cs"/>
      </a:defRPr>
    </a:lvl4pPr>
    <a:lvl5pPr marL="1825625" indent="1588" algn="l" rtl="0" eaLnBrk="0" fontAlgn="base" hangingPunct="0">
      <a:spcBef>
        <a:spcPct val="0"/>
      </a:spcBef>
      <a:spcAft>
        <a:spcPct val="0"/>
      </a:spcAft>
      <a:defRPr sz="2400" kern="1200">
        <a:solidFill>
          <a:schemeClr val="tx1"/>
        </a:solidFill>
        <a:latin typeface="Arial" panose="020B0604020202020204" pitchFamily="34" charset="0"/>
        <a:ea typeface="ＭＳ Ｐゴシック"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1"/>
    <p:restoredTop sz="94746"/>
  </p:normalViewPr>
  <p:slideViewPr>
    <p:cSldViewPr>
      <p:cViewPr>
        <p:scale>
          <a:sx n="125" d="100"/>
          <a:sy n="125" d="100"/>
        </p:scale>
        <p:origin x="-424"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64A281-F7E2-4F2F-82F2-4B3CA2B37A65}" type="slidenum">
              <a:rPr lang="en-US" altLang="en-US"/>
              <a:pPr>
                <a:defRPr/>
              </a:pPr>
              <a:t>‹#›</a:t>
            </a:fld>
            <a:endParaRPr lang="en-US" altLang="en-US"/>
          </a:p>
        </p:txBody>
      </p:sp>
    </p:spTree>
    <p:extLst>
      <p:ext uri="{BB962C8B-B14F-4D97-AF65-F5344CB8AC3E}">
        <p14:creationId xmlns:p14="http://schemas.microsoft.com/office/powerpoint/2010/main" val="316679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6" charset="0"/>
        <a:ea typeface="ＭＳ Ｐゴシック" charset="-128"/>
        <a:cs typeface="ＭＳ Ｐゴシック" charset="-128"/>
      </a:defRPr>
    </a:lvl1pPr>
    <a:lvl2pPr marL="454025"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1225"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68425"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5625"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5397" algn="l" defTabSz="457080" rtl="0" eaLnBrk="1" latinLnBrk="0" hangingPunct="1">
      <a:defRPr sz="1200" kern="1200">
        <a:solidFill>
          <a:schemeClr val="tx1"/>
        </a:solidFill>
        <a:latin typeface="+mn-lt"/>
        <a:ea typeface="+mn-ea"/>
        <a:cs typeface="+mn-cs"/>
      </a:defRPr>
    </a:lvl6pPr>
    <a:lvl7pPr marL="2742475" algn="l" defTabSz="457080" rtl="0" eaLnBrk="1" latinLnBrk="0" hangingPunct="1">
      <a:defRPr sz="1200" kern="1200">
        <a:solidFill>
          <a:schemeClr val="tx1"/>
        </a:solidFill>
        <a:latin typeface="+mn-lt"/>
        <a:ea typeface="+mn-ea"/>
        <a:cs typeface="+mn-cs"/>
      </a:defRPr>
    </a:lvl7pPr>
    <a:lvl8pPr marL="3199555" algn="l" defTabSz="457080" rtl="0" eaLnBrk="1" latinLnBrk="0" hangingPunct="1">
      <a:defRPr sz="1200" kern="1200">
        <a:solidFill>
          <a:schemeClr val="tx1"/>
        </a:solidFill>
        <a:latin typeface="+mn-lt"/>
        <a:ea typeface="+mn-ea"/>
        <a:cs typeface="+mn-cs"/>
      </a:defRPr>
    </a:lvl8pPr>
    <a:lvl9pPr marL="3656635" algn="l" defTabSz="45708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FBBF0CF-E9E0-4085-B378-44B92F8C35E1}" type="slidenum">
              <a:rPr lang="en-US" smtClean="0">
                <a:solidFill>
                  <a:prstClr val="black"/>
                </a:solidFill>
              </a:rPr>
              <a:pPr/>
              <a:t>1</a:t>
            </a:fld>
            <a:endParaRPr lang="en-US" smtClean="0">
              <a:solidFill>
                <a:prstClr val="black"/>
              </a:solidFill>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 descr="UofI-NCSA_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5638800"/>
            <a:ext cx="2667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p:cNvSpPr>
          <p:nvPr userDrawn="1"/>
        </p:nvSpPr>
        <p:spPr bwMode="auto">
          <a:xfrm>
            <a:off x="4876800" y="6248400"/>
            <a:ext cx="4114800" cy="473075"/>
          </a:xfrm>
          <a:prstGeom prst="rect">
            <a:avLst/>
          </a:prstGeom>
          <a:noFill/>
          <a:ln>
            <a:noFill/>
          </a:ln>
          <a:extLst/>
        </p:spPr>
        <p:txBody>
          <a:bodyPr lIns="91415" tIns="45708" rIns="91415" bIns="45708"/>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eaLnBrk="1" hangingPunct="1">
              <a:defRPr/>
            </a:pPr>
            <a:r>
              <a:rPr lang="en-US" altLang="en-US" sz="1200" dirty="0" smtClean="0">
                <a:solidFill>
                  <a:schemeClr val="bg1"/>
                </a:solidFill>
                <a:cs typeface="Arial" panose="020B0604020202020204" pitchFamily="34" charset="0"/>
              </a:rPr>
              <a:t>National Center for Supercomputing Applications</a:t>
            </a:r>
          </a:p>
          <a:p>
            <a:pPr eaLnBrk="1" hangingPunct="1">
              <a:defRPr/>
            </a:pPr>
            <a:r>
              <a:rPr lang="en-US" altLang="en-US" sz="1200" dirty="0" smtClean="0">
                <a:solidFill>
                  <a:schemeClr val="bg1"/>
                </a:solidFill>
                <a:cs typeface="Arial" panose="020B0604020202020204" pitchFamily="34" charset="0"/>
              </a:rPr>
              <a:t>University of Illinois at Urbana–Champaign</a:t>
            </a:r>
          </a:p>
        </p:txBody>
      </p:sp>
      <p:sp>
        <p:nvSpPr>
          <p:cNvPr id="8" name="Rectangle 4"/>
          <p:cNvSpPr>
            <a:spLocks noGrp="1" noChangeArrowheads="1"/>
          </p:cNvSpPr>
          <p:nvPr>
            <p:ph type="ctrTitle"/>
          </p:nvPr>
        </p:nvSpPr>
        <p:spPr>
          <a:xfrm>
            <a:off x="2362200" y="1371600"/>
            <a:ext cx="5181600" cy="838200"/>
          </a:xfrm>
        </p:spPr>
        <p:txBody>
          <a:bodyPr anchor="t"/>
          <a:lstStyle>
            <a:lvl1pPr>
              <a:defRPr sz="2400">
                <a:solidFill>
                  <a:schemeClr val="bg1"/>
                </a:solidFill>
              </a:defRPr>
            </a:lvl1pPr>
          </a:lstStyle>
          <a:p>
            <a:r>
              <a:rPr lang="en-US" dirty="0"/>
              <a:t>Presentation Title</a:t>
            </a:r>
          </a:p>
        </p:txBody>
      </p:sp>
      <p:sp>
        <p:nvSpPr>
          <p:cNvPr id="9" name="Rectangle 5"/>
          <p:cNvSpPr>
            <a:spLocks noGrp="1" noChangeArrowheads="1"/>
          </p:cNvSpPr>
          <p:nvPr>
            <p:ph type="subTitle" idx="1"/>
          </p:nvPr>
        </p:nvSpPr>
        <p:spPr>
          <a:xfrm>
            <a:off x="2362200" y="2286000"/>
            <a:ext cx="5181600" cy="2590800"/>
          </a:xfrm>
        </p:spPr>
        <p:txBody>
          <a:bodyPr/>
          <a:lstStyle>
            <a:lvl1pPr marL="0" indent="0">
              <a:buNone/>
              <a:defRPr sz="2000">
                <a:solidFill>
                  <a:schemeClr val="bg1"/>
                </a:solidFill>
              </a:defRPr>
            </a:lvl1pPr>
          </a:lstStyle>
          <a:p>
            <a:r>
              <a:rPr lang="en-US" dirty="0" smtClean="0"/>
              <a:t>From the smallest technological device to the largest computational system, Illinois excels at pioneering parallelism. Illinois parallel computing research, education, and facilities are leading the way to bring the power of parallelism to all. </a:t>
            </a:r>
          </a:p>
          <a:p>
            <a:r>
              <a:rPr lang="en-US" dirty="0" err="1" smtClean="0"/>
              <a:t>www.parallel.illinois.edu</a:t>
            </a:r>
            <a:endParaRPr lang="en-US" dirty="0" smtClean="0"/>
          </a:p>
          <a:p>
            <a:endParaRPr lang="en-US" dirty="0" smtClean="0"/>
          </a:p>
        </p:txBody>
      </p:sp>
    </p:spTree>
    <p:extLst>
      <p:ext uri="{BB962C8B-B14F-4D97-AF65-F5344CB8AC3E}">
        <p14:creationId xmlns:p14="http://schemas.microsoft.com/office/powerpoint/2010/main" val="296127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3" descr="BD3a_3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3740" y="6172200"/>
            <a:ext cx="628011" cy="592182"/>
          </a:xfrm>
          <a:prstGeom prst="rect">
            <a:avLst/>
          </a:prstGeom>
        </p:spPr>
      </p:pic>
    </p:spTree>
    <p:extLst>
      <p:ext uri="{BB962C8B-B14F-4D97-AF65-F5344CB8AC3E}">
        <p14:creationId xmlns:p14="http://schemas.microsoft.com/office/powerpoint/2010/main" val="140819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3" descr="BD3a_3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3740" y="6172200"/>
            <a:ext cx="628011" cy="592182"/>
          </a:xfrm>
          <a:prstGeom prst="rect">
            <a:avLst/>
          </a:prstGeom>
        </p:spPr>
      </p:pic>
    </p:spTree>
    <p:extLst>
      <p:ext uri="{BB962C8B-B14F-4D97-AF65-F5344CB8AC3E}">
        <p14:creationId xmlns:p14="http://schemas.microsoft.com/office/powerpoint/2010/main" val="2803835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 descr="UofI-NCSA_logo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8600" y="6164124"/>
            <a:ext cx="1219200" cy="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Grp="1" noChangeArrowheads="1"/>
          </p:cNvSpPr>
          <p:nvPr>
            <p:ph type="ctrTitle"/>
          </p:nvPr>
        </p:nvSpPr>
        <p:spPr>
          <a:xfrm>
            <a:off x="3429000" y="914400"/>
            <a:ext cx="5181600" cy="838200"/>
          </a:xfrm>
        </p:spPr>
        <p:txBody>
          <a:bodyPr anchor="t"/>
          <a:lstStyle>
            <a:lvl1pPr>
              <a:defRPr sz="2400">
                <a:solidFill>
                  <a:schemeClr val="bg1"/>
                </a:solidFill>
              </a:defRPr>
            </a:lvl1pPr>
          </a:lstStyle>
          <a:p>
            <a:r>
              <a:rPr lang="en-US" dirty="0"/>
              <a:t>Presentation Title</a:t>
            </a:r>
          </a:p>
        </p:txBody>
      </p:sp>
      <p:sp>
        <p:nvSpPr>
          <p:cNvPr id="9" name="Rectangle 5"/>
          <p:cNvSpPr>
            <a:spLocks noGrp="1" noChangeArrowheads="1"/>
          </p:cNvSpPr>
          <p:nvPr>
            <p:ph type="subTitle" idx="1"/>
          </p:nvPr>
        </p:nvSpPr>
        <p:spPr>
          <a:xfrm>
            <a:off x="3429000" y="1828800"/>
            <a:ext cx="5181600" cy="2590800"/>
          </a:xfrm>
        </p:spPr>
        <p:txBody>
          <a:bodyPr/>
          <a:lstStyle>
            <a:lvl1pPr marL="0" indent="0">
              <a:buNone/>
              <a:defRPr sz="2000"/>
            </a:lvl1pPr>
          </a:lstStyle>
          <a:p>
            <a:r>
              <a:rPr lang="en-US" dirty="0" smtClean="0"/>
              <a:t>From the smallest technological device to the largest computational system, Illinois excels at pioneering parallelism. Illinois parallel computing research, education, and facilities are leading the way to bring the power of parallelism to all. </a:t>
            </a:r>
          </a:p>
          <a:p>
            <a:r>
              <a:rPr lang="en-US" dirty="0" err="1" smtClean="0"/>
              <a:t>www.parallel.illinois.edu</a:t>
            </a:r>
            <a:endParaRPr lang="en-US" dirty="0" smtClean="0"/>
          </a:p>
          <a:p>
            <a:endParaRPr lang="en-US" dirty="0" smtClean="0"/>
          </a:p>
        </p:txBody>
      </p:sp>
    </p:spTree>
    <p:extLst>
      <p:ext uri="{BB962C8B-B14F-4D97-AF65-F5344CB8AC3E}">
        <p14:creationId xmlns:p14="http://schemas.microsoft.com/office/powerpoint/2010/main" val="321590833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1836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080" indent="0">
              <a:buNone/>
              <a:defRPr sz="1800"/>
            </a:lvl2pPr>
            <a:lvl3pPr marL="914160" indent="0">
              <a:buNone/>
              <a:defRPr sz="1600"/>
            </a:lvl3pPr>
            <a:lvl4pPr marL="1371238" indent="0">
              <a:buNone/>
              <a:defRPr sz="1400"/>
            </a:lvl4pPr>
            <a:lvl5pPr marL="1828316" indent="0">
              <a:buNone/>
              <a:defRPr sz="1400"/>
            </a:lvl5pPr>
            <a:lvl6pPr marL="2285397" indent="0">
              <a:buNone/>
              <a:defRPr sz="1400"/>
            </a:lvl6pPr>
            <a:lvl7pPr marL="2742475" indent="0">
              <a:buNone/>
              <a:defRPr sz="1400"/>
            </a:lvl7pPr>
            <a:lvl8pPr marL="3199555" indent="0">
              <a:buNone/>
              <a:defRPr sz="1400"/>
            </a:lvl8pPr>
            <a:lvl9pPr marL="3656635" indent="0">
              <a:buNone/>
              <a:defRPr sz="1400"/>
            </a:lvl9pPr>
          </a:lstStyle>
          <a:p>
            <a:pPr lvl="0"/>
            <a:r>
              <a:rPr lang="en-US" smtClean="0"/>
              <a:t>Click to edit Master text styles</a:t>
            </a:r>
          </a:p>
        </p:txBody>
      </p:sp>
    </p:spTree>
    <p:extLst>
      <p:ext uri="{BB962C8B-B14F-4D97-AF65-F5344CB8AC3E}">
        <p14:creationId xmlns:p14="http://schemas.microsoft.com/office/powerpoint/2010/main" val="2883376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9114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80" indent="0">
              <a:buNone/>
              <a:defRPr sz="2000" b="1"/>
            </a:lvl2pPr>
            <a:lvl3pPr marL="914160" indent="0">
              <a:buNone/>
              <a:defRPr sz="1800" b="1"/>
            </a:lvl3pPr>
            <a:lvl4pPr marL="1371238" indent="0">
              <a:buNone/>
              <a:defRPr sz="1600" b="1"/>
            </a:lvl4pPr>
            <a:lvl5pPr marL="1828316" indent="0">
              <a:buNone/>
              <a:defRPr sz="1600" b="1"/>
            </a:lvl5pPr>
            <a:lvl6pPr marL="2285397" indent="0">
              <a:buNone/>
              <a:defRPr sz="1600" b="1"/>
            </a:lvl6pPr>
            <a:lvl7pPr marL="2742475" indent="0">
              <a:buNone/>
              <a:defRPr sz="1600" b="1"/>
            </a:lvl7pPr>
            <a:lvl8pPr marL="3199555" indent="0">
              <a:buNone/>
              <a:defRPr sz="1600" b="1"/>
            </a:lvl8pPr>
            <a:lvl9pPr marL="36566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80" indent="0">
              <a:buNone/>
              <a:defRPr sz="2000" b="1"/>
            </a:lvl2pPr>
            <a:lvl3pPr marL="914160" indent="0">
              <a:buNone/>
              <a:defRPr sz="1800" b="1"/>
            </a:lvl3pPr>
            <a:lvl4pPr marL="1371238" indent="0">
              <a:buNone/>
              <a:defRPr sz="1600" b="1"/>
            </a:lvl4pPr>
            <a:lvl5pPr marL="1828316" indent="0">
              <a:buNone/>
              <a:defRPr sz="1600" b="1"/>
            </a:lvl5pPr>
            <a:lvl6pPr marL="2285397" indent="0">
              <a:buNone/>
              <a:defRPr sz="1600" b="1"/>
            </a:lvl6pPr>
            <a:lvl7pPr marL="2742475" indent="0">
              <a:buNone/>
              <a:defRPr sz="1600" b="1"/>
            </a:lvl7pPr>
            <a:lvl8pPr marL="3199555" indent="0">
              <a:buNone/>
              <a:defRPr sz="1600" b="1"/>
            </a:lvl8pPr>
            <a:lvl9pPr marL="36566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1634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58363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621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080" indent="0">
              <a:buNone/>
              <a:defRPr sz="1200"/>
            </a:lvl2pPr>
            <a:lvl3pPr marL="914160" indent="0">
              <a:buNone/>
              <a:defRPr sz="1000"/>
            </a:lvl3pPr>
            <a:lvl4pPr marL="1371238" indent="0">
              <a:buNone/>
              <a:defRPr sz="900"/>
            </a:lvl4pPr>
            <a:lvl5pPr marL="1828316" indent="0">
              <a:buNone/>
              <a:defRPr sz="900"/>
            </a:lvl5pPr>
            <a:lvl6pPr marL="2285397" indent="0">
              <a:buNone/>
              <a:defRPr sz="900"/>
            </a:lvl6pPr>
            <a:lvl7pPr marL="2742475" indent="0">
              <a:buNone/>
              <a:defRPr sz="900"/>
            </a:lvl7pPr>
            <a:lvl8pPr marL="3199555" indent="0">
              <a:buNone/>
              <a:defRPr sz="900"/>
            </a:lvl8pPr>
            <a:lvl9pPr marL="3656635" indent="0">
              <a:buNone/>
              <a:defRPr sz="900"/>
            </a:lvl9pPr>
          </a:lstStyle>
          <a:p>
            <a:pPr lvl="0"/>
            <a:r>
              <a:rPr lang="en-US" smtClean="0"/>
              <a:t>Click to edit Master text styles</a:t>
            </a:r>
          </a:p>
        </p:txBody>
      </p:sp>
    </p:spTree>
    <p:extLst>
      <p:ext uri="{BB962C8B-B14F-4D97-AF65-F5344CB8AC3E}">
        <p14:creationId xmlns:p14="http://schemas.microsoft.com/office/powerpoint/2010/main" val="415673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9098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80" indent="0">
              <a:buNone/>
              <a:defRPr sz="2800"/>
            </a:lvl2pPr>
            <a:lvl3pPr marL="914160" indent="0">
              <a:buNone/>
              <a:defRPr sz="2400"/>
            </a:lvl3pPr>
            <a:lvl4pPr marL="1371238" indent="0">
              <a:buNone/>
              <a:defRPr sz="2000"/>
            </a:lvl4pPr>
            <a:lvl5pPr marL="1828316" indent="0">
              <a:buNone/>
              <a:defRPr sz="2000"/>
            </a:lvl5pPr>
            <a:lvl6pPr marL="2285397" indent="0">
              <a:buNone/>
              <a:defRPr sz="2000"/>
            </a:lvl6pPr>
            <a:lvl7pPr marL="2742475" indent="0">
              <a:buNone/>
              <a:defRPr sz="2000"/>
            </a:lvl7pPr>
            <a:lvl8pPr marL="3199555" indent="0">
              <a:buNone/>
              <a:defRPr sz="2000"/>
            </a:lvl8pPr>
            <a:lvl9pPr marL="3656635"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80" indent="0">
              <a:buNone/>
              <a:defRPr sz="1200"/>
            </a:lvl2pPr>
            <a:lvl3pPr marL="914160" indent="0">
              <a:buNone/>
              <a:defRPr sz="1000"/>
            </a:lvl3pPr>
            <a:lvl4pPr marL="1371238" indent="0">
              <a:buNone/>
              <a:defRPr sz="900"/>
            </a:lvl4pPr>
            <a:lvl5pPr marL="1828316" indent="0">
              <a:buNone/>
              <a:defRPr sz="900"/>
            </a:lvl5pPr>
            <a:lvl6pPr marL="2285397" indent="0">
              <a:buNone/>
              <a:defRPr sz="900"/>
            </a:lvl6pPr>
            <a:lvl7pPr marL="2742475" indent="0">
              <a:buNone/>
              <a:defRPr sz="900"/>
            </a:lvl7pPr>
            <a:lvl8pPr marL="3199555" indent="0">
              <a:buNone/>
              <a:defRPr sz="900"/>
            </a:lvl8pPr>
            <a:lvl9pPr marL="3656635" indent="0">
              <a:buNone/>
              <a:defRPr sz="900"/>
            </a:lvl9pPr>
          </a:lstStyle>
          <a:p>
            <a:pPr lvl="0"/>
            <a:r>
              <a:rPr lang="en-US" smtClean="0"/>
              <a:t>Click to edit Master text styles</a:t>
            </a:r>
          </a:p>
        </p:txBody>
      </p:sp>
    </p:spTree>
    <p:extLst>
      <p:ext uri="{BB962C8B-B14F-4D97-AF65-F5344CB8AC3E}">
        <p14:creationId xmlns:p14="http://schemas.microsoft.com/office/powerpoint/2010/main" val="2123477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6373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785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080" indent="0">
              <a:buNone/>
              <a:defRPr sz="1800"/>
            </a:lvl2pPr>
            <a:lvl3pPr marL="914160" indent="0">
              <a:buNone/>
              <a:defRPr sz="1600"/>
            </a:lvl3pPr>
            <a:lvl4pPr marL="1371238" indent="0">
              <a:buNone/>
              <a:defRPr sz="1400"/>
            </a:lvl4pPr>
            <a:lvl5pPr marL="1828316" indent="0">
              <a:buNone/>
              <a:defRPr sz="1400"/>
            </a:lvl5pPr>
            <a:lvl6pPr marL="2285397" indent="0">
              <a:buNone/>
              <a:defRPr sz="1400"/>
            </a:lvl6pPr>
            <a:lvl7pPr marL="2742475" indent="0">
              <a:buNone/>
              <a:defRPr sz="1400"/>
            </a:lvl7pPr>
            <a:lvl8pPr marL="3199555" indent="0">
              <a:buNone/>
              <a:defRPr sz="1400"/>
            </a:lvl8pPr>
            <a:lvl9pPr marL="3656635" indent="0">
              <a:buNone/>
              <a:defRPr sz="1400"/>
            </a:lvl9pPr>
          </a:lstStyle>
          <a:p>
            <a:pPr lvl="0"/>
            <a:r>
              <a:rPr lang="en-US" smtClean="0"/>
              <a:t>Click to edit Master text styles</a:t>
            </a:r>
          </a:p>
        </p:txBody>
      </p:sp>
      <p:pic>
        <p:nvPicPr>
          <p:cNvPr id="4" name="Picture 3" descr="BD3a_3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3740" y="6172200"/>
            <a:ext cx="628011" cy="592182"/>
          </a:xfrm>
          <a:prstGeom prst="rect">
            <a:avLst/>
          </a:prstGeom>
        </p:spPr>
      </p:pic>
    </p:spTree>
    <p:extLst>
      <p:ext uri="{BB962C8B-B14F-4D97-AF65-F5344CB8AC3E}">
        <p14:creationId xmlns:p14="http://schemas.microsoft.com/office/powerpoint/2010/main" val="279834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4" descr="BD3a_3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3740" y="6172200"/>
            <a:ext cx="628011" cy="592182"/>
          </a:xfrm>
          <a:prstGeom prst="rect">
            <a:avLst/>
          </a:prstGeom>
        </p:spPr>
      </p:pic>
    </p:spTree>
    <p:extLst>
      <p:ext uri="{BB962C8B-B14F-4D97-AF65-F5344CB8AC3E}">
        <p14:creationId xmlns:p14="http://schemas.microsoft.com/office/powerpoint/2010/main" val="2874663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80" indent="0">
              <a:buNone/>
              <a:defRPr sz="2000" b="1"/>
            </a:lvl2pPr>
            <a:lvl3pPr marL="914160" indent="0">
              <a:buNone/>
              <a:defRPr sz="1800" b="1"/>
            </a:lvl3pPr>
            <a:lvl4pPr marL="1371238" indent="0">
              <a:buNone/>
              <a:defRPr sz="1600" b="1"/>
            </a:lvl4pPr>
            <a:lvl5pPr marL="1828316" indent="0">
              <a:buNone/>
              <a:defRPr sz="1600" b="1"/>
            </a:lvl5pPr>
            <a:lvl6pPr marL="2285397" indent="0">
              <a:buNone/>
              <a:defRPr sz="1600" b="1"/>
            </a:lvl6pPr>
            <a:lvl7pPr marL="2742475" indent="0">
              <a:buNone/>
              <a:defRPr sz="1600" b="1"/>
            </a:lvl7pPr>
            <a:lvl8pPr marL="3199555" indent="0">
              <a:buNone/>
              <a:defRPr sz="1600" b="1"/>
            </a:lvl8pPr>
            <a:lvl9pPr marL="36566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80" indent="0">
              <a:buNone/>
              <a:defRPr sz="2000" b="1"/>
            </a:lvl2pPr>
            <a:lvl3pPr marL="914160" indent="0">
              <a:buNone/>
              <a:defRPr sz="1800" b="1"/>
            </a:lvl3pPr>
            <a:lvl4pPr marL="1371238" indent="0">
              <a:buNone/>
              <a:defRPr sz="1600" b="1"/>
            </a:lvl4pPr>
            <a:lvl5pPr marL="1828316" indent="0">
              <a:buNone/>
              <a:defRPr sz="1600" b="1"/>
            </a:lvl5pPr>
            <a:lvl6pPr marL="2285397" indent="0">
              <a:buNone/>
              <a:defRPr sz="1600" b="1"/>
            </a:lvl6pPr>
            <a:lvl7pPr marL="2742475" indent="0">
              <a:buNone/>
              <a:defRPr sz="1600" b="1"/>
            </a:lvl7pPr>
            <a:lvl8pPr marL="3199555" indent="0">
              <a:buNone/>
              <a:defRPr sz="1600" b="1"/>
            </a:lvl8pPr>
            <a:lvl9pPr marL="36566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BD3a_3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3740" y="6172200"/>
            <a:ext cx="628011" cy="592182"/>
          </a:xfrm>
          <a:prstGeom prst="rect">
            <a:avLst/>
          </a:prstGeom>
        </p:spPr>
      </p:pic>
    </p:spTree>
    <p:extLst>
      <p:ext uri="{BB962C8B-B14F-4D97-AF65-F5344CB8AC3E}">
        <p14:creationId xmlns:p14="http://schemas.microsoft.com/office/powerpoint/2010/main" val="153755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BD3a_3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3740" y="6172200"/>
            <a:ext cx="628011" cy="592182"/>
          </a:xfrm>
          <a:prstGeom prst="rect">
            <a:avLst/>
          </a:prstGeom>
        </p:spPr>
      </p:pic>
    </p:spTree>
    <p:extLst>
      <p:ext uri="{BB962C8B-B14F-4D97-AF65-F5344CB8AC3E}">
        <p14:creationId xmlns:p14="http://schemas.microsoft.com/office/powerpoint/2010/main" val="116330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BD3a_3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3740" y="6172200"/>
            <a:ext cx="628011" cy="592182"/>
          </a:xfrm>
          <a:prstGeom prst="rect">
            <a:avLst/>
          </a:prstGeom>
        </p:spPr>
      </p:pic>
    </p:spTree>
    <p:extLst>
      <p:ext uri="{BB962C8B-B14F-4D97-AF65-F5344CB8AC3E}">
        <p14:creationId xmlns:p14="http://schemas.microsoft.com/office/powerpoint/2010/main" val="426634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080" indent="0">
              <a:buNone/>
              <a:defRPr sz="1200"/>
            </a:lvl2pPr>
            <a:lvl3pPr marL="914160" indent="0">
              <a:buNone/>
              <a:defRPr sz="1000"/>
            </a:lvl3pPr>
            <a:lvl4pPr marL="1371238" indent="0">
              <a:buNone/>
              <a:defRPr sz="900"/>
            </a:lvl4pPr>
            <a:lvl5pPr marL="1828316" indent="0">
              <a:buNone/>
              <a:defRPr sz="900"/>
            </a:lvl5pPr>
            <a:lvl6pPr marL="2285397" indent="0">
              <a:buNone/>
              <a:defRPr sz="900"/>
            </a:lvl6pPr>
            <a:lvl7pPr marL="2742475" indent="0">
              <a:buNone/>
              <a:defRPr sz="900"/>
            </a:lvl7pPr>
            <a:lvl8pPr marL="3199555" indent="0">
              <a:buNone/>
              <a:defRPr sz="900"/>
            </a:lvl8pPr>
            <a:lvl9pPr marL="3656635" indent="0">
              <a:buNone/>
              <a:defRPr sz="900"/>
            </a:lvl9pPr>
          </a:lstStyle>
          <a:p>
            <a:pPr lvl="0"/>
            <a:r>
              <a:rPr lang="en-US" smtClean="0"/>
              <a:t>Click to edit Master text styles</a:t>
            </a:r>
          </a:p>
        </p:txBody>
      </p:sp>
      <p:pic>
        <p:nvPicPr>
          <p:cNvPr id="5" name="Picture 4" descr="BD3a_3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3740" y="6172200"/>
            <a:ext cx="628011" cy="592182"/>
          </a:xfrm>
          <a:prstGeom prst="rect">
            <a:avLst/>
          </a:prstGeom>
        </p:spPr>
      </p:pic>
    </p:spTree>
    <p:extLst>
      <p:ext uri="{BB962C8B-B14F-4D97-AF65-F5344CB8AC3E}">
        <p14:creationId xmlns:p14="http://schemas.microsoft.com/office/powerpoint/2010/main" val="206288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80" indent="0">
              <a:buNone/>
              <a:defRPr sz="2800"/>
            </a:lvl2pPr>
            <a:lvl3pPr marL="914160" indent="0">
              <a:buNone/>
              <a:defRPr sz="2400"/>
            </a:lvl3pPr>
            <a:lvl4pPr marL="1371238" indent="0">
              <a:buNone/>
              <a:defRPr sz="2000"/>
            </a:lvl4pPr>
            <a:lvl5pPr marL="1828316" indent="0">
              <a:buNone/>
              <a:defRPr sz="2000"/>
            </a:lvl5pPr>
            <a:lvl6pPr marL="2285397" indent="0">
              <a:buNone/>
              <a:defRPr sz="2000"/>
            </a:lvl6pPr>
            <a:lvl7pPr marL="2742475" indent="0">
              <a:buNone/>
              <a:defRPr sz="2000"/>
            </a:lvl7pPr>
            <a:lvl8pPr marL="3199555" indent="0">
              <a:buNone/>
              <a:defRPr sz="2000"/>
            </a:lvl8pPr>
            <a:lvl9pPr marL="3656635"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80" indent="0">
              <a:buNone/>
              <a:defRPr sz="1200"/>
            </a:lvl2pPr>
            <a:lvl3pPr marL="914160" indent="0">
              <a:buNone/>
              <a:defRPr sz="1000"/>
            </a:lvl3pPr>
            <a:lvl4pPr marL="1371238" indent="0">
              <a:buNone/>
              <a:defRPr sz="900"/>
            </a:lvl4pPr>
            <a:lvl5pPr marL="1828316" indent="0">
              <a:buNone/>
              <a:defRPr sz="900"/>
            </a:lvl5pPr>
            <a:lvl6pPr marL="2285397" indent="0">
              <a:buNone/>
              <a:defRPr sz="900"/>
            </a:lvl6pPr>
            <a:lvl7pPr marL="2742475" indent="0">
              <a:buNone/>
              <a:defRPr sz="900"/>
            </a:lvl7pPr>
            <a:lvl8pPr marL="3199555" indent="0">
              <a:buNone/>
              <a:defRPr sz="900"/>
            </a:lvl8pPr>
            <a:lvl9pPr marL="3656635" indent="0">
              <a:buNone/>
              <a:defRPr sz="900"/>
            </a:lvl9pPr>
          </a:lstStyle>
          <a:p>
            <a:pPr lvl="0"/>
            <a:r>
              <a:rPr lang="en-US" smtClean="0"/>
              <a:t>Click to edit Master text styles</a:t>
            </a:r>
          </a:p>
        </p:txBody>
      </p:sp>
      <p:pic>
        <p:nvPicPr>
          <p:cNvPr id="5" name="Picture 4" descr="BD3a_3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3740" y="6172200"/>
            <a:ext cx="628011" cy="592182"/>
          </a:xfrm>
          <a:prstGeom prst="rect">
            <a:avLst/>
          </a:prstGeom>
        </p:spPr>
      </p:pic>
    </p:spTree>
    <p:extLst>
      <p:ext uri="{BB962C8B-B14F-4D97-AF65-F5344CB8AC3E}">
        <p14:creationId xmlns:p14="http://schemas.microsoft.com/office/powerpoint/2010/main" val="39515320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5" tIns="45708" rIns="91415" bIns="45708"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3716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5" tIns="45708" rIns="91415" bIns="4570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a:p>
            <a:pPr lvl="4"/>
            <a:endParaRPr lang="en-US" altLang="en-US" smtClean="0"/>
          </a:p>
        </p:txBody>
      </p:sp>
    </p:spTree>
  </p:cSld>
  <p:clrMap bg1="lt1" tx1="dk1" bg2="lt2" tx2="dk2" accent1="accent1" accent2="accent2" accent3="accent3" accent4="accent4" accent5="accent5" accent6="accent6" hlink="hlink" folHlink="folHlink"/>
  <p:sldLayoutIdLst>
    <p:sldLayoutId id="2147484207" r:id="rId1"/>
    <p:sldLayoutId id="2147484197" r:id="rId2"/>
    <p:sldLayoutId id="2147484198" r:id="rId3"/>
    <p:sldLayoutId id="2147484199" r:id="rId4"/>
    <p:sldLayoutId id="2147484200" r:id="rId5"/>
    <p:sldLayoutId id="2147484201" r:id="rId6"/>
    <p:sldLayoutId id="2147484202" r:id="rId7"/>
    <p:sldLayoutId id="2147484203" r:id="rId8"/>
    <p:sldLayoutId id="2147484204" r:id="rId9"/>
    <p:sldLayoutId id="2147484205" r:id="rId10"/>
    <p:sldLayoutId id="2147484206" r:id="rId11"/>
  </p:sldLayoutIdLst>
  <p:timing>
    <p:tnLst>
      <p:par>
        <p:cTn xmlns:p14="http://schemas.microsoft.com/office/powerpoint/2010/main" id="1" dur="indefinite" restart="never" nodeType="tmRoot"/>
      </p:par>
    </p:tnLst>
  </p:timing>
  <p:hf sldNum="0" hdr="0" dt="0"/>
  <p:txStyles>
    <p:titleStyle>
      <a:lvl1pPr algn="l" rtl="0" eaLnBrk="0" fontAlgn="base" hangingPunct="0">
        <a:spcBef>
          <a:spcPct val="0"/>
        </a:spcBef>
        <a:spcAft>
          <a:spcPct val="0"/>
        </a:spcAft>
        <a:defRPr sz="30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2pPr>
      <a:lvl3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3pPr>
      <a:lvl4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4pPr>
      <a:lvl5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5pPr>
      <a:lvl6pPr marL="457080" algn="l" rtl="0" fontAlgn="base">
        <a:spcBef>
          <a:spcPct val="0"/>
        </a:spcBef>
        <a:spcAft>
          <a:spcPct val="0"/>
        </a:spcAft>
        <a:defRPr sz="3000" b="1">
          <a:solidFill>
            <a:schemeClr val="tx2"/>
          </a:solidFill>
          <a:latin typeface="Arial" pitchFamily="-106" charset="0"/>
        </a:defRPr>
      </a:lvl6pPr>
      <a:lvl7pPr marL="914160" algn="l" rtl="0" fontAlgn="base">
        <a:spcBef>
          <a:spcPct val="0"/>
        </a:spcBef>
        <a:spcAft>
          <a:spcPct val="0"/>
        </a:spcAft>
        <a:defRPr sz="3000" b="1">
          <a:solidFill>
            <a:schemeClr val="tx2"/>
          </a:solidFill>
          <a:latin typeface="Arial" pitchFamily="-106" charset="0"/>
        </a:defRPr>
      </a:lvl7pPr>
      <a:lvl8pPr marL="1371238" algn="l" rtl="0" fontAlgn="base">
        <a:spcBef>
          <a:spcPct val="0"/>
        </a:spcBef>
        <a:spcAft>
          <a:spcPct val="0"/>
        </a:spcAft>
        <a:defRPr sz="3000" b="1">
          <a:solidFill>
            <a:schemeClr val="tx2"/>
          </a:solidFill>
          <a:latin typeface="Arial" pitchFamily="-106" charset="0"/>
        </a:defRPr>
      </a:lvl8pPr>
      <a:lvl9pPr marL="1828316" algn="l" rtl="0" fontAlgn="base">
        <a:spcBef>
          <a:spcPct val="0"/>
        </a:spcBef>
        <a:spcAft>
          <a:spcPct val="0"/>
        </a:spcAft>
        <a:defRPr sz="3000" b="1">
          <a:solidFill>
            <a:schemeClr val="tx2"/>
          </a:solidFill>
          <a:latin typeface="Arial" pitchFamily="-106" charset="0"/>
        </a:defRPr>
      </a:lvl9pPr>
    </p:titleStyle>
    <p:bodyStyle>
      <a:lvl1pPr marL="339725" indent="-339725" algn="l" rtl="0" eaLnBrk="0" fontAlgn="base" hangingPunct="0">
        <a:spcBef>
          <a:spcPct val="20000"/>
        </a:spcBef>
        <a:spcAft>
          <a:spcPct val="0"/>
        </a:spcAft>
        <a:buClr>
          <a:schemeClr val="tx2"/>
        </a:buClr>
        <a:buChar char="•"/>
        <a:defRPr sz="2400">
          <a:solidFill>
            <a:schemeClr val="tx1"/>
          </a:solidFill>
          <a:latin typeface="+mn-lt"/>
          <a:ea typeface="ＭＳ Ｐゴシック" charset="-128"/>
          <a:cs typeface="ＭＳ Ｐゴシック" charset="-128"/>
        </a:defRPr>
      </a:lvl1pPr>
      <a:lvl2pPr marL="739775" indent="-282575" algn="l" rtl="0" eaLnBrk="0" fontAlgn="base" hangingPunct="0">
        <a:spcBef>
          <a:spcPct val="20000"/>
        </a:spcBef>
        <a:spcAft>
          <a:spcPct val="0"/>
        </a:spcAft>
        <a:buClr>
          <a:schemeClr val="tx2"/>
        </a:buClr>
        <a:buChar char="•"/>
        <a:defRPr sz="2000">
          <a:solidFill>
            <a:schemeClr val="tx1"/>
          </a:solidFill>
          <a:latin typeface="+mn-lt"/>
          <a:ea typeface="ＭＳ Ｐゴシック" pitchFamily="-106" charset="-128"/>
        </a:defRPr>
      </a:lvl2pPr>
      <a:lvl3pPr marL="1139825" indent="-225425" algn="l" rtl="0" eaLnBrk="0" fontAlgn="base" hangingPunct="0">
        <a:spcBef>
          <a:spcPct val="20000"/>
        </a:spcBef>
        <a:spcAft>
          <a:spcPct val="0"/>
        </a:spcAft>
        <a:buClr>
          <a:schemeClr val="tx2"/>
        </a:buClr>
        <a:buChar char="•"/>
        <a:defRPr sz="2000">
          <a:solidFill>
            <a:schemeClr val="tx1"/>
          </a:solidFill>
          <a:latin typeface="+mn-lt"/>
          <a:ea typeface="ＭＳ Ｐゴシック" pitchFamily="-106" charset="-128"/>
        </a:defRPr>
      </a:lvl3pPr>
      <a:lvl4pPr marL="1597025" indent="-225425" algn="l" rtl="0" eaLnBrk="0" fontAlgn="base" hangingPunct="0">
        <a:spcBef>
          <a:spcPct val="20000"/>
        </a:spcBef>
        <a:spcAft>
          <a:spcPct val="0"/>
        </a:spcAft>
        <a:buClr>
          <a:schemeClr val="tx2"/>
        </a:buClr>
        <a:buChar char="•"/>
        <a:defRPr sz="1700">
          <a:solidFill>
            <a:schemeClr val="tx1"/>
          </a:solidFill>
          <a:latin typeface="+mn-lt"/>
          <a:ea typeface="ＭＳ Ｐゴシック" pitchFamily="-106" charset="-128"/>
        </a:defRPr>
      </a:lvl4pPr>
      <a:lvl5pPr marL="2054225" indent="-225425" algn="l" rtl="0" eaLnBrk="0" fontAlgn="base" hangingPunct="0">
        <a:spcBef>
          <a:spcPct val="20000"/>
        </a:spcBef>
        <a:spcAft>
          <a:spcPct val="0"/>
        </a:spcAft>
        <a:buClr>
          <a:schemeClr val="tx2"/>
        </a:buClr>
        <a:buChar char="•"/>
        <a:defRPr sz="1700">
          <a:solidFill>
            <a:schemeClr val="tx1"/>
          </a:solidFill>
          <a:latin typeface="+mn-lt"/>
          <a:ea typeface="ＭＳ Ｐゴシック" pitchFamily="-106" charset="-128"/>
        </a:defRPr>
      </a:lvl5pPr>
      <a:lvl6pPr marL="2513936"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6pPr>
      <a:lvl7pPr marL="2971015"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7pPr>
      <a:lvl8pPr marL="3428095"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8pPr>
      <a:lvl9pPr marL="3885175"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9pPr>
    </p:bodyStyle>
    <p:otherStyle>
      <a:defPPr>
        <a:defRPr lang="en-US"/>
      </a:defPPr>
      <a:lvl1pPr marL="0" algn="l" defTabSz="457080" rtl="0" eaLnBrk="1" latinLnBrk="0" hangingPunct="1">
        <a:defRPr sz="1800" kern="1200">
          <a:solidFill>
            <a:schemeClr val="tx1"/>
          </a:solidFill>
          <a:latin typeface="+mn-lt"/>
          <a:ea typeface="+mn-ea"/>
          <a:cs typeface="+mn-cs"/>
        </a:defRPr>
      </a:lvl1pPr>
      <a:lvl2pPr marL="457080" algn="l" defTabSz="457080" rtl="0" eaLnBrk="1" latinLnBrk="0" hangingPunct="1">
        <a:defRPr sz="1800" kern="1200">
          <a:solidFill>
            <a:schemeClr val="tx1"/>
          </a:solidFill>
          <a:latin typeface="+mn-lt"/>
          <a:ea typeface="+mn-ea"/>
          <a:cs typeface="+mn-cs"/>
        </a:defRPr>
      </a:lvl2pPr>
      <a:lvl3pPr marL="914160" algn="l" defTabSz="457080" rtl="0" eaLnBrk="1" latinLnBrk="0" hangingPunct="1">
        <a:defRPr sz="1800" kern="1200">
          <a:solidFill>
            <a:schemeClr val="tx1"/>
          </a:solidFill>
          <a:latin typeface="+mn-lt"/>
          <a:ea typeface="+mn-ea"/>
          <a:cs typeface="+mn-cs"/>
        </a:defRPr>
      </a:lvl3pPr>
      <a:lvl4pPr marL="1371238" algn="l" defTabSz="457080" rtl="0" eaLnBrk="1" latinLnBrk="0" hangingPunct="1">
        <a:defRPr sz="1800" kern="1200">
          <a:solidFill>
            <a:schemeClr val="tx1"/>
          </a:solidFill>
          <a:latin typeface="+mn-lt"/>
          <a:ea typeface="+mn-ea"/>
          <a:cs typeface="+mn-cs"/>
        </a:defRPr>
      </a:lvl4pPr>
      <a:lvl5pPr marL="1828316" algn="l" defTabSz="457080" rtl="0" eaLnBrk="1" latinLnBrk="0" hangingPunct="1">
        <a:defRPr sz="1800" kern="1200">
          <a:solidFill>
            <a:schemeClr val="tx1"/>
          </a:solidFill>
          <a:latin typeface="+mn-lt"/>
          <a:ea typeface="+mn-ea"/>
          <a:cs typeface="+mn-cs"/>
        </a:defRPr>
      </a:lvl5pPr>
      <a:lvl6pPr marL="2285397" algn="l" defTabSz="457080" rtl="0" eaLnBrk="1" latinLnBrk="0" hangingPunct="1">
        <a:defRPr sz="1800" kern="1200">
          <a:solidFill>
            <a:schemeClr val="tx1"/>
          </a:solidFill>
          <a:latin typeface="+mn-lt"/>
          <a:ea typeface="+mn-ea"/>
          <a:cs typeface="+mn-cs"/>
        </a:defRPr>
      </a:lvl6pPr>
      <a:lvl7pPr marL="2742475" algn="l" defTabSz="457080" rtl="0" eaLnBrk="1" latinLnBrk="0" hangingPunct="1">
        <a:defRPr sz="1800" kern="1200">
          <a:solidFill>
            <a:schemeClr val="tx1"/>
          </a:solidFill>
          <a:latin typeface="+mn-lt"/>
          <a:ea typeface="+mn-ea"/>
          <a:cs typeface="+mn-cs"/>
        </a:defRPr>
      </a:lvl7pPr>
      <a:lvl8pPr marL="3199555" algn="l" defTabSz="457080" rtl="0" eaLnBrk="1" latinLnBrk="0" hangingPunct="1">
        <a:defRPr sz="1800" kern="1200">
          <a:solidFill>
            <a:schemeClr val="tx1"/>
          </a:solidFill>
          <a:latin typeface="+mn-lt"/>
          <a:ea typeface="+mn-ea"/>
          <a:cs typeface="+mn-cs"/>
        </a:defRPr>
      </a:lvl8pPr>
      <a:lvl9pPr marL="3656635" algn="l" defTabSz="45708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5" tIns="45708" rIns="91415" bIns="45708"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3716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5" tIns="45708" rIns="91415" bIns="4570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a:p>
            <a:pPr lvl="4"/>
            <a:endParaRPr lang="en-US" altLang="en-US" smtClean="0"/>
          </a:p>
        </p:txBody>
      </p:sp>
    </p:spTree>
    <p:extLst>
      <p:ext uri="{BB962C8B-B14F-4D97-AF65-F5344CB8AC3E}">
        <p14:creationId xmlns:p14="http://schemas.microsoft.com/office/powerpoint/2010/main" val="733956180"/>
      </p:ext>
    </p:extLst>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Lst>
  <p:timing>
    <p:tnLst>
      <p:par>
        <p:cTn xmlns:p14="http://schemas.microsoft.com/office/powerpoint/2010/main" id="1" dur="indefinite" restart="never" nodeType="tmRoot"/>
      </p:par>
    </p:tnLst>
  </p:timing>
  <p:hf sldNum="0" hdr="0" dt="0"/>
  <p:txStyles>
    <p:titleStyle>
      <a:lvl1pPr algn="l" rtl="0" eaLnBrk="0" fontAlgn="base" hangingPunct="0">
        <a:spcBef>
          <a:spcPct val="0"/>
        </a:spcBef>
        <a:spcAft>
          <a:spcPct val="0"/>
        </a:spcAft>
        <a:defRPr sz="30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2pPr>
      <a:lvl3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3pPr>
      <a:lvl4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4pPr>
      <a:lvl5pPr algn="l" rtl="0" eaLnBrk="0" fontAlgn="base" hangingPunct="0">
        <a:spcBef>
          <a:spcPct val="0"/>
        </a:spcBef>
        <a:spcAft>
          <a:spcPct val="0"/>
        </a:spcAft>
        <a:defRPr sz="3000" b="1">
          <a:solidFill>
            <a:schemeClr val="tx2"/>
          </a:solidFill>
          <a:latin typeface="Arial" pitchFamily="-106" charset="0"/>
          <a:ea typeface="ＭＳ Ｐゴシック" charset="-128"/>
          <a:cs typeface="ＭＳ Ｐゴシック" charset="-128"/>
        </a:defRPr>
      </a:lvl5pPr>
      <a:lvl6pPr marL="457080" algn="l" rtl="0" fontAlgn="base">
        <a:spcBef>
          <a:spcPct val="0"/>
        </a:spcBef>
        <a:spcAft>
          <a:spcPct val="0"/>
        </a:spcAft>
        <a:defRPr sz="3000" b="1">
          <a:solidFill>
            <a:schemeClr val="tx2"/>
          </a:solidFill>
          <a:latin typeface="Arial" pitchFamily="-106" charset="0"/>
        </a:defRPr>
      </a:lvl6pPr>
      <a:lvl7pPr marL="914160" algn="l" rtl="0" fontAlgn="base">
        <a:spcBef>
          <a:spcPct val="0"/>
        </a:spcBef>
        <a:spcAft>
          <a:spcPct val="0"/>
        </a:spcAft>
        <a:defRPr sz="3000" b="1">
          <a:solidFill>
            <a:schemeClr val="tx2"/>
          </a:solidFill>
          <a:latin typeface="Arial" pitchFamily="-106" charset="0"/>
        </a:defRPr>
      </a:lvl7pPr>
      <a:lvl8pPr marL="1371238" algn="l" rtl="0" fontAlgn="base">
        <a:spcBef>
          <a:spcPct val="0"/>
        </a:spcBef>
        <a:spcAft>
          <a:spcPct val="0"/>
        </a:spcAft>
        <a:defRPr sz="3000" b="1">
          <a:solidFill>
            <a:schemeClr val="tx2"/>
          </a:solidFill>
          <a:latin typeface="Arial" pitchFamily="-106" charset="0"/>
        </a:defRPr>
      </a:lvl8pPr>
      <a:lvl9pPr marL="1828316" algn="l" rtl="0" fontAlgn="base">
        <a:spcBef>
          <a:spcPct val="0"/>
        </a:spcBef>
        <a:spcAft>
          <a:spcPct val="0"/>
        </a:spcAft>
        <a:defRPr sz="3000" b="1">
          <a:solidFill>
            <a:schemeClr val="tx2"/>
          </a:solidFill>
          <a:latin typeface="Arial" pitchFamily="-106" charset="0"/>
        </a:defRPr>
      </a:lvl9pPr>
    </p:titleStyle>
    <p:bodyStyle>
      <a:lvl1pPr marL="339725" indent="-339725" algn="l" rtl="0" eaLnBrk="0" fontAlgn="base" hangingPunct="0">
        <a:spcBef>
          <a:spcPct val="20000"/>
        </a:spcBef>
        <a:spcAft>
          <a:spcPct val="0"/>
        </a:spcAft>
        <a:buClr>
          <a:schemeClr val="tx2"/>
        </a:buClr>
        <a:buChar char="•"/>
        <a:defRPr sz="2400">
          <a:solidFill>
            <a:schemeClr val="tx1"/>
          </a:solidFill>
          <a:latin typeface="+mn-lt"/>
          <a:ea typeface="ＭＳ Ｐゴシック" charset="-128"/>
          <a:cs typeface="ＭＳ Ｐゴシック" charset="-128"/>
        </a:defRPr>
      </a:lvl1pPr>
      <a:lvl2pPr marL="739775" indent="-282575" algn="l" rtl="0" eaLnBrk="0" fontAlgn="base" hangingPunct="0">
        <a:spcBef>
          <a:spcPct val="20000"/>
        </a:spcBef>
        <a:spcAft>
          <a:spcPct val="0"/>
        </a:spcAft>
        <a:buClr>
          <a:schemeClr val="tx2"/>
        </a:buClr>
        <a:buChar char="•"/>
        <a:defRPr sz="2000">
          <a:solidFill>
            <a:schemeClr val="tx1"/>
          </a:solidFill>
          <a:latin typeface="+mn-lt"/>
          <a:ea typeface="ＭＳ Ｐゴシック" pitchFamily="-106" charset="-128"/>
        </a:defRPr>
      </a:lvl2pPr>
      <a:lvl3pPr marL="1139825" indent="-225425" algn="l" rtl="0" eaLnBrk="0" fontAlgn="base" hangingPunct="0">
        <a:spcBef>
          <a:spcPct val="20000"/>
        </a:spcBef>
        <a:spcAft>
          <a:spcPct val="0"/>
        </a:spcAft>
        <a:buClr>
          <a:schemeClr val="tx2"/>
        </a:buClr>
        <a:buChar char="•"/>
        <a:defRPr sz="2000">
          <a:solidFill>
            <a:schemeClr val="tx1"/>
          </a:solidFill>
          <a:latin typeface="+mn-lt"/>
          <a:ea typeface="ＭＳ Ｐゴシック" pitchFamily="-106" charset="-128"/>
        </a:defRPr>
      </a:lvl3pPr>
      <a:lvl4pPr marL="1597025" indent="-225425" algn="l" rtl="0" eaLnBrk="0" fontAlgn="base" hangingPunct="0">
        <a:spcBef>
          <a:spcPct val="20000"/>
        </a:spcBef>
        <a:spcAft>
          <a:spcPct val="0"/>
        </a:spcAft>
        <a:buClr>
          <a:schemeClr val="tx2"/>
        </a:buClr>
        <a:buChar char="•"/>
        <a:defRPr sz="1700">
          <a:solidFill>
            <a:schemeClr val="tx1"/>
          </a:solidFill>
          <a:latin typeface="+mn-lt"/>
          <a:ea typeface="ＭＳ Ｐゴシック" pitchFamily="-106" charset="-128"/>
        </a:defRPr>
      </a:lvl4pPr>
      <a:lvl5pPr marL="2054225" indent="-225425" algn="l" rtl="0" eaLnBrk="0" fontAlgn="base" hangingPunct="0">
        <a:spcBef>
          <a:spcPct val="20000"/>
        </a:spcBef>
        <a:spcAft>
          <a:spcPct val="0"/>
        </a:spcAft>
        <a:buClr>
          <a:schemeClr val="tx2"/>
        </a:buClr>
        <a:buChar char="•"/>
        <a:defRPr sz="1700">
          <a:solidFill>
            <a:schemeClr val="tx1"/>
          </a:solidFill>
          <a:latin typeface="+mn-lt"/>
          <a:ea typeface="ＭＳ Ｐゴシック" pitchFamily="-106" charset="-128"/>
        </a:defRPr>
      </a:lvl5pPr>
      <a:lvl6pPr marL="2513936"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6pPr>
      <a:lvl7pPr marL="2971015"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7pPr>
      <a:lvl8pPr marL="3428095"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8pPr>
      <a:lvl9pPr marL="3885175" indent="-228540" algn="l" rtl="0" fontAlgn="base">
        <a:spcBef>
          <a:spcPct val="20000"/>
        </a:spcBef>
        <a:spcAft>
          <a:spcPct val="0"/>
        </a:spcAft>
        <a:buClr>
          <a:schemeClr val="tx2"/>
        </a:buClr>
        <a:buChar char="•"/>
        <a:defRPr sz="1700">
          <a:solidFill>
            <a:schemeClr val="tx1"/>
          </a:solidFill>
          <a:latin typeface="+mn-lt"/>
          <a:ea typeface="ＭＳ Ｐゴシック" pitchFamily="-106" charset="-128"/>
        </a:defRPr>
      </a:lvl9pPr>
    </p:bodyStyle>
    <p:otherStyle>
      <a:defPPr>
        <a:defRPr lang="en-US"/>
      </a:defPPr>
      <a:lvl1pPr marL="0" algn="l" defTabSz="457080" rtl="0" eaLnBrk="1" latinLnBrk="0" hangingPunct="1">
        <a:defRPr sz="1800" kern="1200">
          <a:solidFill>
            <a:schemeClr val="tx1"/>
          </a:solidFill>
          <a:latin typeface="+mn-lt"/>
          <a:ea typeface="+mn-ea"/>
          <a:cs typeface="+mn-cs"/>
        </a:defRPr>
      </a:lvl1pPr>
      <a:lvl2pPr marL="457080" algn="l" defTabSz="457080" rtl="0" eaLnBrk="1" latinLnBrk="0" hangingPunct="1">
        <a:defRPr sz="1800" kern="1200">
          <a:solidFill>
            <a:schemeClr val="tx1"/>
          </a:solidFill>
          <a:latin typeface="+mn-lt"/>
          <a:ea typeface="+mn-ea"/>
          <a:cs typeface="+mn-cs"/>
        </a:defRPr>
      </a:lvl2pPr>
      <a:lvl3pPr marL="914160" algn="l" defTabSz="457080" rtl="0" eaLnBrk="1" latinLnBrk="0" hangingPunct="1">
        <a:defRPr sz="1800" kern="1200">
          <a:solidFill>
            <a:schemeClr val="tx1"/>
          </a:solidFill>
          <a:latin typeface="+mn-lt"/>
          <a:ea typeface="+mn-ea"/>
          <a:cs typeface="+mn-cs"/>
        </a:defRPr>
      </a:lvl3pPr>
      <a:lvl4pPr marL="1371238" algn="l" defTabSz="457080" rtl="0" eaLnBrk="1" latinLnBrk="0" hangingPunct="1">
        <a:defRPr sz="1800" kern="1200">
          <a:solidFill>
            <a:schemeClr val="tx1"/>
          </a:solidFill>
          <a:latin typeface="+mn-lt"/>
          <a:ea typeface="+mn-ea"/>
          <a:cs typeface="+mn-cs"/>
        </a:defRPr>
      </a:lvl4pPr>
      <a:lvl5pPr marL="1828316" algn="l" defTabSz="457080" rtl="0" eaLnBrk="1" latinLnBrk="0" hangingPunct="1">
        <a:defRPr sz="1800" kern="1200">
          <a:solidFill>
            <a:schemeClr val="tx1"/>
          </a:solidFill>
          <a:latin typeface="+mn-lt"/>
          <a:ea typeface="+mn-ea"/>
          <a:cs typeface="+mn-cs"/>
        </a:defRPr>
      </a:lvl5pPr>
      <a:lvl6pPr marL="2285397" algn="l" defTabSz="457080" rtl="0" eaLnBrk="1" latinLnBrk="0" hangingPunct="1">
        <a:defRPr sz="1800" kern="1200">
          <a:solidFill>
            <a:schemeClr val="tx1"/>
          </a:solidFill>
          <a:latin typeface="+mn-lt"/>
          <a:ea typeface="+mn-ea"/>
          <a:cs typeface="+mn-cs"/>
        </a:defRPr>
      </a:lvl6pPr>
      <a:lvl7pPr marL="2742475" algn="l" defTabSz="457080" rtl="0" eaLnBrk="1" latinLnBrk="0" hangingPunct="1">
        <a:defRPr sz="1800" kern="1200">
          <a:solidFill>
            <a:schemeClr val="tx1"/>
          </a:solidFill>
          <a:latin typeface="+mn-lt"/>
          <a:ea typeface="+mn-ea"/>
          <a:cs typeface="+mn-cs"/>
        </a:defRPr>
      </a:lvl7pPr>
      <a:lvl8pPr marL="3199555" algn="l" defTabSz="457080" rtl="0" eaLnBrk="1" latinLnBrk="0" hangingPunct="1">
        <a:defRPr sz="1800" kern="1200">
          <a:solidFill>
            <a:schemeClr val="tx1"/>
          </a:solidFill>
          <a:latin typeface="+mn-lt"/>
          <a:ea typeface="+mn-ea"/>
          <a:cs typeface="+mn-cs"/>
        </a:defRPr>
      </a:lvl8pPr>
      <a:lvl9pPr marL="3656635" algn="l" defTabSz="4570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533400" y="1371600"/>
            <a:ext cx="4572000" cy="2438400"/>
          </a:xfrm>
        </p:spPr>
        <p:txBody>
          <a:bodyPr/>
          <a:lstStyle/>
          <a:p>
            <a:pPr eaLnBrk="1" hangingPunct="1">
              <a:spcAft>
                <a:spcPts val="600"/>
              </a:spcAft>
            </a:pPr>
            <a:r>
              <a:rPr lang="en-US" sz="4000" dirty="0" smtClean="0">
                <a:effectLst>
                  <a:outerShdw blurRad="38100" dist="38100" dir="2700000" algn="tl">
                    <a:srgbClr val="000000">
                      <a:alpha val="43137"/>
                    </a:srgbClr>
                  </a:outerShdw>
                </a:effectLst>
              </a:rPr>
              <a:t>DIBBs Brown Dog </a:t>
            </a:r>
            <a:br>
              <a:rPr lang="en-US" sz="4000" dirty="0" smtClean="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sz="3200" i="1" dirty="0" smtClean="0">
                <a:effectLst>
                  <a:outerShdw blurRad="38100" dist="38100" dir="2700000" algn="tl">
                    <a:srgbClr val="000000">
                      <a:alpha val="43137"/>
                    </a:srgbClr>
                  </a:outerShdw>
                </a:effectLst>
              </a:rPr>
              <a:t>Converting and Extracting</a:t>
            </a:r>
            <a:endParaRPr lang="en-US" sz="3200" b="0" i="1" dirty="0" smtClean="0">
              <a:effectLst>
                <a:outerShdw blurRad="38100" dist="38100" dir="2700000" algn="tl">
                  <a:srgbClr val="000000">
                    <a:alpha val="43137"/>
                  </a:srgbClr>
                </a:outerShdw>
              </a:effectLst>
            </a:endParaRPr>
          </a:p>
        </p:txBody>
      </p:sp>
      <p:pic>
        <p:nvPicPr>
          <p:cNvPr id="7" name="Picture 7" descr="C:\Users\kmchenry\Files\Documents\ISDA\Images\Logos\Misc\BU_rgb.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9575" y="6217750"/>
            <a:ext cx="990600" cy="444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umd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6248400"/>
            <a:ext cx="2590800" cy="422205"/>
          </a:xfrm>
          <a:prstGeom prst="rect">
            <a:avLst/>
          </a:prstGeom>
          <a:noFill/>
        </p:spPr>
      </p:pic>
      <p:pic>
        <p:nvPicPr>
          <p:cNvPr id="3" name="Picture 2" descr="BD3a_3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800" y="838200"/>
            <a:ext cx="2971800" cy="2802252"/>
          </a:xfrm>
          <a:prstGeom prst="rect">
            <a:avLst/>
          </a:prstGeom>
        </p:spPr>
      </p:pic>
      <p:pic>
        <p:nvPicPr>
          <p:cNvPr id="2" name="Picture 1" descr="SMUlogowWordmarkRBrgb.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19400" y="6221566"/>
            <a:ext cx="1371600" cy="444295"/>
          </a:xfrm>
          <a:prstGeom prst="rect">
            <a:avLst/>
          </a:prstGeom>
        </p:spPr>
      </p:pic>
    </p:spTree>
    <p:extLst>
      <p:ext uri="{BB962C8B-B14F-4D97-AF65-F5344CB8AC3E}">
        <p14:creationId xmlns:p14="http://schemas.microsoft.com/office/powerpoint/2010/main" val="13527774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smtClean="0"/>
              <a:t>Conversion &amp; Extraction Example</a:t>
            </a:r>
          </a:p>
        </p:txBody>
      </p:sp>
      <p:sp>
        <p:nvSpPr>
          <p:cNvPr id="5123" name="Content Placeholder 2"/>
          <p:cNvSpPr>
            <a:spLocks noGrp="1"/>
          </p:cNvSpPr>
          <p:nvPr>
            <p:ph idx="1"/>
          </p:nvPr>
        </p:nvSpPr>
        <p:spPr/>
        <p:txBody>
          <a:bodyPr/>
          <a:lstStyle/>
          <a:p>
            <a:r>
              <a:rPr lang="en-US" dirty="0"/>
              <a:t>Given an image file, convert it to a different format </a:t>
            </a:r>
            <a:r>
              <a:rPr lang="en-US" dirty="0" smtClean="0"/>
              <a:t>and use face </a:t>
            </a:r>
            <a:r>
              <a:rPr lang="en-US" dirty="0"/>
              <a:t>detection </a:t>
            </a:r>
            <a:r>
              <a:rPr lang="en-US" dirty="0" smtClean="0"/>
              <a:t>extraction to tag image.</a:t>
            </a:r>
            <a:r>
              <a:rPr lang="en-US" dirty="0"/>
              <a:t> </a:t>
            </a:r>
            <a:endParaRPr lang="en-US" dirty="0" smtClean="0"/>
          </a:p>
          <a:p>
            <a:r>
              <a:rPr lang="en-US" altLang="en-US" dirty="0" smtClean="0"/>
              <a:t>For this example, you will need token to access the Brown Dog service.</a:t>
            </a:r>
          </a:p>
          <a:p>
            <a:r>
              <a:rPr lang="en-US" altLang="en-US" dirty="0" smtClean="0"/>
              <a:t>If running on local installation of Brown Dog service, make sure, all </a:t>
            </a:r>
            <a:r>
              <a:rPr lang="en-US" altLang="en-US" dirty="0" err="1" smtClean="0"/>
              <a:t>opencv</a:t>
            </a:r>
            <a:r>
              <a:rPr lang="en-US" altLang="en-US" dirty="0" smtClean="0"/>
              <a:t> </a:t>
            </a:r>
            <a:r>
              <a:rPr lang="en-US" altLang="en-US" dirty="0" err="1" smtClean="0"/>
              <a:t>abd</a:t>
            </a:r>
            <a:r>
              <a:rPr lang="en-US" altLang="en-US" dirty="0" smtClean="0"/>
              <a:t> OCR extractors are running along with </a:t>
            </a:r>
            <a:r>
              <a:rPr lang="en-US" altLang="en-US" dirty="0" err="1" smtClean="0"/>
              <a:t>Clowder</a:t>
            </a:r>
            <a:r>
              <a:rPr lang="en-US" altLang="en-US" dirty="0" smtClean="0"/>
              <a:t>, </a:t>
            </a:r>
            <a:r>
              <a:rPr lang="en-US" altLang="en-US" dirty="0" err="1" smtClean="0"/>
              <a:t>Rabbitmq</a:t>
            </a:r>
            <a:r>
              <a:rPr lang="en-US" altLang="en-US" dirty="0" smtClean="0"/>
              <a:t>, </a:t>
            </a:r>
            <a:r>
              <a:rPr lang="en-US" altLang="en-US" dirty="0" err="1" smtClean="0"/>
              <a:t>Mongodb</a:t>
            </a:r>
            <a:r>
              <a:rPr lang="en-US" altLang="en-US" dirty="0" smtClean="0"/>
              <a:t>, fence, and </a:t>
            </a:r>
            <a:r>
              <a:rPr lang="en-US" altLang="en-US" dirty="0" err="1" smtClean="0"/>
              <a:t>redis</a:t>
            </a:r>
            <a:r>
              <a:rPr lang="en-US" altLang="en-US" dirty="0" smtClean="0"/>
              <a:t> server. </a:t>
            </a:r>
          </a:p>
          <a:p>
            <a:r>
              <a:rPr lang="en-US" altLang="en-US" dirty="0" smtClean="0"/>
              <a:t>Go to script location and open for </a:t>
            </a:r>
            <a:r>
              <a:rPr lang="en-US" altLang="en-US" dirty="0" err="1" smtClean="0"/>
              <a:t>editting</a:t>
            </a:r>
            <a:endParaRPr lang="en-US" altLang="en-US" dirty="0" smtClean="0"/>
          </a:p>
          <a:p>
            <a:pPr lvl="1"/>
            <a:r>
              <a:rPr lang="en-US" altLang="en-US" dirty="0"/>
              <a:t>c</a:t>
            </a:r>
            <a:r>
              <a:rPr lang="en-US" altLang="en-US" dirty="0" smtClean="0"/>
              <a:t>d </a:t>
            </a:r>
            <a:r>
              <a:rPr lang="en-US" dirty="0"/>
              <a:t>/home/</a:t>
            </a:r>
            <a:r>
              <a:rPr lang="en-US" dirty="0" err="1"/>
              <a:t>ubuntu</a:t>
            </a:r>
            <a:r>
              <a:rPr lang="en-US" dirty="0"/>
              <a:t>/</a:t>
            </a:r>
            <a:r>
              <a:rPr lang="en-US" dirty="0" err="1"/>
              <a:t>git</a:t>
            </a:r>
            <a:r>
              <a:rPr lang="en-US" dirty="0"/>
              <a:t>/</a:t>
            </a:r>
            <a:r>
              <a:rPr lang="en-US" dirty="0" err="1"/>
              <a:t>bd</a:t>
            </a:r>
            <a:r>
              <a:rPr lang="en-US" dirty="0"/>
              <a:t>-tutorial-problems/06-</a:t>
            </a:r>
            <a:r>
              <a:rPr lang="en-US" dirty="0" smtClean="0"/>
              <a:t>Combined</a:t>
            </a:r>
          </a:p>
          <a:p>
            <a:pPr lvl="1"/>
            <a:r>
              <a:rPr lang="en-US" altLang="en-US" dirty="0" err="1" smtClean="0"/>
              <a:t>nano</a:t>
            </a:r>
            <a:r>
              <a:rPr lang="en-US" altLang="en-US" dirty="0" smtClean="0"/>
              <a:t> combined-</a:t>
            </a:r>
            <a:r>
              <a:rPr lang="en-US" altLang="en-US" dirty="0" err="1" smtClean="0"/>
              <a:t>ex.py</a:t>
            </a:r>
            <a:endParaRPr lang="en-US" altLang="en-US" dirty="0" smtClean="0"/>
          </a:p>
          <a:p>
            <a:endParaRPr lang="en-US"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3" name="Content Placeholder 2"/>
          <p:cNvSpPr>
            <a:spLocks noGrp="1"/>
          </p:cNvSpPr>
          <p:nvPr>
            <p:ph idx="1"/>
          </p:nvPr>
        </p:nvSpPr>
        <p:spPr/>
        <p:txBody>
          <a:bodyPr/>
          <a:lstStyle/>
          <a:p>
            <a:r>
              <a:rPr lang="en-US" dirty="0" smtClean="0"/>
              <a:t>Main function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057400"/>
            <a:ext cx="8326231" cy="2590800"/>
          </a:xfrm>
          <a:prstGeom prst="rect">
            <a:avLst/>
          </a:prstGeom>
        </p:spPr>
      </p:pic>
      <p:sp>
        <p:nvSpPr>
          <p:cNvPr id="5" name="Rectangle 4"/>
          <p:cNvSpPr/>
          <p:nvPr/>
        </p:nvSpPr>
        <p:spPr>
          <a:xfrm>
            <a:off x="990600" y="2209800"/>
            <a:ext cx="4267200" cy="457200"/>
          </a:xfrm>
          <a:prstGeom prst="rect">
            <a:avLst/>
          </a:prstGeom>
          <a:noFill/>
          <a:ln w="317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004886" y="2862262"/>
            <a:ext cx="7148513" cy="490538"/>
          </a:xfrm>
          <a:prstGeom prst="rect">
            <a:avLst/>
          </a:prstGeom>
          <a:noFill/>
          <a:ln w="317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004886" y="3700462"/>
            <a:ext cx="4252914" cy="261938"/>
          </a:xfrm>
          <a:prstGeom prst="rect">
            <a:avLst/>
          </a:prstGeom>
          <a:noFill/>
          <a:ln w="317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60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10000"/>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905000"/>
            <a:ext cx="5270500" cy="3939999"/>
          </a:xfrm>
          <a:prstGeom prst="rect">
            <a:avLst/>
          </a:prstGeom>
        </p:spPr>
      </p:pic>
      <p:sp>
        <p:nvSpPr>
          <p:cNvPr id="2" name="Title 1"/>
          <p:cNvSpPr>
            <a:spLocks noGrp="1"/>
          </p:cNvSpPr>
          <p:nvPr>
            <p:ph type="title"/>
          </p:nvPr>
        </p:nvSpPr>
        <p:spPr/>
        <p:txBody>
          <a:bodyPr/>
          <a:lstStyle/>
          <a:p>
            <a:pPr algn="ctr"/>
            <a:r>
              <a:rPr lang="en-US" dirty="0" smtClean="0"/>
              <a:t>Initialize Parameters</a:t>
            </a:r>
            <a:endParaRPr lang="en-US" dirty="0"/>
          </a:p>
        </p:txBody>
      </p:sp>
      <p:sp>
        <p:nvSpPr>
          <p:cNvPr id="3" name="Content Placeholder 2"/>
          <p:cNvSpPr>
            <a:spLocks noGrp="1"/>
          </p:cNvSpPr>
          <p:nvPr>
            <p:ph idx="1"/>
          </p:nvPr>
        </p:nvSpPr>
        <p:spPr/>
        <p:txBody>
          <a:bodyPr/>
          <a:lstStyle/>
          <a:p>
            <a:r>
              <a:rPr lang="en-US" dirty="0" smtClean="0"/>
              <a:t>Initialize all parameters required for this example</a:t>
            </a:r>
          </a:p>
          <a:p>
            <a:endParaRPr lang="en-US" dirty="0"/>
          </a:p>
        </p:txBody>
      </p:sp>
      <p:sp>
        <p:nvSpPr>
          <p:cNvPr id="5" name="Rectangle 4"/>
          <p:cNvSpPr/>
          <p:nvPr/>
        </p:nvSpPr>
        <p:spPr>
          <a:xfrm>
            <a:off x="990600" y="3733800"/>
            <a:ext cx="6248400" cy="457200"/>
          </a:xfrm>
          <a:prstGeom prst="rect">
            <a:avLst/>
          </a:prstGeom>
          <a:noFill/>
          <a:ln w="317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76312" y="4343400"/>
            <a:ext cx="6262688" cy="502920"/>
          </a:xfrm>
          <a:prstGeom prst="rect">
            <a:avLst/>
          </a:prstGeom>
          <a:noFill/>
          <a:ln w="317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976312" y="4894174"/>
            <a:ext cx="6247448" cy="500786"/>
          </a:xfrm>
          <a:prstGeom prst="rect">
            <a:avLst/>
          </a:prstGeom>
          <a:noFill/>
          <a:ln w="317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990600" y="4523601"/>
            <a:ext cx="5029200" cy="276999"/>
          </a:xfrm>
          <a:prstGeom prst="rect">
            <a:avLst/>
          </a:prstGeom>
          <a:solidFill>
            <a:schemeClr val="bg1"/>
          </a:solidFill>
        </p:spPr>
        <p:txBody>
          <a:bodyPr wrap="square" rtlCol="0">
            <a:spAutoFit/>
          </a:bodyPr>
          <a:lstStyle/>
          <a:p>
            <a:r>
              <a:rPr lang="en-US" sz="1200" dirty="0" err="1" smtClean="0">
                <a:solidFill>
                  <a:schemeClr val="accent5">
                    <a:lumMod val="10000"/>
                  </a:schemeClr>
                </a:solidFill>
              </a:rPr>
              <a:t>input_file</a:t>
            </a:r>
            <a:r>
              <a:rPr lang="en-US" sz="1200" dirty="0" smtClean="0">
                <a:solidFill>
                  <a:schemeClr val="accent5">
                    <a:lumMod val="10000"/>
                  </a:schemeClr>
                </a:solidFill>
              </a:rPr>
              <a:t> = “</a:t>
            </a:r>
            <a:r>
              <a:rPr lang="en-US" sz="1200" dirty="0">
                <a:solidFill>
                  <a:schemeClr val="accent5">
                    <a:lumMod val="10000"/>
                  </a:schemeClr>
                </a:solidFill>
              </a:rPr>
              <a:t>/home/</a:t>
            </a:r>
            <a:r>
              <a:rPr lang="en-US" sz="1200" dirty="0" err="1">
                <a:solidFill>
                  <a:schemeClr val="accent5">
                    <a:lumMod val="10000"/>
                  </a:schemeClr>
                </a:solidFill>
              </a:rPr>
              <a:t>ubuntu</a:t>
            </a:r>
            <a:r>
              <a:rPr lang="en-US" sz="1200" dirty="0">
                <a:solidFill>
                  <a:schemeClr val="accent5">
                    <a:lumMod val="10000"/>
                  </a:schemeClr>
                </a:solidFill>
              </a:rPr>
              <a:t>/</a:t>
            </a:r>
            <a:r>
              <a:rPr lang="en-US" sz="1200" dirty="0" err="1">
                <a:solidFill>
                  <a:schemeClr val="accent5">
                    <a:lumMod val="10000"/>
                  </a:schemeClr>
                </a:solidFill>
              </a:rPr>
              <a:t>git</a:t>
            </a:r>
            <a:r>
              <a:rPr lang="en-US" sz="1200" dirty="0">
                <a:solidFill>
                  <a:schemeClr val="accent5">
                    <a:lumMod val="10000"/>
                  </a:schemeClr>
                </a:solidFill>
              </a:rPr>
              <a:t>/</a:t>
            </a:r>
            <a:r>
              <a:rPr lang="en-US" sz="1200" dirty="0" err="1">
                <a:solidFill>
                  <a:schemeClr val="accent5">
                    <a:lumMod val="10000"/>
                  </a:schemeClr>
                </a:solidFill>
              </a:rPr>
              <a:t>samplefiles</a:t>
            </a:r>
            <a:r>
              <a:rPr lang="en-US" sz="1200" dirty="0">
                <a:solidFill>
                  <a:schemeClr val="accent5">
                    <a:lumMod val="10000"/>
                  </a:schemeClr>
                </a:solidFill>
              </a:rPr>
              <a:t>/</a:t>
            </a:r>
            <a:r>
              <a:rPr lang="en-US" sz="1200" dirty="0" smtClean="0">
                <a:solidFill>
                  <a:schemeClr val="accent5">
                    <a:lumMod val="10000"/>
                  </a:schemeClr>
                </a:solidFill>
              </a:rPr>
              <a:t>combined</a:t>
            </a:r>
            <a:r>
              <a:rPr lang="en-US" sz="1200" dirty="0">
                <a:solidFill>
                  <a:schemeClr val="accent5">
                    <a:lumMod val="10000"/>
                  </a:schemeClr>
                </a:solidFill>
              </a:rPr>
              <a:t>/</a:t>
            </a:r>
            <a:r>
              <a:rPr lang="en-US" sz="1200" dirty="0" smtClean="0">
                <a:solidFill>
                  <a:schemeClr val="accent5">
                    <a:lumMod val="10000"/>
                  </a:schemeClr>
                </a:solidFill>
              </a:rPr>
              <a:t>input/</a:t>
            </a:r>
            <a:r>
              <a:rPr lang="en-US" sz="1200" dirty="0" err="1" smtClean="0">
                <a:solidFill>
                  <a:schemeClr val="accent5">
                    <a:lumMod val="10000"/>
                  </a:schemeClr>
                </a:solidFill>
              </a:rPr>
              <a:t>dollar_bill.jpg</a:t>
            </a:r>
            <a:r>
              <a:rPr lang="en-US" sz="1200" dirty="0" smtClean="0">
                <a:solidFill>
                  <a:schemeClr val="accent5">
                    <a:lumMod val="10000"/>
                  </a:schemeClr>
                </a:solidFill>
              </a:rPr>
              <a:t>”</a:t>
            </a:r>
            <a:endParaRPr lang="en-US" sz="1200" dirty="0">
              <a:solidFill>
                <a:schemeClr val="accent5">
                  <a:lumMod val="10000"/>
                </a:schemeClr>
              </a:solidFill>
            </a:endParaRPr>
          </a:p>
        </p:txBody>
      </p:sp>
      <p:sp>
        <p:nvSpPr>
          <p:cNvPr id="9" name="TextBox 8"/>
          <p:cNvSpPr txBox="1"/>
          <p:nvPr/>
        </p:nvSpPr>
        <p:spPr>
          <a:xfrm>
            <a:off x="990600" y="5072241"/>
            <a:ext cx="6172200" cy="276999"/>
          </a:xfrm>
          <a:prstGeom prst="rect">
            <a:avLst/>
          </a:prstGeom>
          <a:solidFill>
            <a:schemeClr val="bg1"/>
          </a:solidFill>
        </p:spPr>
        <p:txBody>
          <a:bodyPr wrap="square" rtlCol="0">
            <a:spAutoFit/>
          </a:bodyPr>
          <a:lstStyle/>
          <a:p>
            <a:r>
              <a:rPr lang="en-US" sz="1200" dirty="0" err="1" smtClean="0">
                <a:solidFill>
                  <a:srgbClr val="001131"/>
                </a:solidFill>
              </a:rPr>
              <a:t>output_path</a:t>
            </a:r>
            <a:r>
              <a:rPr lang="en-US" sz="1200" dirty="0" smtClean="0">
                <a:solidFill>
                  <a:srgbClr val="001131"/>
                </a:solidFill>
              </a:rPr>
              <a:t> = “</a:t>
            </a:r>
            <a:r>
              <a:rPr lang="en-US" sz="1200" dirty="0">
                <a:solidFill>
                  <a:srgbClr val="001131"/>
                </a:solidFill>
              </a:rPr>
              <a:t>/home/</a:t>
            </a:r>
            <a:r>
              <a:rPr lang="en-US" sz="1200" dirty="0" err="1">
                <a:solidFill>
                  <a:srgbClr val="001131"/>
                </a:solidFill>
              </a:rPr>
              <a:t>ubuntu</a:t>
            </a:r>
            <a:r>
              <a:rPr lang="en-US" sz="1200" dirty="0">
                <a:solidFill>
                  <a:srgbClr val="001131"/>
                </a:solidFill>
              </a:rPr>
              <a:t>/</a:t>
            </a:r>
            <a:r>
              <a:rPr lang="en-US" sz="1200" dirty="0" err="1">
                <a:solidFill>
                  <a:srgbClr val="001131"/>
                </a:solidFill>
              </a:rPr>
              <a:t>git</a:t>
            </a:r>
            <a:r>
              <a:rPr lang="en-US" sz="1200" dirty="0">
                <a:solidFill>
                  <a:srgbClr val="001131"/>
                </a:solidFill>
              </a:rPr>
              <a:t>/</a:t>
            </a:r>
            <a:r>
              <a:rPr lang="en-US" sz="1200" dirty="0" err="1">
                <a:solidFill>
                  <a:srgbClr val="001131"/>
                </a:solidFill>
              </a:rPr>
              <a:t>bd</a:t>
            </a:r>
            <a:r>
              <a:rPr lang="en-US" sz="1200" dirty="0">
                <a:solidFill>
                  <a:srgbClr val="001131"/>
                </a:solidFill>
              </a:rPr>
              <a:t>-tutorial-problems/06-</a:t>
            </a:r>
            <a:r>
              <a:rPr lang="en-US" sz="1200" dirty="0" smtClean="0">
                <a:solidFill>
                  <a:srgbClr val="001131"/>
                </a:solidFill>
              </a:rPr>
              <a:t>Combined”+str(</a:t>
            </a:r>
            <a:r>
              <a:rPr lang="en-US" sz="1200" dirty="0" err="1" smtClean="0">
                <a:solidFill>
                  <a:srgbClr val="001131"/>
                </a:solidFill>
              </a:rPr>
              <a:t>int</a:t>
            </a:r>
            <a:r>
              <a:rPr lang="en-US" sz="1200" dirty="0" smtClean="0">
                <a:solidFill>
                  <a:srgbClr val="001131"/>
                </a:solidFill>
              </a:rPr>
              <a:t>(</a:t>
            </a:r>
            <a:r>
              <a:rPr lang="en-US" sz="1200" dirty="0" err="1" smtClean="0">
                <a:solidFill>
                  <a:srgbClr val="001131"/>
                </a:solidFill>
              </a:rPr>
              <a:t>time.time</a:t>
            </a:r>
            <a:r>
              <a:rPr lang="en-US" sz="1200" dirty="0" smtClean="0">
                <a:solidFill>
                  <a:srgbClr val="001131"/>
                </a:solidFill>
              </a:rPr>
              <a:t>()))”</a:t>
            </a:r>
            <a:endParaRPr lang="en-US" sz="1200" dirty="0">
              <a:solidFill>
                <a:srgbClr val="001131"/>
              </a:solidFill>
            </a:endParaRPr>
          </a:p>
        </p:txBody>
      </p:sp>
    </p:spTree>
    <p:extLst>
      <p:ext uri="{BB962C8B-B14F-4D97-AF65-F5344CB8AC3E}">
        <p14:creationId xmlns:p14="http://schemas.microsoft.com/office/powerpoint/2010/main" val="16140505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bd.py</a:t>
            </a:r>
            <a:r>
              <a:rPr lang="en-US" dirty="0" smtClean="0"/>
              <a:t> Convert Function Calls</a:t>
            </a:r>
            <a:endParaRPr lang="en-US" dirty="0"/>
          </a:p>
        </p:txBody>
      </p:sp>
      <p:sp>
        <p:nvSpPr>
          <p:cNvPr id="3" name="Content Placeholder 2"/>
          <p:cNvSpPr>
            <a:spLocks noGrp="1"/>
          </p:cNvSpPr>
          <p:nvPr>
            <p:ph idx="1"/>
          </p:nvPr>
        </p:nvSpPr>
        <p:spPr>
          <a:xfrm>
            <a:off x="457200" y="1143000"/>
            <a:ext cx="8229600" cy="4724400"/>
          </a:xfrm>
        </p:spPr>
        <p:txBody>
          <a:bodyPr/>
          <a:lstStyle/>
          <a:p>
            <a:r>
              <a:rPr lang="en-US" dirty="0" smtClean="0"/>
              <a:t>Convert the input image file to </a:t>
            </a:r>
            <a:r>
              <a:rPr lang="en-US" dirty="0" err="1" smtClean="0"/>
              <a:t>png</a:t>
            </a:r>
            <a:r>
              <a:rPr lang="en-US" dirty="0" smtClean="0"/>
              <a:t> format using </a:t>
            </a:r>
            <a:r>
              <a:rPr lang="en-US" dirty="0" err="1" smtClean="0"/>
              <a:t>bd.convert</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86000"/>
            <a:ext cx="8169189" cy="2667000"/>
          </a:xfrm>
          <a:prstGeom prst="rect">
            <a:avLst/>
          </a:prstGeom>
        </p:spPr>
      </p:pic>
      <p:sp>
        <p:nvSpPr>
          <p:cNvPr id="5" name="Rectangle 4"/>
          <p:cNvSpPr/>
          <p:nvPr/>
        </p:nvSpPr>
        <p:spPr>
          <a:xfrm>
            <a:off x="1143000" y="3505200"/>
            <a:ext cx="6019800" cy="457200"/>
          </a:xfrm>
          <a:prstGeom prst="rect">
            <a:avLst/>
          </a:prstGeom>
          <a:noFill/>
          <a:ln w="317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143000" y="4543425"/>
            <a:ext cx="6019800" cy="409575"/>
          </a:xfrm>
          <a:prstGeom prst="rect">
            <a:avLst/>
          </a:prstGeom>
          <a:noFill/>
          <a:ln w="317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846" y="4576297"/>
            <a:ext cx="5638800" cy="3438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229" y="3697289"/>
            <a:ext cx="3890963" cy="143272"/>
          </a:xfrm>
          <a:prstGeom prst="rect">
            <a:avLst/>
          </a:prstGeom>
        </p:spPr>
      </p:pic>
    </p:spTree>
    <p:extLst>
      <p:ext uri="{BB962C8B-B14F-4D97-AF65-F5344CB8AC3E}">
        <p14:creationId xmlns:p14="http://schemas.microsoft.com/office/powerpoint/2010/main" val="1046612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bd.py</a:t>
            </a:r>
            <a:r>
              <a:rPr lang="en-US"/>
              <a:t> </a:t>
            </a:r>
            <a:r>
              <a:rPr lang="en-US" smtClean="0"/>
              <a:t>Extract </a:t>
            </a:r>
            <a:r>
              <a:rPr lang="en-US"/>
              <a:t>Function </a:t>
            </a:r>
            <a:r>
              <a:rPr lang="en-US" smtClean="0"/>
              <a:t>Call</a:t>
            </a:r>
            <a:endParaRPr lang="en-US" dirty="0"/>
          </a:p>
        </p:txBody>
      </p:sp>
      <p:sp>
        <p:nvSpPr>
          <p:cNvPr id="3" name="Content Placeholder 2"/>
          <p:cNvSpPr>
            <a:spLocks noGrp="1"/>
          </p:cNvSpPr>
          <p:nvPr>
            <p:ph idx="1"/>
          </p:nvPr>
        </p:nvSpPr>
        <p:spPr/>
        <p:txBody>
          <a:bodyPr/>
          <a:lstStyle/>
          <a:p>
            <a:r>
              <a:rPr lang="en-US" dirty="0" smtClean="0"/>
              <a:t>Now do the extraction on the converted file</a:t>
            </a:r>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3600"/>
            <a:ext cx="7302500" cy="2044700"/>
          </a:xfrm>
          <a:prstGeom prst="rect">
            <a:avLst/>
          </a:prstGeom>
        </p:spPr>
      </p:pic>
      <p:sp>
        <p:nvSpPr>
          <p:cNvPr id="6" name="Rectangle 5"/>
          <p:cNvSpPr/>
          <p:nvPr/>
        </p:nvSpPr>
        <p:spPr>
          <a:xfrm>
            <a:off x="1524000" y="3276600"/>
            <a:ext cx="6235700" cy="533400"/>
          </a:xfrm>
          <a:prstGeom prst="rect">
            <a:avLst/>
          </a:prstGeom>
          <a:noFill/>
          <a:ln w="317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3566503"/>
            <a:ext cx="5588000" cy="223177"/>
          </a:xfrm>
          <a:prstGeom prst="rect">
            <a:avLst/>
          </a:prstGeom>
        </p:spPr>
      </p:pic>
    </p:spTree>
    <p:extLst>
      <p:ext uri="{BB962C8B-B14F-4D97-AF65-F5344CB8AC3E}">
        <p14:creationId xmlns:p14="http://schemas.microsoft.com/office/powerpoint/2010/main" val="53362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Found a Person</a:t>
            </a:r>
            <a:endParaRPr lang="en-US" dirty="0"/>
          </a:p>
        </p:txBody>
      </p:sp>
      <p:sp>
        <p:nvSpPr>
          <p:cNvPr id="3" name="Content Placeholder 2"/>
          <p:cNvSpPr>
            <a:spLocks noGrp="1"/>
          </p:cNvSpPr>
          <p:nvPr>
            <p:ph idx="1"/>
          </p:nvPr>
        </p:nvSpPr>
        <p:spPr/>
        <p:txBody>
          <a:bodyPr/>
          <a:lstStyle/>
          <a:p>
            <a:r>
              <a:rPr lang="en-US" dirty="0" smtClean="0"/>
              <a:t>Run the program</a:t>
            </a:r>
          </a:p>
          <a:p>
            <a:r>
              <a:rPr lang="en-US" smtClean="0"/>
              <a:t>Tags for the image will be printed out</a:t>
            </a:r>
            <a:endParaRPr lang="en-US" dirty="0" smtClean="0"/>
          </a:p>
          <a:p>
            <a:endParaRPr lang="en-US" dirty="0"/>
          </a:p>
        </p:txBody>
      </p:sp>
      <p:pic>
        <p:nvPicPr>
          <p:cNvPr id="4" name="Picture 3" descr="dollar_bi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616200"/>
            <a:ext cx="3810000" cy="1612900"/>
          </a:xfrm>
          <a:prstGeom prst="rect">
            <a:avLst/>
          </a:prstGeom>
        </p:spPr>
      </p:pic>
    </p:spTree>
    <p:extLst>
      <p:ext uri="{BB962C8B-B14F-4D97-AF65-F5344CB8AC3E}">
        <p14:creationId xmlns:p14="http://schemas.microsoft.com/office/powerpoint/2010/main" val="3664517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csa-template">
  <a:themeElements>
    <a:clrScheme name="ncsa-template 1">
      <a:dk1>
        <a:srgbClr val="4E5782"/>
      </a:dk1>
      <a:lt1>
        <a:srgbClr val="FFFFFF"/>
      </a:lt1>
      <a:dk2>
        <a:srgbClr val="0C519C"/>
      </a:dk2>
      <a:lt2>
        <a:srgbClr val="DDDDDD"/>
      </a:lt2>
      <a:accent1>
        <a:srgbClr val="E1ECFF"/>
      </a:accent1>
      <a:accent2>
        <a:srgbClr val="1491F8"/>
      </a:accent2>
      <a:accent3>
        <a:srgbClr val="FFFFFF"/>
      </a:accent3>
      <a:accent4>
        <a:srgbClr val="41496E"/>
      </a:accent4>
      <a:accent5>
        <a:srgbClr val="EEF4FF"/>
      </a:accent5>
      <a:accent6>
        <a:srgbClr val="1183E1"/>
      </a:accent6>
      <a:hlink>
        <a:srgbClr val="5EB3EC"/>
      </a:hlink>
      <a:folHlink>
        <a:srgbClr val="9CBDD4"/>
      </a:folHlink>
    </a:clrScheme>
    <a:fontScheme name="ncsa-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csa-template 1">
        <a:dk1>
          <a:srgbClr val="4E5782"/>
        </a:dk1>
        <a:lt1>
          <a:srgbClr val="FFFFFF"/>
        </a:lt1>
        <a:dk2>
          <a:srgbClr val="0C519C"/>
        </a:dk2>
        <a:lt2>
          <a:srgbClr val="DDDDDD"/>
        </a:lt2>
        <a:accent1>
          <a:srgbClr val="E1ECFF"/>
        </a:accent1>
        <a:accent2>
          <a:srgbClr val="1491F8"/>
        </a:accent2>
        <a:accent3>
          <a:srgbClr val="FFFFFF"/>
        </a:accent3>
        <a:accent4>
          <a:srgbClr val="41496E"/>
        </a:accent4>
        <a:accent5>
          <a:srgbClr val="EEF4FF"/>
        </a:accent5>
        <a:accent6>
          <a:srgbClr val="1183E1"/>
        </a:accent6>
        <a:hlink>
          <a:srgbClr val="5EB3EC"/>
        </a:hlink>
        <a:folHlink>
          <a:srgbClr val="9CBDD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ncsa-template">
  <a:themeElements>
    <a:clrScheme name="ncsa-template 1">
      <a:dk1>
        <a:srgbClr val="4E5782"/>
      </a:dk1>
      <a:lt1>
        <a:srgbClr val="FFFFFF"/>
      </a:lt1>
      <a:dk2>
        <a:srgbClr val="0C519C"/>
      </a:dk2>
      <a:lt2>
        <a:srgbClr val="DDDDDD"/>
      </a:lt2>
      <a:accent1>
        <a:srgbClr val="E1ECFF"/>
      </a:accent1>
      <a:accent2>
        <a:srgbClr val="1491F8"/>
      </a:accent2>
      <a:accent3>
        <a:srgbClr val="FFFFFF"/>
      </a:accent3>
      <a:accent4>
        <a:srgbClr val="41496E"/>
      </a:accent4>
      <a:accent5>
        <a:srgbClr val="EEF4FF"/>
      </a:accent5>
      <a:accent6>
        <a:srgbClr val="1183E1"/>
      </a:accent6>
      <a:hlink>
        <a:srgbClr val="5EB3EC"/>
      </a:hlink>
      <a:folHlink>
        <a:srgbClr val="9CBDD4"/>
      </a:folHlink>
    </a:clrScheme>
    <a:fontScheme name="ncsa-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csa-template 1">
        <a:dk1>
          <a:srgbClr val="4E5782"/>
        </a:dk1>
        <a:lt1>
          <a:srgbClr val="FFFFFF"/>
        </a:lt1>
        <a:dk2>
          <a:srgbClr val="0C519C"/>
        </a:dk2>
        <a:lt2>
          <a:srgbClr val="DDDDDD"/>
        </a:lt2>
        <a:accent1>
          <a:srgbClr val="E1ECFF"/>
        </a:accent1>
        <a:accent2>
          <a:srgbClr val="1491F8"/>
        </a:accent2>
        <a:accent3>
          <a:srgbClr val="FFFFFF"/>
        </a:accent3>
        <a:accent4>
          <a:srgbClr val="41496E"/>
        </a:accent4>
        <a:accent5>
          <a:srgbClr val="EEF4FF"/>
        </a:accent5>
        <a:accent6>
          <a:srgbClr val="1183E1"/>
        </a:accent6>
        <a:hlink>
          <a:srgbClr val="5EB3EC"/>
        </a:hlink>
        <a:folHlink>
          <a:srgbClr val="9CBDD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ncsa-template</Template>
  <TotalTime>9227</TotalTime>
  <Words>131</Words>
  <Application>Microsoft Macintosh PowerPoint</Application>
  <PresentationFormat>On-screen Show (4:3)</PresentationFormat>
  <Paragraphs>24</Paragraphs>
  <Slides>7</Slides>
  <Notes>1</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ncsa-template</vt:lpstr>
      <vt:lpstr>3_ncsa-template</vt:lpstr>
      <vt:lpstr>DIBBs Brown Dog   Converting and Extracting</vt:lpstr>
      <vt:lpstr>Conversion &amp; Extraction Example</vt:lpstr>
      <vt:lpstr>Overview</vt:lpstr>
      <vt:lpstr>Initialize Parameters</vt:lpstr>
      <vt:lpstr>bd.py Convert Function Calls</vt:lpstr>
      <vt:lpstr>bd.py Extract Function Call</vt:lpstr>
      <vt:lpstr>Found a Person</vt:lpstr>
    </vt:vector>
  </TitlesOfParts>
  <Company>NCSA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Blake Harvey</dc:creator>
  <cp:lastModifiedBy>Kenton McHenry</cp:lastModifiedBy>
  <cp:revision>385</cp:revision>
  <dcterms:created xsi:type="dcterms:W3CDTF">2012-11-08T17:33:43Z</dcterms:created>
  <dcterms:modified xsi:type="dcterms:W3CDTF">2016-07-13T18:51:05Z</dcterms:modified>
</cp:coreProperties>
</file>