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26" autoAdjust="0"/>
  </p:normalViewPr>
  <p:slideViewPr>
    <p:cSldViewPr>
      <p:cViewPr varScale="1">
        <p:scale>
          <a:sx n="47" d="100"/>
          <a:sy n="47" d="100"/>
        </p:scale>
        <p:origin x="-19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BA060-A936-4C07-A1B0-83D3B9224AD3}" type="datetimeFigureOut">
              <a:rPr lang="es-ES" smtClean="0"/>
              <a:pPr/>
              <a:t>25/06/2017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650CA-A5CA-4F19-8CAF-4FEE83AA29D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Welcome</a:t>
            </a:r>
            <a:endParaRPr lang="es-ES" dirty="0" smtClean="0"/>
          </a:p>
          <a:p>
            <a:r>
              <a:rPr lang="es-ES" dirty="0" err="1" smtClean="0"/>
              <a:t>Teacher’s</a:t>
            </a:r>
            <a:r>
              <a:rPr lang="es-ES" dirty="0" smtClean="0"/>
              <a:t> </a:t>
            </a:r>
            <a:r>
              <a:rPr lang="es-ES" dirty="0" err="1" smtClean="0"/>
              <a:t>presentation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50CA-A5CA-4F19-8CAF-4FEE83AA29D6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Brainstorming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50CA-A5CA-4F19-8CAF-4FEE83AA29D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Mostknow</a:t>
            </a:r>
            <a:r>
              <a:rPr lang="es-ES" dirty="0" smtClean="0"/>
              <a:t> internet </a:t>
            </a:r>
            <a:r>
              <a:rPr lang="es-ES" dirty="0" smtClean="0"/>
              <a:t>webs</a:t>
            </a:r>
            <a:r>
              <a:rPr lang="es-ES" baseline="0" dirty="0"/>
              <a:t> </a:t>
            </a:r>
            <a:r>
              <a:rPr lang="es-ES" baseline="0" dirty="0" smtClean="0"/>
              <a:t>-&gt; </a:t>
            </a:r>
            <a:r>
              <a:rPr lang="es-ES" baseline="0" dirty="0" err="1" smtClean="0"/>
              <a:t>code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background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50CA-A5CA-4F19-8CAF-4FEE83AA29D6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Not</a:t>
            </a:r>
            <a:r>
              <a:rPr lang="es-ES" baseline="0" dirty="0" smtClean="0"/>
              <a:t> online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… -&gt;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things</a:t>
            </a:r>
            <a:r>
              <a:rPr lang="es-ES" baseline="0" dirty="0" smtClean="0"/>
              <a:t> are </a:t>
            </a:r>
            <a:r>
              <a:rPr lang="es-ES" baseline="0" dirty="0" err="1" smtClean="0"/>
              <a:t>also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coded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beacause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they</a:t>
            </a:r>
            <a:r>
              <a:rPr lang="es-ES" baseline="0" dirty="0" smtClean="0"/>
              <a:t> do </a:t>
            </a:r>
            <a:r>
              <a:rPr lang="es-ES" baseline="0" dirty="0" err="1" smtClean="0"/>
              <a:t>things</a:t>
            </a:r>
            <a:r>
              <a:rPr lang="es-ES" baseline="0" dirty="0" smtClean="0"/>
              <a:t> as </a:t>
            </a:r>
            <a:r>
              <a:rPr lang="es-ES" baseline="0" dirty="0" err="1" smtClean="0"/>
              <a:t>they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have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programmed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50CA-A5CA-4F19-8CAF-4FEE83AA29D6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How</a:t>
            </a:r>
            <a:r>
              <a:rPr lang="es-ES" baseline="0" dirty="0" smtClean="0"/>
              <a:t> do </a:t>
            </a:r>
            <a:r>
              <a:rPr lang="es-ES" baseline="0" dirty="0" err="1" smtClean="0"/>
              <a:t>coding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works</a:t>
            </a:r>
            <a:r>
              <a:rPr lang="es-ES" baseline="0" dirty="0" smtClean="0"/>
              <a:t>?</a:t>
            </a:r>
          </a:p>
          <a:p>
            <a:r>
              <a:rPr lang="es-ES" baseline="0" dirty="0" err="1" smtClean="0"/>
              <a:t>Instructions</a:t>
            </a:r>
            <a:r>
              <a:rPr lang="es-ES" baseline="0" dirty="0" smtClean="0"/>
              <a:t> – </a:t>
            </a:r>
            <a:r>
              <a:rPr lang="es-ES" baseline="0" dirty="0" err="1" smtClean="0"/>
              <a:t>like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recipe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need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</a:t>
            </a:r>
            <a:r>
              <a:rPr lang="es-ES" baseline="0" dirty="0" smtClean="0"/>
              <a:t> precise.</a:t>
            </a:r>
          </a:p>
          <a:p>
            <a:r>
              <a:rPr lang="es-ES" baseline="0" dirty="0" err="1" smtClean="0"/>
              <a:t>These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instructions</a:t>
            </a:r>
            <a:r>
              <a:rPr lang="es-ES" baseline="0" dirty="0" smtClean="0"/>
              <a:t> are </a:t>
            </a:r>
            <a:r>
              <a:rPr lang="es-ES" baseline="0" dirty="0" err="1" smtClean="0"/>
              <a:t>interpreted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computers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follow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them</a:t>
            </a:r>
            <a:r>
              <a:rPr lang="es-ES" baseline="0" dirty="0" smtClean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50CA-A5CA-4F19-8CAF-4FEE83AA29D6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mother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coding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from</a:t>
            </a:r>
            <a:r>
              <a:rPr lang="es-ES" baseline="0" dirty="0" smtClean="0"/>
              <a:t> 1815!!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50CA-A5CA-4F19-8CAF-4FEE83AA29D6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err="1" smtClean="0"/>
              <a:t>What</a:t>
            </a:r>
            <a:r>
              <a:rPr lang="es-ES" baseline="0" dirty="0" smtClean="0"/>
              <a:t> do </a:t>
            </a:r>
            <a:r>
              <a:rPr lang="es-ES" baseline="0" dirty="0" err="1" smtClean="0"/>
              <a:t>you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want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code</a:t>
            </a:r>
            <a:r>
              <a:rPr lang="es-ES" baseline="0" dirty="0" smtClean="0"/>
              <a:t>?</a:t>
            </a:r>
          </a:p>
          <a:p>
            <a:r>
              <a:rPr lang="es-ES" baseline="0" dirty="0" err="1" smtClean="0"/>
              <a:t>Things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you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think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will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good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code</a:t>
            </a:r>
            <a:endParaRPr lang="es-ES" baseline="0" dirty="0" smtClean="0"/>
          </a:p>
          <a:p>
            <a:r>
              <a:rPr lang="es-ES" baseline="0" dirty="0" err="1" smtClean="0"/>
              <a:t>Future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50CA-A5CA-4F19-8CAF-4FEE83AA29D6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err="1" smtClean="0"/>
              <a:t>What</a:t>
            </a:r>
            <a:r>
              <a:rPr lang="es-ES" baseline="0" dirty="0" smtClean="0"/>
              <a:t> do </a:t>
            </a:r>
            <a:r>
              <a:rPr lang="es-ES" baseline="0" dirty="0" err="1" smtClean="0"/>
              <a:t>you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want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code</a:t>
            </a:r>
            <a:r>
              <a:rPr lang="es-ES" baseline="0" dirty="0" smtClean="0"/>
              <a:t>?</a:t>
            </a:r>
          </a:p>
          <a:p>
            <a:r>
              <a:rPr lang="es-ES" baseline="0" smtClean="0"/>
              <a:t>Future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50CA-A5CA-4F19-8CAF-4FEE83AA29D6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FQ7FcNWBc20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Bruselas\2017\resources\coding.jpg"/>
          <p:cNvPicPr>
            <a:picLocks noChangeAspect="1" noChangeArrowheads="1"/>
          </p:cNvPicPr>
          <p:nvPr/>
        </p:nvPicPr>
        <p:blipFill>
          <a:blip r:embed="rId3" cstate="print"/>
          <a:srcRect b="6211"/>
          <a:stretch>
            <a:fillRect/>
          </a:stretch>
        </p:blipFill>
        <p:spPr bwMode="auto">
          <a:xfrm>
            <a:off x="-28575" y="1181100"/>
            <a:ext cx="9201150" cy="57531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549775"/>
            <a:ext cx="7772400" cy="1470025"/>
          </a:xfrm>
        </p:spPr>
        <p:txBody>
          <a:bodyPr>
            <a:normAutofit/>
          </a:bodyPr>
          <a:lstStyle/>
          <a:p>
            <a:r>
              <a:rPr lang="es-ES" sz="5400" dirty="0" err="1" smtClean="0">
                <a:solidFill>
                  <a:schemeClr val="bg1"/>
                </a:solidFill>
              </a:rPr>
              <a:t>Coding</a:t>
            </a:r>
            <a:r>
              <a:rPr lang="es-ES" sz="5400" dirty="0" smtClean="0">
                <a:solidFill>
                  <a:schemeClr val="bg1"/>
                </a:solidFill>
              </a:rPr>
              <a:t> </a:t>
            </a:r>
            <a:r>
              <a:rPr lang="es-ES" sz="5400" dirty="0" err="1" smtClean="0">
                <a:solidFill>
                  <a:schemeClr val="bg1"/>
                </a:solidFill>
              </a:rPr>
              <a:t>Summer</a:t>
            </a:r>
            <a:r>
              <a:rPr lang="es-ES" sz="5400" dirty="0" smtClean="0">
                <a:solidFill>
                  <a:schemeClr val="bg1"/>
                </a:solidFill>
              </a:rPr>
              <a:t> </a:t>
            </a:r>
            <a:r>
              <a:rPr lang="es-ES" sz="5400" dirty="0" err="1" smtClean="0">
                <a:solidFill>
                  <a:schemeClr val="bg1"/>
                </a:solidFill>
              </a:rPr>
              <a:t>School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D:\Bruselas\2017\resources\icono_summ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04800"/>
            <a:ext cx="1476658" cy="701676"/>
          </a:xfrm>
          <a:prstGeom prst="rect">
            <a:avLst/>
          </a:prstGeom>
          <a:noFill/>
        </p:spPr>
      </p:pic>
      <p:pic>
        <p:nvPicPr>
          <p:cNvPr id="1029" name="Picture 5" descr="D:\Bruselas\2017\resources\icono_boe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6600" y="0"/>
            <a:ext cx="2159000" cy="1028700"/>
          </a:xfrm>
          <a:prstGeom prst="rect">
            <a:avLst/>
          </a:prstGeom>
          <a:noFill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72816"/>
            <a:ext cx="2070100" cy="565384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Bruselas\2017\resources\code.jpg"/>
          <p:cNvPicPr>
            <a:picLocks noChangeAspect="1" noChangeArrowheads="1"/>
          </p:cNvPicPr>
          <p:nvPr/>
        </p:nvPicPr>
        <p:blipFill>
          <a:blip r:embed="rId3" cstate="print"/>
          <a:srcRect l="11173" r="1340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s-ES" sz="5400" dirty="0" err="1" smtClean="0">
                <a:solidFill>
                  <a:srgbClr val="00FF00"/>
                </a:solidFill>
              </a:rPr>
              <a:t>What</a:t>
            </a:r>
            <a:r>
              <a:rPr lang="es-ES" sz="5400" dirty="0" smtClean="0">
                <a:solidFill>
                  <a:srgbClr val="00FF00"/>
                </a:solidFill>
              </a:rPr>
              <a:t> </a:t>
            </a:r>
            <a:r>
              <a:rPr lang="es-ES" sz="5400" dirty="0" err="1" smtClean="0">
                <a:solidFill>
                  <a:srgbClr val="00FF00"/>
                </a:solidFill>
              </a:rPr>
              <a:t>is</a:t>
            </a:r>
            <a:r>
              <a:rPr lang="es-ES" sz="5400" dirty="0" smtClean="0">
                <a:solidFill>
                  <a:srgbClr val="00FF00"/>
                </a:solidFill>
              </a:rPr>
              <a:t> </a:t>
            </a:r>
            <a:r>
              <a:rPr lang="es-ES" sz="5400" dirty="0" err="1" smtClean="0">
                <a:solidFill>
                  <a:srgbClr val="00FF00"/>
                </a:solidFill>
              </a:rPr>
              <a:t>coding</a:t>
            </a:r>
            <a:r>
              <a:rPr lang="es-ES" sz="5400" dirty="0" smtClean="0">
                <a:solidFill>
                  <a:srgbClr val="00FF00"/>
                </a:solidFill>
              </a:rPr>
              <a:t>?</a:t>
            </a:r>
            <a:endParaRPr lang="es-ES" sz="54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ruselas\2017\resources\no-tweet-blink-cursor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04800"/>
            <a:ext cx="3883024" cy="2375176"/>
          </a:xfrm>
          <a:prstGeom prst="rect">
            <a:avLst/>
          </a:prstGeom>
          <a:noFill/>
        </p:spPr>
      </p:pic>
      <p:pic>
        <p:nvPicPr>
          <p:cNvPr id="5" name="Picture 4" descr="D:\Bruselas\2017\resources\icono_summ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019800"/>
            <a:ext cx="1476658" cy="701676"/>
          </a:xfrm>
          <a:prstGeom prst="rect">
            <a:avLst/>
          </a:prstGeom>
          <a:noFill/>
        </p:spPr>
      </p:pic>
      <p:pic>
        <p:nvPicPr>
          <p:cNvPr id="6" name="Picture 5" descr="D:\Bruselas\2017\resources\icono_boe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6600" y="5715000"/>
            <a:ext cx="2159000" cy="1028700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987816"/>
            <a:ext cx="2070100" cy="565384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3075" name="Picture 3" descr="D:\Bruselas\2017\resources\youtube.png"/>
          <p:cNvPicPr>
            <a:picLocks noChangeAspect="1" noChangeArrowheads="1"/>
          </p:cNvPicPr>
          <p:nvPr/>
        </p:nvPicPr>
        <p:blipFill>
          <a:blip r:embed="rId7" cstate="print"/>
          <a:srcRect l="11111" t="33333" r="11111" b="33333"/>
          <a:stretch>
            <a:fillRect/>
          </a:stretch>
        </p:blipFill>
        <p:spPr bwMode="auto">
          <a:xfrm>
            <a:off x="4953000" y="228600"/>
            <a:ext cx="4114802" cy="1763486"/>
          </a:xfrm>
          <a:prstGeom prst="rect">
            <a:avLst/>
          </a:prstGeom>
          <a:noFill/>
        </p:spPr>
      </p:pic>
      <p:pic>
        <p:nvPicPr>
          <p:cNvPr id="3077" name="Picture 5" descr="D:\Bruselas\2017\resources\goog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4019550"/>
            <a:ext cx="3676650" cy="1238250"/>
          </a:xfrm>
          <a:prstGeom prst="rect">
            <a:avLst/>
          </a:prstGeom>
          <a:noFill/>
        </p:spPr>
      </p:pic>
      <p:pic>
        <p:nvPicPr>
          <p:cNvPr id="3078" name="Picture 6" descr="D:\Bruselas\2017\resources\laptop.jpg"/>
          <p:cNvPicPr>
            <a:picLocks noChangeAspect="1" noChangeArrowheads="1"/>
          </p:cNvPicPr>
          <p:nvPr/>
        </p:nvPicPr>
        <p:blipFill>
          <a:blip r:embed="rId9" cstate="print"/>
          <a:srcRect l="5030" t="7500" r="11692"/>
          <a:stretch>
            <a:fillRect/>
          </a:stretch>
        </p:blipFill>
        <p:spPr bwMode="auto">
          <a:xfrm>
            <a:off x="0" y="2019300"/>
            <a:ext cx="3810000" cy="2819399"/>
          </a:xfrm>
          <a:prstGeom prst="rect">
            <a:avLst/>
          </a:prstGeom>
          <a:noFill/>
        </p:spPr>
      </p:pic>
      <p:pic>
        <p:nvPicPr>
          <p:cNvPr id="3076" name="Picture 4" descr="D:\Bruselas\2017\resources\facebook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0550" y="4572000"/>
            <a:ext cx="3981450" cy="1143000"/>
          </a:xfrm>
          <a:prstGeom prst="rect">
            <a:avLst/>
          </a:prstGeom>
          <a:noFill/>
        </p:spPr>
      </p:pic>
      <p:pic>
        <p:nvPicPr>
          <p:cNvPr id="3079" name="Picture 7" descr="D:\Bruselas\2017\resources\mobil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0859381">
            <a:off x="5170922" y="1818122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Bruselas\2017\resources\icono_summ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19800"/>
            <a:ext cx="1476658" cy="701676"/>
          </a:xfrm>
          <a:prstGeom prst="rect">
            <a:avLst/>
          </a:prstGeom>
          <a:noFill/>
        </p:spPr>
      </p:pic>
      <p:pic>
        <p:nvPicPr>
          <p:cNvPr id="6" name="Picture 5" descr="D:\Bruselas\2017\resources\icono_boe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00" y="5715000"/>
            <a:ext cx="2159000" cy="1028700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5987816"/>
            <a:ext cx="2070100" cy="565384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4099" name="Picture 3" descr="D:\Bruselas\2017\resources\lavador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761996"/>
            <a:ext cx="2667004" cy="2667004"/>
          </a:xfrm>
          <a:prstGeom prst="rect">
            <a:avLst/>
          </a:prstGeom>
          <a:noFill/>
        </p:spPr>
      </p:pic>
      <p:pic>
        <p:nvPicPr>
          <p:cNvPr id="4100" name="Picture 4" descr="D:\Bruselas\2017\resources\coch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1371600"/>
            <a:ext cx="2895600" cy="2895600"/>
          </a:xfrm>
          <a:prstGeom prst="rect">
            <a:avLst/>
          </a:prstGeom>
          <a:noFill/>
        </p:spPr>
      </p:pic>
      <p:pic>
        <p:nvPicPr>
          <p:cNvPr id="4101" name="Picture 5" descr="D:\Bruselas\2017\resources\reloj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609600"/>
            <a:ext cx="2133600" cy="2133600"/>
          </a:xfrm>
          <a:prstGeom prst="rect">
            <a:avLst/>
          </a:prstGeom>
          <a:noFill/>
        </p:spPr>
      </p:pic>
      <p:pic>
        <p:nvPicPr>
          <p:cNvPr id="4102" name="Picture 6" descr="D:\Bruselas\2017\resources\avi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2286000"/>
            <a:ext cx="4876191" cy="48761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Bruselas\2017\resources\icono_summ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19800"/>
            <a:ext cx="1476658" cy="701676"/>
          </a:xfrm>
          <a:prstGeom prst="rect">
            <a:avLst/>
          </a:prstGeom>
          <a:noFill/>
        </p:spPr>
      </p:pic>
      <p:pic>
        <p:nvPicPr>
          <p:cNvPr id="6" name="Picture 5" descr="D:\Bruselas\2017\resources\icono_boe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00" y="5715000"/>
            <a:ext cx="2159000" cy="1028700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5987816"/>
            <a:ext cx="2070100" cy="565384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4102" name="Picture 6" descr="D:\Bruselas\2017\resources\avi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0"/>
            <a:ext cx="3886808" cy="3886808"/>
          </a:xfrm>
          <a:prstGeom prst="rect">
            <a:avLst/>
          </a:prstGeom>
          <a:noFill/>
        </p:spPr>
      </p:pic>
      <p:pic>
        <p:nvPicPr>
          <p:cNvPr id="5122" name="Picture 2" descr="D:\Bruselas\2017\resources\programming_icon_web_coding_html_website_script_writing_code_page-51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12954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Bruselas\2017\resources\icono_summ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19800"/>
            <a:ext cx="1476658" cy="701676"/>
          </a:xfrm>
          <a:prstGeom prst="rect">
            <a:avLst/>
          </a:prstGeom>
          <a:noFill/>
        </p:spPr>
      </p:pic>
      <p:pic>
        <p:nvPicPr>
          <p:cNvPr id="6" name="Picture 5" descr="D:\Bruselas\2017\resources\icono_boe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00" y="5715000"/>
            <a:ext cx="2159000" cy="1028700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5987816"/>
            <a:ext cx="2070100" cy="565384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4495800" y="2486561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 smtClean="0">
                <a:latin typeface="French Script MT" pitchFamily="66" charset="0"/>
                <a:hlinkClick r:id="rId6"/>
              </a:rPr>
              <a:t>Ada </a:t>
            </a:r>
            <a:r>
              <a:rPr lang="es-ES" sz="8000" dirty="0" err="1" smtClean="0">
                <a:latin typeface="French Script MT" pitchFamily="66" charset="0"/>
                <a:hlinkClick r:id="rId6"/>
              </a:rPr>
              <a:t>Lovelace</a:t>
            </a:r>
            <a:endParaRPr lang="es-ES" sz="8000" dirty="0">
              <a:latin typeface="French Script MT" pitchFamily="66" charset="0"/>
            </a:endParaRPr>
          </a:p>
        </p:txBody>
      </p:sp>
      <p:pic>
        <p:nvPicPr>
          <p:cNvPr id="6146" name="Picture 2" descr="D:\Bruselas\2017\resources\image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533400"/>
            <a:ext cx="3552824" cy="5110742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4800600" y="1287959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/>
              <a:t>1815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Bruselas\2017\resources\icono_summ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19800"/>
            <a:ext cx="1476658" cy="701676"/>
          </a:xfrm>
          <a:prstGeom prst="rect">
            <a:avLst/>
          </a:prstGeom>
          <a:noFill/>
        </p:spPr>
      </p:pic>
      <p:pic>
        <p:nvPicPr>
          <p:cNvPr id="6" name="Picture 5" descr="D:\Bruselas\2017\resources\icono_boe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00" y="5715000"/>
            <a:ext cx="2159000" cy="1028700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5987816"/>
            <a:ext cx="2070100" cy="565384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1435297" y="2811959"/>
            <a:ext cx="6273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/>
              <a:t>How</a:t>
            </a:r>
            <a:r>
              <a:rPr lang="es-ES" sz="4400" dirty="0" smtClean="0"/>
              <a:t> </a:t>
            </a:r>
            <a:r>
              <a:rPr lang="es-ES" sz="4400" dirty="0" err="1" smtClean="0"/>
              <a:t>you</a:t>
            </a:r>
            <a:r>
              <a:rPr lang="es-ES" sz="4400" dirty="0" smtClean="0"/>
              <a:t> </a:t>
            </a:r>
            <a:r>
              <a:rPr lang="es-ES" sz="4400" dirty="0" err="1" smtClean="0"/>
              <a:t>will</a:t>
            </a:r>
            <a:r>
              <a:rPr lang="es-ES" sz="4400" dirty="0" smtClean="0"/>
              <a:t> use </a:t>
            </a:r>
            <a:r>
              <a:rPr lang="es-ES" sz="4400" dirty="0" err="1" smtClean="0"/>
              <a:t>code</a:t>
            </a:r>
            <a:r>
              <a:rPr lang="es-ES" sz="4400" dirty="0" smtClean="0"/>
              <a:t>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Bruselas\2017\resources\icono_summ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19800"/>
            <a:ext cx="1476658" cy="701676"/>
          </a:xfrm>
          <a:prstGeom prst="rect">
            <a:avLst/>
          </a:prstGeom>
          <a:noFill/>
        </p:spPr>
      </p:pic>
      <p:pic>
        <p:nvPicPr>
          <p:cNvPr id="6" name="Picture 5" descr="D:\Bruselas\2017\resources\icono_boe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00" y="5715000"/>
            <a:ext cx="2159000" cy="1028700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5987816"/>
            <a:ext cx="2070100" cy="565384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1435297" y="2811959"/>
            <a:ext cx="6273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/>
              <a:t>Let’s</a:t>
            </a:r>
            <a:r>
              <a:rPr lang="es-ES" sz="4400" dirty="0" smtClean="0"/>
              <a:t> </a:t>
            </a:r>
            <a:r>
              <a:rPr lang="es-ES" sz="4400" dirty="0" err="1" smtClean="0"/>
              <a:t>play</a:t>
            </a:r>
            <a:r>
              <a:rPr lang="es-ES" sz="4400" dirty="0" smtClean="0"/>
              <a:t>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118</Words>
  <Application>Microsoft Office PowerPoint</Application>
  <PresentationFormat>Presentación en pantalla (4:3)</PresentationFormat>
  <Paragraphs>28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Coding Summer School</vt:lpstr>
      <vt:lpstr>What is coding?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Malagón Álvarez, Elena</dc:creator>
  <cp:lastModifiedBy>emalagon</cp:lastModifiedBy>
  <cp:revision>25</cp:revision>
  <dcterms:created xsi:type="dcterms:W3CDTF">2006-08-16T00:00:00Z</dcterms:created>
  <dcterms:modified xsi:type="dcterms:W3CDTF">2017-06-25T09:56:28Z</dcterms:modified>
</cp:coreProperties>
</file>