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 defTabSz="572516">
              <a:defRPr sz="4704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4">
                <a:solidFill>
                  <a:srgbClr val="FFFFFF"/>
                </a:solidFill>
              </a:rPr>
              <a:t>Experience the joy of praying for others</a:t>
            </a:r>
          </a:p>
        </p:txBody>
      </p:sp>
      <p:pic>
        <p:nvPicPr>
          <p:cNvPr id="3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244" y="2344973"/>
            <a:ext cx="9272312" cy="1888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2798" y="1189287"/>
            <a:ext cx="1566480" cy="1832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5522" y="1470405"/>
            <a:ext cx="6237714" cy="127054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095750" y="4349750"/>
            <a:ext cx="481330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coming soon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6840" y="6310808"/>
            <a:ext cx="21844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99559" y="6276322"/>
            <a:ext cx="24384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835814" y="7682194"/>
            <a:ext cx="733317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+ global Android marketplaces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" grpId="1"/>
      <p:bldP build="whole" bldLvl="1" animBg="1" rev="0" advAuto="0" spid="5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9779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What we built</a:t>
            </a:r>
          </a:p>
        </p:txBody>
      </p:sp>
      <p:pic>
        <p:nvPicPr>
          <p:cNvPr id="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3578605"/>
            <a:ext cx="2540000" cy="297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244" y="4429233"/>
            <a:ext cx="6237715" cy="1270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" grpId="1"/>
      <p:bldP build="whole" bldLvl="1" animBg="1" rev="0" advAuto="0" spid="3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mission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Personal prayer for everyone on earth</a:t>
            </a:r>
            <a:endParaRPr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Encourage people to pray every day, for three people every day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creenshot_2015-10-04-13-39-16.png"/>
          <p:cNvPicPr/>
          <p:nvPr/>
        </p:nvPicPr>
        <p:blipFill>
          <a:blip r:embed="rId2">
            <a:extLst/>
          </a:blip>
          <a:srcRect l="0" t="6607" r="0" b="6607"/>
          <a:stretch>
            <a:fillRect/>
          </a:stretch>
        </p:blipFill>
        <p:spPr>
          <a:xfrm>
            <a:off x="3835400" y="635000"/>
            <a:ext cx="533400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creenshot_2015-10-04-13-40-5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0"/>
            <a:ext cx="54864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creenshot_2015-10-04-13-41-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0"/>
            <a:ext cx="54864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creenshot_2015-10-04-13-42-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0"/>
            <a:ext cx="54864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Localization</a:t>
            </a:r>
          </a:p>
        </p:txBody>
      </p:sp>
      <p:sp>
        <p:nvSpPr>
          <p:cNvPr id="51" name="Shape 51"/>
          <p:cNvSpPr/>
          <p:nvPr/>
        </p:nvSpPr>
        <p:spPr>
          <a:xfrm>
            <a:off x="2266751" y="4349750"/>
            <a:ext cx="847129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Reach the Whole World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creenshot_2015-10-04-14-14-04.png"/>
          <p:cNvPicPr/>
          <p:nvPr/>
        </p:nvPicPr>
        <p:blipFill>
          <a:blip r:embed="rId2">
            <a:extLst/>
          </a:blip>
          <a:srcRect l="0" t="12425" r="0" b="41160"/>
          <a:stretch>
            <a:fillRect/>
          </a:stretch>
        </p:blipFill>
        <p:spPr>
          <a:xfrm>
            <a:off x="3759249" y="2613223"/>
            <a:ext cx="5486401" cy="452710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title" idx="4294967295"/>
          </p:nvPr>
        </p:nvSpPr>
        <p:spPr>
          <a:xfrm>
            <a:off x="952500" y="330200"/>
            <a:ext cx="11099800" cy="2159000"/>
          </a:xfrm>
          <a:prstGeom prst="rect">
            <a:avLst/>
          </a:prstGeom>
        </p:spPr>
        <p:txBody>
          <a:bodyPr/>
          <a:lstStyle>
            <a:lvl1pPr defTabSz="479044">
              <a:defRPr sz="656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60">
                <a:solidFill>
                  <a:srgbClr val="FFFFFF"/>
                </a:solidFill>
              </a:rPr>
              <a:t>简体中文 (Simplified Chinese)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