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3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F86F-AA72-439F-9FD8-602171DA11AB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8898-06CA-4A5A-9D13-2531A2C594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15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F86F-AA72-439F-9FD8-602171DA11AB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8898-06CA-4A5A-9D13-2531A2C594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70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F86F-AA72-439F-9FD8-602171DA11AB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8898-06CA-4A5A-9D13-2531A2C594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752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F86F-AA72-439F-9FD8-602171DA11AB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8898-06CA-4A5A-9D13-2531A2C594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121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F86F-AA72-439F-9FD8-602171DA11AB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8898-06CA-4A5A-9D13-2531A2C594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30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F86F-AA72-439F-9FD8-602171DA11AB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8898-06CA-4A5A-9D13-2531A2C594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34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F86F-AA72-439F-9FD8-602171DA11AB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8898-06CA-4A5A-9D13-2531A2C594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987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F86F-AA72-439F-9FD8-602171DA11AB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8898-06CA-4A5A-9D13-2531A2C594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93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F86F-AA72-439F-9FD8-602171DA11AB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8898-06CA-4A5A-9D13-2531A2C594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98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F86F-AA72-439F-9FD8-602171DA11AB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8898-06CA-4A5A-9D13-2531A2C594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87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F86F-AA72-439F-9FD8-602171DA11AB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8898-06CA-4A5A-9D13-2531A2C594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83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F86F-AA72-439F-9FD8-602171DA11AB}" type="datetimeFigureOut">
              <a:rPr lang="es-ES" smtClean="0"/>
              <a:t>25/01/2022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58898-06CA-4A5A-9D13-2531A2C594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30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570" t="-609" r="1483" b="1523"/>
          <a:stretch/>
        </p:blipFill>
        <p:spPr>
          <a:xfrm>
            <a:off x="926592" y="390144"/>
            <a:ext cx="10582656" cy="595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0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968" y="902208"/>
            <a:ext cx="9320105" cy="524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2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54633"/>
            <a:ext cx="9680448" cy="6803367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165669" y="5773783"/>
            <a:ext cx="1332411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223276" y="6270170"/>
            <a:ext cx="1332411" cy="169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6223276" y="4515393"/>
            <a:ext cx="1332411" cy="169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6165669" y="3952423"/>
            <a:ext cx="1332411" cy="169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546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PONCE POLO, ANGELA</dc:creator>
  <cp:lastModifiedBy>MATA ALCAZAR-CABALLERO,ROSARIO CARMEN</cp:lastModifiedBy>
  <cp:revision>5</cp:revision>
  <dcterms:created xsi:type="dcterms:W3CDTF">2022-01-25T09:14:48Z</dcterms:created>
  <dcterms:modified xsi:type="dcterms:W3CDTF">2022-01-25T12:38:15Z</dcterms:modified>
</cp:coreProperties>
</file>