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BD3D9-FA2D-C39B-964D-C3D85C75B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8190F6-D4BD-F9C2-75B1-7CAA3FA0D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5B6C7A-8143-D4CD-E59F-F7C1A3E4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EA15-CE6E-4995-B0FD-5B93EB99AEC5}" type="datetimeFigureOut">
              <a:rPr lang="es-SV" smtClean="0"/>
              <a:t>9/12/2024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88367E-7558-010A-CC6F-20E617AA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CC3667-92F6-6BBA-BD9C-16EA0186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C746-FD8B-43C0-AF00-2234EA93862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155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37A3E-50B4-C45D-DA5A-09BC0342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99BF15-1CFF-2900-A1B5-3E7608AFA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37CD13-057F-30E1-D956-CEB0882F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EA15-CE6E-4995-B0FD-5B93EB99AEC5}" type="datetimeFigureOut">
              <a:rPr lang="es-SV" smtClean="0"/>
              <a:t>9/12/2024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DF5A35-3F94-2B6B-C70F-EA170073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57D91A-2974-175C-01CF-49FF53A6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C746-FD8B-43C0-AF00-2234EA93862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0971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E72037-E188-0AFA-FC30-BBF5857F3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7C6BAA-F126-AFA2-54E7-B475CFAD9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EE5FB4-F933-85B2-348E-5EDF7CD6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EA15-CE6E-4995-B0FD-5B93EB99AEC5}" type="datetimeFigureOut">
              <a:rPr lang="es-SV" smtClean="0"/>
              <a:t>9/12/2024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0D0122-10D7-A437-3457-AA288A54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465F0E-A610-A3BA-AF2D-75B55433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C746-FD8B-43C0-AF00-2234EA93862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304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F4877-FBC7-695F-3F80-593DBF19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45186E-EE15-CC93-6783-E9C2716C0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FB094E-2C65-5AFE-6D5A-CC5DA5A08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EA15-CE6E-4995-B0FD-5B93EB99AEC5}" type="datetimeFigureOut">
              <a:rPr lang="es-SV" smtClean="0"/>
              <a:t>9/12/2024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76A043-B230-A122-2566-9A5CD4BF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1CA361-7575-D6F7-5656-38A3E136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C746-FD8B-43C0-AF00-2234EA93862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13533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929D3-0A8C-8CA2-045E-4C608B6D8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04D57A-87E5-5F76-A8A0-46CE1D8C2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2D182A-57F7-E33D-81B6-7B895DCA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EA15-CE6E-4995-B0FD-5B93EB99AEC5}" type="datetimeFigureOut">
              <a:rPr lang="es-SV" smtClean="0"/>
              <a:t>9/12/2024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634572-286F-EB49-84E9-D98B9C7E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C9F3A4-C185-87F8-1C69-1A2B788E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C746-FD8B-43C0-AF00-2234EA93862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6320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25F8-F8D4-1656-FF5F-A21766E9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D39C14-8B33-FFF9-0B92-B8C84D96E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5953BD-E500-72FF-DB12-0D1D994CE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302A8F-E61A-6BE6-7FE8-867FB4E8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EA15-CE6E-4995-B0FD-5B93EB99AEC5}" type="datetimeFigureOut">
              <a:rPr lang="es-SV" smtClean="0"/>
              <a:t>9/12/2024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B11FDE-C350-647C-3E15-3E713DC3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23F91F-22B1-F5F7-DFFA-213F5657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C746-FD8B-43C0-AF00-2234EA93862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69208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B61BE-82E7-9E5A-4747-F57442DF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5A78B2-D37D-63A8-F6DB-8BD7192F2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E62686-D655-62B8-888B-C065A40EB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5F33F6-B6FB-6989-DCB7-27688F8F2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CE9EB3-A9D0-CFBE-F1D1-8841C77B0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3298CB-56CA-4105-3A38-10523BC0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EA15-CE6E-4995-B0FD-5B93EB99AEC5}" type="datetimeFigureOut">
              <a:rPr lang="es-SV" smtClean="0"/>
              <a:t>9/12/2024</a:t>
            </a:fld>
            <a:endParaRPr lang="es-SV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28F71CB-706E-FC2D-07A6-83545468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D52E93-03DC-9857-148F-0648C597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C746-FD8B-43C0-AF00-2234EA93862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0481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D50CA-B960-F4C8-73CF-465BE695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ACD280-6112-A2F5-D951-1963BD2B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EA15-CE6E-4995-B0FD-5B93EB99AEC5}" type="datetimeFigureOut">
              <a:rPr lang="es-SV" smtClean="0"/>
              <a:t>9/12/2024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772271-A002-3C2D-4B3F-81A54FAB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5FB8B3-5491-75D7-A158-6F5DAF41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C746-FD8B-43C0-AF00-2234EA93862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504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BA837A-3811-AAE2-ABDF-D966097A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EA15-CE6E-4995-B0FD-5B93EB99AEC5}" type="datetimeFigureOut">
              <a:rPr lang="es-SV" smtClean="0"/>
              <a:t>9/12/2024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C7B80E-BC48-30BD-8F0D-2699906D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F24C90-7F26-0B5F-5AC2-D05B4BDF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C746-FD8B-43C0-AF00-2234EA93862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76055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C16D2-5DF1-F0AB-3D8E-20564618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593C32-2B5F-7677-DD8F-242045C55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7A3508-F24B-41A3-21C1-3EFC59C39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C362CD-F43B-C519-397B-4299942D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EA15-CE6E-4995-B0FD-5B93EB99AEC5}" type="datetimeFigureOut">
              <a:rPr lang="es-SV" smtClean="0"/>
              <a:t>9/12/2024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3563B3-1523-77E7-2D33-5E95126A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18892C-CBF4-9973-39F4-862128FD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C746-FD8B-43C0-AF00-2234EA93862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0744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A0C2E-4724-312A-8FFA-BCDDE907B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A6F4E29-6DFB-3423-B062-AABE6EBF5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A63DB3-3D25-FD1D-D13F-1FA27A1F3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4285B2-9678-4820-5476-2BAA3105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EA15-CE6E-4995-B0FD-5B93EB99AEC5}" type="datetimeFigureOut">
              <a:rPr lang="es-SV" smtClean="0"/>
              <a:t>9/12/2024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92AF0D-FE3F-DF21-AE96-2D691AC3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B6EAA-46F5-A1B4-E06D-1B35AB71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C746-FD8B-43C0-AF00-2234EA93862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5795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3CB66FB-76EB-2DB3-856A-09205140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7CA29A-E95B-20F9-C3FF-85281255C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CBD543-9B04-91EC-BE9B-F7BF6091E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EFEA15-CE6E-4995-B0FD-5B93EB99AEC5}" type="datetimeFigureOut">
              <a:rPr lang="es-SV" smtClean="0"/>
              <a:t>9/12/2024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61F0B5-D974-7099-5113-6B6168C87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17DC9A-36E8-BEF3-3F0A-AAB2A3982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7C746-FD8B-43C0-AF00-2234EA93862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74036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DA7AE-296E-67DE-1BF8-6BCBFE8C4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06C413-57E4-B5BA-D932-FB49ED711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4669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92242-7EF2-C47E-3B5C-F1A53007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datos en java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2B118B-BCF2-BA4C-0462-EBE66F41F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SV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7F4983-02E5-BC39-3F31-591CCD273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6236"/>
            <a:ext cx="11977635" cy="538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19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Tipos de datos en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Avalos Panameño Carlos Ernesto</dc:creator>
  <cp:lastModifiedBy>Avalos Panameño Carlos Ernesto</cp:lastModifiedBy>
  <cp:revision>2</cp:revision>
  <dcterms:created xsi:type="dcterms:W3CDTF">2024-12-09T14:29:29Z</dcterms:created>
  <dcterms:modified xsi:type="dcterms:W3CDTF">2024-12-09T14:31:43Z</dcterms:modified>
</cp:coreProperties>
</file>