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BD6C-0CF2-44DF-8049-BFF5181CCD8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022D5-2BAF-4399-99CD-F733F70A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8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2FE5C-904E-40FC-A106-DFD83F63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FB284-A1F6-40B5-A5BC-AFE28A9EB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77A74-8304-4D67-B32F-06C5EE2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25202-8C3D-4C8C-9E7B-03DD6D7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07C77-70F9-40B5-8CF6-B925E4E6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6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893B1-3268-49B7-8FBC-AD9378F0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6F5C7-5198-4474-B676-72CE84D0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689B9-3709-42ED-B71E-0729C00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A458-2402-44FF-895A-23F4CF39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6DE2B-92D2-4482-9AD8-28D54C6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333F47-DB5F-4BAE-A9BE-389F2FBB9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0A02F-5A0F-4158-BA40-37B542F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65ABB-CBB4-4772-A1A4-0EEFFC76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6CF39-04E8-468A-A334-F2B7ADA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D1B97-A240-4478-BDE3-432385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6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8BF7-DE52-4122-9B8D-A2B57134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BBDC3-F1EB-44FB-8708-28FBF06B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E5C1A-827C-49DE-ACBC-0140A17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F2173-3DE6-4EDA-95E2-3544D872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DBCB3-F4D8-458F-AC31-25AD326B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B1B86-D6B2-42C6-82DB-BAFC4E89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87E20-1854-4FB3-9839-ED02062A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06558-6D9D-42FC-95C7-C9E59F5C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0A53D-A39B-4C12-812D-906F5DF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5DDC-5206-4ACB-B6CF-2CD8F239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7461C-7715-466C-AB52-2BF6DAE6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9809D-FA5C-4682-BA0B-23DEFC216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857AF-9DE8-4C21-9DA6-E67CCC3B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0A12C-629B-4D41-A1F1-7D3030DE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8F185-6183-423C-8560-EBB25249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46176-A91D-4A27-9771-A600B5EB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B3526-F2EE-45A6-BAF5-DE57E88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41C19-0D00-4BE6-A20C-D77C638E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8E43D-2FDF-4310-B9F1-5FF10137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2A8AA-C83B-48DF-8EA1-C385A5D7D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9D7741-392C-49E1-9DD7-3EDFA1F3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C4D6B-25B5-4C44-8A9B-B2CA9BD6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96501-B5FE-4DF4-931D-A71A27C9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F7E8A9-CA99-4D25-9DF5-05A20D66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45E87-7496-4134-BE2D-F721265E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B2CE-902B-42CE-81D4-C75DCE78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3385A-044B-4739-B08C-4FDD2FEC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7F251-305B-4340-8B2D-E009CE2A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FF61D-7D2E-4351-AFC8-78BD012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E656B0-02BB-4DB4-B4CA-6EB2DD7B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936FA-5BBE-464E-9A57-DEE26404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B817-0C78-40EB-96F0-091E37AA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977EC-2046-45EC-AD86-7EB4A0CE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7E0D7-67D5-471A-8AB7-829692C7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5C590-E43D-4020-B8DC-F4E74791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DBB75-570F-4D1A-937F-F097E68C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72BF7-7A7A-444F-9EED-0414FABE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0BD8-9518-48FD-8DBD-F7F9A420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38D0F-3839-4A67-B8BF-64A8D5CA6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59E5F-E17E-4F07-B941-78679D09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49349-B2D0-4532-AE89-07FF172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C11C3-E4F6-4282-9699-967D9483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D8EE5-8F16-430A-9D5C-95DF9EC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E4FD62-5E11-4B4D-B1F0-C8C1A2E5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4867A-D5D0-4765-9F85-73AB3E5B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DC21D-0302-4161-86FC-E9C934E4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A824-5A59-46C6-8DF9-5F498AF9900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79BC-E82B-4C73-B570-837AB4C6A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FB01-CC53-4BD6-A6F6-01CF3ED8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4254-687A-4646-ACD0-14D1CC90F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D86C360-2C54-4EB2-BB4E-8E3EAF3D5C06}"/>
              </a:ext>
            </a:extLst>
          </p:cNvPr>
          <p:cNvSpPr/>
          <p:nvPr/>
        </p:nvSpPr>
        <p:spPr>
          <a:xfrm>
            <a:off x="1206231" y="3075561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D00A293-2416-4EBB-B896-EEBA91B3D0C7}"/>
              </a:ext>
            </a:extLst>
          </p:cNvPr>
          <p:cNvSpPr/>
          <p:nvPr/>
        </p:nvSpPr>
        <p:spPr>
          <a:xfrm>
            <a:off x="2874714" y="2138706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A9B7F7-30F4-48EC-B386-7531E4DF0613}"/>
              </a:ext>
            </a:extLst>
          </p:cNvPr>
          <p:cNvSpPr/>
          <p:nvPr/>
        </p:nvSpPr>
        <p:spPr>
          <a:xfrm>
            <a:off x="4507151" y="1181911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72A034-0034-45D2-A2D1-85E69E093EB7}"/>
              </a:ext>
            </a:extLst>
          </p:cNvPr>
          <p:cNvSpPr/>
          <p:nvPr/>
        </p:nvSpPr>
        <p:spPr>
          <a:xfrm>
            <a:off x="6134912" y="1176113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F338E7-0870-438A-AC48-EAA2A2D10F11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1997791" y="2492145"/>
            <a:ext cx="876923" cy="68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E1E029-6C6D-49DB-A842-FC0BF38CAF8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3666274" y="1535350"/>
            <a:ext cx="840877" cy="70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C5271F-7FC2-402E-9E3F-732BF33BFFE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434521" y="1529552"/>
            <a:ext cx="700391" cy="5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E5A450-6879-4808-B9BA-FCF1E754CACD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3802084" y="2482175"/>
            <a:ext cx="719658" cy="9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9ADE353-44D6-4F1A-AA9A-B3651733FDFD}"/>
              </a:ext>
            </a:extLst>
          </p:cNvPr>
          <p:cNvSpPr/>
          <p:nvPr/>
        </p:nvSpPr>
        <p:spPr>
          <a:xfrm>
            <a:off x="4521742" y="2128736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52B30FE-1BF2-4D48-B3AE-4115445F285C}"/>
              </a:ext>
            </a:extLst>
          </p:cNvPr>
          <p:cNvSpPr/>
          <p:nvPr/>
        </p:nvSpPr>
        <p:spPr>
          <a:xfrm>
            <a:off x="2874714" y="3085531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FBA861-4C7D-4510-9487-D2FC4DF03819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2133601" y="3429000"/>
            <a:ext cx="741113" cy="9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3A1CB3-155E-418F-85FF-952775C16A2E}"/>
              </a:ext>
            </a:extLst>
          </p:cNvPr>
          <p:cNvSpPr/>
          <p:nvPr/>
        </p:nvSpPr>
        <p:spPr>
          <a:xfrm>
            <a:off x="4521742" y="3075560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7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BB2D667-6FA4-484E-88BD-FBF155BC166E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V="1">
            <a:off x="3802084" y="3428999"/>
            <a:ext cx="719658" cy="9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16C31F8-4AA3-41BE-9CDD-B2FED96447EA}"/>
              </a:ext>
            </a:extLst>
          </p:cNvPr>
          <p:cNvSpPr/>
          <p:nvPr/>
        </p:nvSpPr>
        <p:spPr>
          <a:xfrm>
            <a:off x="2874714" y="4042326"/>
            <a:ext cx="927370" cy="7068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67C673B-CE8A-4BA8-BBBB-5EA919C089DE}"/>
              </a:ext>
            </a:extLst>
          </p:cNvPr>
          <p:cNvCxnSpPr>
            <a:cxnSpLocks/>
            <a:stCxn id="4" idx="5"/>
            <a:endCxn id="37" idx="2"/>
          </p:cNvCxnSpPr>
          <p:nvPr/>
        </p:nvCxnSpPr>
        <p:spPr>
          <a:xfrm>
            <a:off x="1997791" y="3678918"/>
            <a:ext cx="876923" cy="71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Glen</dc:creator>
  <cp:lastModifiedBy>Xu Glen</cp:lastModifiedBy>
  <cp:revision>6</cp:revision>
  <dcterms:created xsi:type="dcterms:W3CDTF">2020-09-28T17:46:08Z</dcterms:created>
  <dcterms:modified xsi:type="dcterms:W3CDTF">2020-09-28T18:20:25Z</dcterms:modified>
</cp:coreProperties>
</file>