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9"/>
    <p:restoredTop sz="96327"/>
  </p:normalViewPr>
  <p:slideViewPr>
    <p:cSldViewPr snapToGrid="0" snapToObjects="1">
      <p:cViewPr varScale="1">
        <p:scale>
          <a:sx n="186" d="100"/>
          <a:sy n="186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junit-5-extens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5/wiki/Third-party-Exten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1EE-A1FB-9B42-9CE2-5B54174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custom composed tag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70AF-47EC-6A45-94DE-16F5822B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java.lang.annotation.ElementType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java.lang.annotation.RetentionPolicy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java.lang.annotation.Target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org.junit.jupiter.api.Tag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@Target({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ElementType.TYPE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ElementType.METHOD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@Retention(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RetentionPolicy.RUNTIME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</a:p>
          <a:p>
            <a:pPr marL="0" indent="0">
              <a:buNone/>
            </a:pP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@interface </a:t>
            </a:r>
            <a:r>
              <a:rPr lang="en-US" sz="24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sz="24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B4B6-F5FB-B340-96A5-8108288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5338-6587-8D45-B481-949B6950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2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ECE-E6A6-5147-9F5D-6E8D62D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895F-1B3C-4F42-84DE-64F4ADA1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1E1-B77C-8046-BBFD-8D459DC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61B-01E4-4449-BD30-44599B43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6BD-850C-704F-B250-92DE51E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49F2-D96C-4A49-9C25-0C960A92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https://www.baeldung.com/junit-5-extensions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for Java-based languages.</a:t>
            </a:r>
          </a:p>
          <a:p>
            <a:r>
              <a:rPr lang="en-US" dirty="0"/>
              <a:t>Suitable for unit and integration testing efforts.</a:t>
            </a:r>
          </a:p>
          <a:p>
            <a:pPr lvl="1"/>
            <a:r>
              <a:rPr lang="en-US" dirty="0"/>
              <a:t>Developer-focused.</a:t>
            </a:r>
          </a:p>
          <a:p>
            <a:pPr lvl="1"/>
            <a:r>
              <a:rPr lang="en-US" dirty="0"/>
              <a:t>Tests are created in Java. </a:t>
            </a:r>
          </a:p>
          <a:p>
            <a:pPr lvl="1"/>
            <a:r>
              <a:rPr lang="en-US" dirty="0"/>
              <a:t>There is no domain-specific language (DSL) like Gherkin (unless you use a JUnit 5 extension).</a:t>
            </a:r>
          </a:p>
          <a:p>
            <a:r>
              <a:rPr lang="en-US" dirty="0"/>
              <a:t>Made up of three different sub-projects.</a:t>
            </a:r>
          </a:p>
          <a:p>
            <a:pPr lvl="1"/>
            <a:r>
              <a:rPr lang="en-US" dirty="0"/>
              <a:t>JUnit Platform</a:t>
            </a:r>
          </a:p>
          <a:p>
            <a:pPr lvl="1"/>
            <a:r>
              <a:rPr lang="en-US" dirty="0"/>
              <a:t>JUnit Jupiter </a:t>
            </a:r>
          </a:p>
          <a:p>
            <a:pPr lvl="1"/>
            <a:r>
              <a:rPr lang="en-US" dirty="0"/>
              <a:t>JUnit Vintage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a foundation for launching testing frameworks on the JVM. </a:t>
            </a:r>
          </a:p>
          <a:p>
            <a:r>
              <a:rPr lang="en-US" dirty="0"/>
              <a:t>Provides 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 for developing a testing framework that runs on the platform. </a:t>
            </a:r>
          </a:p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ConsoleLauncher</a:t>
            </a:r>
            <a:r>
              <a:rPr lang="en-US" dirty="0"/>
              <a:t> to launch the platform from the command line </a:t>
            </a:r>
          </a:p>
          <a:p>
            <a:r>
              <a:rPr lang="en-US" dirty="0"/>
              <a:t>Provides a JUnit 4-based 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 for running any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on the platform in a JUnit 4-based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new programming model and extension model for writing tests and extensions in JUnit 5. </a:t>
            </a:r>
          </a:p>
          <a:p>
            <a:r>
              <a:rPr lang="en-US" dirty="0"/>
              <a:t>Provides a </a:t>
            </a:r>
            <a:r>
              <a:rPr lang="en-US" dirty="0" err="1"/>
              <a:t>TestEngine</a:t>
            </a:r>
            <a:r>
              <a:rPr lang="en-US" dirty="0"/>
              <a:t> for running Jupiter based tests on the platform.</a:t>
            </a:r>
          </a:p>
          <a:p>
            <a:r>
              <a:rPr lang="en-US" dirty="0"/>
              <a:t>We will be using JUnit Jupiter in our Java-based repositories if we can.</a:t>
            </a:r>
          </a:p>
          <a:p>
            <a:pPr lvl="1"/>
            <a:r>
              <a:rPr lang="en-US" dirty="0"/>
              <a:t>JUnit Jupiter allows us to write much more flexible unit tests with JUnit than in previous versions of the library.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Vintage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for running JUnit 3 and JUnit 4 based tests on the platform. </a:t>
            </a:r>
          </a:p>
          <a:p>
            <a:pPr lvl="1"/>
            <a:r>
              <a:rPr lang="en-US" dirty="0"/>
              <a:t>It requires JUnit 4.12 or later to be present on the class/module path.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FB-C654-AE4B-9E40-ED49157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Extensions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9B2B-8CFE-1B4D-900C-8219CDF8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extensible architecture and an extension model that allows customization of the testing framework.</a:t>
            </a:r>
          </a:p>
          <a:p>
            <a:pPr lvl="1"/>
            <a:r>
              <a:rPr lang="en-US" dirty="0"/>
              <a:t>Extend the behavior of test classes or methods.</a:t>
            </a:r>
          </a:p>
          <a:p>
            <a:r>
              <a:rPr lang="en-US" dirty="0"/>
              <a:t>Provides an opportunity for third-party tools or APIs through the extension model. </a:t>
            </a:r>
          </a:p>
          <a:p>
            <a:r>
              <a:rPr lang="en-US" dirty="0"/>
              <a:t>Provides a single and coherent concept of Extension APIs.</a:t>
            </a:r>
          </a:p>
          <a:p>
            <a:r>
              <a:rPr lang="en-US" dirty="0"/>
              <a:t>Overcomes the limitations of competing JUnit 4’s extension points (Runner, </a:t>
            </a:r>
            <a:r>
              <a:rPr lang="en-US" dirty="0" err="1"/>
              <a:t>TestRule</a:t>
            </a:r>
            <a:r>
              <a:rPr lang="en-US" dirty="0"/>
              <a:t>, </a:t>
            </a:r>
            <a:r>
              <a:rPr lang="en-US" dirty="0" err="1"/>
              <a:t>MethodRule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748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registering a JUnit Jupiter extension.</a:t>
            </a:r>
          </a:p>
          <a:p>
            <a:pPr lvl="1"/>
            <a:r>
              <a:rPr lang="en-US" dirty="0"/>
              <a:t>Multiple extensions can be specified by adding the @</a:t>
            </a:r>
            <a:r>
              <a:rPr lang="en-US" dirty="0" err="1"/>
              <a:t>ExtendWith</a:t>
            </a:r>
            <a:r>
              <a:rPr lang="en-US" dirty="0"/>
              <a:t> annotation multiple time to a test, or having a single @</a:t>
            </a:r>
            <a:r>
              <a:rPr lang="en-US" dirty="0" err="1"/>
              <a:t>ExtendWith</a:t>
            </a:r>
            <a:r>
              <a:rPr lang="en-US" dirty="0"/>
              <a:t> annotation receive a list of extensions as a parameter.</a:t>
            </a:r>
          </a:p>
          <a:p>
            <a:r>
              <a:rPr lang="en-US" dirty="0"/>
              <a:t>Third parties will provide the extensions.</a:t>
            </a:r>
          </a:p>
          <a:p>
            <a:pPr lvl="1"/>
            <a:r>
              <a:rPr lang="en-US" dirty="0"/>
              <a:t>Mockito, Spring Framework, </a:t>
            </a:r>
            <a:r>
              <a:rPr lang="en-US" dirty="0" err="1"/>
              <a:t>upREST</a:t>
            </a:r>
            <a:r>
              <a:rPr lang="en-US" dirty="0"/>
              <a:t>, many others</a:t>
            </a:r>
          </a:p>
          <a:p>
            <a:pPr lvl="1"/>
            <a:r>
              <a:rPr lang="en-US" dirty="0">
                <a:hlinkClick r:id="rId2"/>
              </a:rPr>
              <a:t>https://github.com/junit-team/junit5/wiki/Third-party-Extensions</a:t>
            </a:r>
            <a:endParaRPr lang="en-US" dirty="0"/>
          </a:p>
          <a:p>
            <a:r>
              <a:rPr lang="en-US" dirty="0"/>
              <a:t>Replaces JUnit 4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RunWith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still be used in JUnit 5, but does not allow using JUnit 5 extensions.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C7F-CEB2-5544-B1BA-E9E901C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@</a:t>
            </a:r>
            <a:r>
              <a:rPr lang="en-US" dirty="0" err="1"/>
              <a:t>ExtendWith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7724-3709-F445-9DA5-9A0FA28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({ 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EnvironmentExtension.class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EmployeeDatabaseSetupExtension.class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EmployeeDaoParameterResolver.class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LoggingExtension.class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@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sz="2000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IgnoreFileNotFoundExceptionExtension.class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class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sz="2000" b="1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EmployeesTest</a:t>
            </a: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000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8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2F8-70E9-474B-B6A8-93119BB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175-1943-CB4F-ABE3-691448EA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classes and methods can be tagged via the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annotation.</a:t>
            </a:r>
          </a:p>
          <a:p>
            <a:r>
              <a:rPr lang="en-US" dirty="0"/>
              <a:t>Those tags can later be used to filter test discovery and execution. </a:t>
            </a:r>
          </a:p>
          <a:p>
            <a:pPr lvl="1"/>
            <a:r>
              <a:rPr lang="en-US" dirty="0"/>
              <a:t>Great way to segregate unit tests from integration tests.</a:t>
            </a:r>
          </a:p>
          <a:p>
            <a:r>
              <a:rPr lang="en-US" dirty="0"/>
              <a:t>Create custom composed annotations for commonly used tags in your system. </a:t>
            </a:r>
          </a:p>
          <a:p>
            <a:pPr lvl="1"/>
            <a:r>
              <a:rPr lang="en-US" dirty="0"/>
              <a:t>For example, create a custom composed annotation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dirty="0"/>
              <a:t>. It can then be used as a drop-in replacement for 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8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614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JetBrains Mono NL</vt:lpstr>
      <vt:lpstr>Office Theme</vt:lpstr>
      <vt:lpstr>Introduction to JUnit 5</vt:lpstr>
      <vt:lpstr>What is JUnit 5?</vt:lpstr>
      <vt:lpstr>JUnit Platform</vt:lpstr>
      <vt:lpstr>JUnit Jupiter</vt:lpstr>
      <vt:lpstr>JUnit Vintage</vt:lpstr>
      <vt:lpstr>JUnit Jupiter Extensions API</vt:lpstr>
      <vt:lpstr>@ExtendWith annotation</vt:lpstr>
      <vt:lpstr>Using @ExtendWith</vt:lpstr>
      <vt:lpstr>@Tag annotation</vt:lpstr>
      <vt:lpstr>Defining a custom composed tag annotation 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Christopher Bartling</cp:lastModifiedBy>
  <cp:revision>14</cp:revision>
  <dcterms:created xsi:type="dcterms:W3CDTF">2021-08-08T22:41:49Z</dcterms:created>
  <dcterms:modified xsi:type="dcterms:W3CDTF">2021-10-14T18:50:32Z</dcterms:modified>
</cp:coreProperties>
</file>