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0" r:id="rId5"/>
    <p:sldId id="271" r:id="rId6"/>
    <p:sldId id="275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ling, Christopher" initials="BC" lastIdx="1" clrIdx="0">
    <p:extLst>
      <p:ext uri="{19B8F6BF-5375-455C-9EA6-DF929625EA0E}">
        <p15:presenceInfo xmlns:p15="http://schemas.microsoft.com/office/powerpoint/2012/main" userId="S::christopher_bartling@optum.com::ce699388-1e48-434d-b0fe-15bbad6106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6"/>
    <p:restoredTop sz="94715"/>
  </p:normalViewPr>
  <p:slideViewPr>
    <p:cSldViewPr snapToGrid="0" snapToObjects="1">
      <p:cViewPr varScale="1">
        <p:scale>
          <a:sx n="151" d="100"/>
          <a:sy n="151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tcontainer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Testcontainers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Testcontainers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library that provides lightweight, throwaway Docker containers for integrated tests.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 err="1"/>
              <a:t>Elastisearch</a:t>
            </a:r>
            <a:endParaRPr lang="en-US" dirty="0"/>
          </a:p>
          <a:p>
            <a:pPr lvl="1"/>
            <a:r>
              <a:rPr lang="en-US" dirty="0"/>
              <a:t>Kafka, Apache Pulsar, RabbitMQ</a:t>
            </a:r>
          </a:p>
          <a:p>
            <a:pPr lvl="1"/>
            <a:r>
              <a:rPr lang="en-US" dirty="0"/>
              <a:t>Azure, GCP, </a:t>
            </a:r>
            <a:r>
              <a:rPr lang="en-US" dirty="0" err="1"/>
              <a:t>Localstack</a:t>
            </a:r>
            <a:r>
              <a:rPr lang="en-US" dirty="0"/>
              <a:t> (AWS)</a:t>
            </a:r>
          </a:p>
          <a:p>
            <a:pPr lvl="1"/>
            <a:r>
              <a:rPr lang="en-US" dirty="0" err="1"/>
              <a:t>Keycloak</a:t>
            </a:r>
            <a:endParaRPr lang="en-US" dirty="0"/>
          </a:p>
          <a:p>
            <a:pPr lvl="1"/>
            <a:r>
              <a:rPr lang="en-US" dirty="0"/>
              <a:t>Many others</a:t>
            </a:r>
          </a:p>
          <a:p>
            <a:r>
              <a:rPr lang="en-US" dirty="0"/>
              <a:t>Integrates with JUnit 5, JUnit 4 and Spock Framework.</a:t>
            </a:r>
          </a:p>
          <a:p>
            <a:r>
              <a:rPr lang="en-US" dirty="0"/>
              <a:t>Integration tests control the Docker container.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a container during a JUnit 5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Annotate your JUnit 5 Jupiter test class with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@</a:t>
            </a:r>
            <a:r>
              <a:rPr lang="en-US" dirty="0" err="1">
                <a:solidFill>
                  <a:schemeClr val="accent2"/>
                </a:solidFill>
                <a:latin typeface="Courier" pitchFamily="2" charset="0"/>
              </a:rPr>
              <a:t>Testcontainers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annotation.</a:t>
            </a:r>
          </a:p>
          <a:p>
            <a:r>
              <a:rPr lang="en-US" dirty="0"/>
              <a:t>Add field to test class to get access to the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chemeClr val="accent2"/>
                </a:solidFill>
                <a:latin typeface="Courier" pitchFamily="2" charset="0"/>
              </a:rPr>
              <a:t>@Container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Courier" pitchFamily="2" charset="0"/>
              </a:rPr>
              <a:t>public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latin typeface="Courier" pitchFamily="2" charset="0"/>
              </a:rPr>
              <a:t>GenericContainer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latin typeface="Courier" pitchFamily="2" charset="0"/>
              </a:rPr>
              <a:t>redis</a:t>
            </a:r>
            <a:r>
              <a:rPr lang="en-US" sz="2200" dirty="0">
                <a:latin typeface="Courier" pitchFamily="2" charset="0"/>
              </a:rPr>
              <a:t> = 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</a:t>
            </a:r>
            <a:r>
              <a:rPr lang="en-US" sz="2200" dirty="0">
                <a:solidFill>
                  <a:schemeClr val="accent1"/>
                </a:solidFill>
                <a:latin typeface="Courier" pitchFamily="2" charset="0"/>
              </a:rPr>
              <a:t>new</a:t>
            </a:r>
            <a:r>
              <a:rPr lang="en-US" sz="2200" dirty="0">
                <a:latin typeface="Courier" pitchFamily="2" charset="0"/>
              </a:rPr>
              <a:t> </a:t>
            </a:r>
            <a:r>
              <a:rPr lang="en-US" sz="2200" dirty="0" err="1">
                <a:latin typeface="Courier" pitchFamily="2" charset="0"/>
              </a:rPr>
              <a:t>GenericContainer</a:t>
            </a:r>
            <a:r>
              <a:rPr lang="en-US" sz="2200" dirty="0">
                <a:latin typeface="Courier" pitchFamily="2" charset="0"/>
              </a:rPr>
              <a:t>(</a:t>
            </a:r>
            <a:r>
              <a:rPr lang="en-US" sz="2200" dirty="0" err="1">
                <a:latin typeface="Courier" pitchFamily="2" charset="0"/>
              </a:rPr>
              <a:t>DockerImageName.parse</a:t>
            </a:r>
            <a:r>
              <a:rPr lang="en-US" sz="2200" dirty="0">
                <a:latin typeface="Courier" pitchFamily="2" charset="0"/>
              </a:rPr>
              <a:t>(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"redis:5.0.3-alpine"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    )</a:t>
            </a:r>
            <a:br>
              <a:rPr lang="en-US" sz="2200" dirty="0">
                <a:latin typeface="Courier" pitchFamily="2" charset="0"/>
              </a:rPr>
            </a:br>
            <a:r>
              <a:rPr lang="en-US" sz="2200" dirty="0">
                <a:latin typeface="Courier" pitchFamily="2" charset="0"/>
              </a:rPr>
              <a:t>  ).</a:t>
            </a:r>
            <a:r>
              <a:rPr lang="en-US" sz="2200" dirty="0" err="1">
                <a:latin typeface="Courier" pitchFamily="2" charset="0"/>
              </a:rPr>
              <a:t>withExposedPorts</a:t>
            </a:r>
            <a:r>
              <a:rPr lang="en-US" sz="2200" dirty="0">
                <a:latin typeface="Courier" pitchFamily="2" charset="0"/>
              </a:rPr>
              <a:t>(6379);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Interacting with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Testcontainers</a:t>
            </a:r>
            <a:r>
              <a:rPr lang="en-US" dirty="0"/>
              <a:t> uses </a:t>
            </a:r>
            <a:r>
              <a:rPr lang="en-US" i="1" dirty="0"/>
              <a:t>randomized</a:t>
            </a:r>
            <a:r>
              <a:rPr lang="en-US" dirty="0"/>
              <a:t> ports for each container it starts.</a:t>
            </a:r>
          </a:p>
          <a:p>
            <a:pPr lvl="1"/>
            <a:r>
              <a:rPr lang="en-US" dirty="0"/>
              <a:t>Easy to obtain the actual port at runtime in our test set up: 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String</a:t>
            </a:r>
            <a:r>
              <a:rPr lang="en-US" sz="2000" dirty="0">
                <a:latin typeface="Courier" pitchFamily="2" charset="0"/>
              </a:rPr>
              <a:t> address = </a:t>
            </a:r>
            <a:r>
              <a:rPr lang="en-US" sz="2000" dirty="0" err="1">
                <a:latin typeface="Courier" pitchFamily="2" charset="0"/>
              </a:rPr>
              <a:t>redis.getHost</a:t>
            </a:r>
            <a:r>
              <a:rPr lang="en-US" sz="2000" dirty="0">
                <a:latin typeface="Courier" pitchFamily="2" charset="0"/>
              </a:rPr>
              <a:t>(); 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Integer</a:t>
            </a:r>
            <a:r>
              <a:rPr lang="en-US" sz="2000" dirty="0">
                <a:latin typeface="Courier" pitchFamily="2" charset="0"/>
              </a:rPr>
              <a:t> port = </a:t>
            </a:r>
            <a:r>
              <a:rPr lang="en-US" sz="2000" dirty="0" err="1">
                <a:latin typeface="Courier" pitchFamily="2" charset="0"/>
              </a:rPr>
              <a:t>redis.getFirstMappedPort</a:t>
            </a:r>
            <a:r>
              <a:rPr lang="en-US" sz="2000" dirty="0">
                <a:latin typeface="Courier" pitchFamily="2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26442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images used by </a:t>
            </a:r>
            <a:r>
              <a:rPr lang="en-US" b="1" dirty="0" err="1"/>
              <a:t>Testcontainers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testcontainers</a:t>
            </a:r>
            <a:r>
              <a:rPr lang="en-US" dirty="0"/>
              <a:t>/</a:t>
            </a:r>
            <a:r>
              <a:rPr lang="en-US" dirty="0" err="1"/>
              <a:t>ryuk</a:t>
            </a:r>
            <a:endParaRPr lang="en-US" dirty="0"/>
          </a:p>
          <a:p>
            <a:pPr lvl="1"/>
            <a:r>
              <a:rPr lang="en-US" dirty="0"/>
              <a:t>Performs fail-safe cleanup of containers.</a:t>
            </a:r>
          </a:p>
          <a:p>
            <a:pPr lvl="1"/>
            <a:r>
              <a:rPr lang="en-US" dirty="0"/>
              <a:t>Always required unless </a:t>
            </a:r>
            <a:r>
              <a:rPr lang="en-US" dirty="0" err="1"/>
              <a:t>Ryuk</a:t>
            </a:r>
            <a:r>
              <a:rPr lang="en-US" dirty="0"/>
              <a:t> is disabled.</a:t>
            </a:r>
          </a:p>
          <a:p>
            <a:r>
              <a:rPr lang="en-US" dirty="0"/>
              <a:t>alpine</a:t>
            </a:r>
          </a:p>
          <a:p>
            <a:pPr lvl="1"/>
            <a:r>
              <a:rPr lang="en-US" dirty="0"/>
              <a:t>Used to check whether images can be pulled at startup.</a:t>
            </a:r>
          </a:p>
          <a:p>
            <a:pPr lvl="1"/>
            <a:r>
              <a:rPr lang="en-US" dirty="0"/>
              <a:t>Always required unless startup checks are disabled.</a:t>
            </a:r>
          </a:p>
          <a:p>
            <a:r>
              <a:rPr lang="en-US" dirty="0" err="1"/>
              <a:t>testcontainers</a:t>
            </a:r>
            <a:r>
              <a:rPr lang="en-US" dirty="0"/>
              <a:t>/</a:t>
            </a:r>
            <a:r>
              <a:rPr lang="en-US" dirty="0" err="1"/>
              <a:t>sshd</a:t>
            </a:r>
            <a:endParaRPr lang="en-US" dirty="0"/>
          </a:p>
          <a:p>
            <a:pPr lvl="1"/>
            <a:r>
              <a:rPr lang="en-US" dirty="0"/>
              <a:t>Required if exposing host ports to containers.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images used by </a:t>
            </a:r>
            <a:r>
              <a:rPr lang="en-US" b="1" dirty="0" err="1"/>
              <a:t>Testcontainers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testcontainers</a:t>
            </a:r>
            <a:r>
              <a:rPr lang="en-US" dirty="0"/>
              <a:t>/</a:t>
            </a:r>
            <a:r>
              <a:rPr lang="en-US" dirty="0" err="1"/>
              <a:t>vnc</a:t>
            </a:r>
            <a:r>
              <a:rPr lang="en-US" dirty="0"/>
              <a:t>-recorder</a:t>
            </a:r>
          </a:p>
          <a:p>
            <a:pPr lvl="1"/>
            <a:r>
              <a:rPr lang="en-US" dirty="0"/>
              <a:t>Required if using </a:t>
            </a:r>
            <a:r>
              <a:rPr lang="en-US" dirty="0" err="1"/>
              <a:t>Webdriver</a:t>
            </a:r>
            <a:r>
              <a:rPr lang="en-US" dirty="0"/>
              <a:t> containers and using the screen recording feature.</a:t>
            </a:r>
          </a:p>
          <a:p>
            <a:r>
              <a:rPr lang="en-US" dirty="0"/>
              <a:t>docker/compose</a:t>
            </a:r>
          </a:p>
          <a:p>
            <a:pPr lvl="1"/>
            <a:r>
              <a:rPr lang="en-US" dirty="0"/>
              <a:t>Required if using Docker Compose.</a:t>
            </a:r>
          </a:p>
          <a:p>
            <a:r>
              <a:rPr lang="en-US" dirty="0"/>
              <a:t>alpine/</a:t>
            </a:r>
            <a:r>
              <a:rPr lang="en-US" dirty="0" err="1"/>
              <a:t>socat</a:t>
            </a:r>
            <a:endParaRPr lang="en-US" dirty="0"/>
          </a:p>
          <a:p>
            <a:pPr lvl="1"/>
            <a:r>
              <a:rPr lang="en-US" dirty="0"/>
              <a:t>Required if using Docker Compose.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4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1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9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Testcontainers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https://www.testcontainers.org/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273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Introduction to Testcontainers</vt:lpstr>
      <vt:lpstr>What is Testcontainers?</vt:lpstr>
      <vt:lpstr>Running a container during a JUnit 5 test</vt:lpstr>
      <vt:lpstr>Interacting with the container</vt:lpstr>
      <vt:lpstr>Docker images used by Testcontainers</vt:lpstr>
      <vt:lpstr>Docker images used by Testcontainers</vt:lpstr>
      <vt:lpstr>Title</vt:lpstr>
      <vt:lpstr>Title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14</cp:revision>
  <dcterms:created xsi:type="dcterms:W3CDTF">2021-08-07T21:06:36Z</dcterms:created>
  <dcterms:modified xsi:type="dcterms:W3CDTF">2021-12-14T20:56:59Z</dcterms:modified>
</cp:coreProperties>
</file>